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av" ContentType="audio/x-wav"/>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65"/>
  </p:notesMasterIdLst>
  <p:sldIdLst>
    <p:sldId id="256" r:id="rId2"/>
    <p:sldId id="258" r:id="rId3"/>
    <p:sldId id="260" r:id="rId4"/>
    <p:sldId id="414" r:id="rId5"/>
    <p:sldId id="312" r:id="rId6"/>
    <p:sldId id="278" r:id="rId7"/>
    <p:sldId id="313" r:id="rId8"/>
    <p:sldId id="415" r:id="rId9"/>
    <p:sldId id="314" r:id="rId10"/>
    <p:sldId id="315" r:id="rId11"/>
    <p:sldId id="264" r:id="rId12"/>
    <p:sldId id="551" r:id="rId13"/>
    <p:sldId id="416" r:id="rId14"/>
    <p:sldId id="417" r:id="rId15"/>
    <p:sldId id="418" r:id="rId16"/>
    <p:sldId id="505" r:id="rId17"/>
    <p:sldId id="268" r:id="rId18"/>
    <p:sldId id="464" r:id="rId19"/>
    <p:sldId id="259" r:id="rId20"/>
    <p:sldId id="316" r:id="rId21"/>
    <p:sldId id="263" r:id="rId22"/>
    <p:sldId id="599" r:id="rId23"/>
    <p:sldId id="598" r:id="rId24"/>
    <p:sldId id="262" r:id="rId25"/>
    <p:sldId id="318" r:id="rId26"/>
    <p:sldId id="467" r:id="rId27"/>
    <p:sldId id="600" r:id="rId28"/>
    <p:sldId id="469" r:id="rId29"/>
    <p:sldId id="266" r:id="rId30"/>
    <p:sldId id="320" r:id="rId31"/>
    <p:sldId id="321" r:id="rId32"/>
    <p:sldId id="322" r:id="rId33"/>
    <p:sldId id="323" r:id="rId34"/>
    <p:sldId id="324" r:id="rId35"/>
    <p:sldId id="325" r:id="rId36"/>
    <p:sldId id="326" r:id="rId37"/>
    <p:sldId id="327" r:id="rId38"/>
    <p:sldId id="328" r:id="rId39"/>
    <p:sldId id="330" r:id="rId40"/>
    <p:sldId id="597" r:id="rId41"/>
    <p:sldId id="331" r:id="rId42"/>
    <p:sldId id="329" r:id="rId43"/>
    <p:sldId id="640" r:id="rId44"/>
    <p:sldId id="274" r:id="rId45"/>
    <p:sldId id="333" r:id="rId46"/>
    <p:sldId id="335" r:id="rId47"/>
    <p:sldId id="334" r:id="rId48"/>
    <p:sldId id="332" r:id="rId49"/>
    <p:sldId id="336" r:id="rId50"/>
    <p:sldId id="337" r:id="rId51"/>
    <p:sldId id="338" r:id="rId52"/>
    <p:sldId id="280" r:id="rId53"/>
    <p:sldId id="339" r:id="rId54"/>
    <p:sldId id="340" r:id="rId55"/>
    <p:sldId id="341" r:id="rId56"/>
    <p:sldId id="342" r:id="rId57"/>
    <p:sldId id="270" r:id="rId58"/>
    <p:sldId id="343" r:id="rId59"/>
    <p:sldId id="265" r:id="rId60"/>
    <p:sldId id="276" r:id="rId61"/>
    <p:sldId id="344" r:id="rId62"/>
    <p:sldId id="345" r:id="rId63"/>
    <p:sldId id="601" r:id="rId64"/>
  </p:sldIdLst>
  <p:sldSz cx="9144000" cy="5143500" type="screen16x9"/>
  <p:notesSz cx="6858000" cy="9144000"/>
  <p:embeddedFontLst>
    <p:embeddedFont>
      <p:font typeface="Mali Medium" panose="020B0604020202020204" charset="-34"/>
      <p:regular r:id="rId66"/>
    </p:embeddedFont>
    <p:embeddedFont>
      <p:font typeface="Comfortaa Medium" panose="020B0604020202020204" charset="0"/>
      <p:regular r:id="rId67"/>
    </p:embeddedFont>
    <p:embeddedFont>
      <p:font typeface="Comfortaa Light" panose="020B0604020202020204" charset="0"/>
      <p:regular r:id="rId68"/>
    </p:embeddedFont>
    <p:embeddedFont>
      <p:font typeface="Mali" panose="020B0604020202020204" charset="-34"/>
      <p:regular r:id="rId69"/>
    </p:embeddedFont>
    <p:embeddedFont>
      <p:font typeface="Calibri" panose="020F0502020204030204" pitchFamily="34" charset="0"/>
      <p:regular r:id="rId70"/>
      <p:bold r:id="rId71"/>
      <p:italic r:id="rId72"/>
      <p:boldItalic r:id="rId73"/>
    </p:embeddedFont>
    <p:embeddedFont>
      <p:font typeface="Comfortaa SemiBold" panose="020B0604020202020204" charset="0"/>
      <p:bold r:id="rId7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4D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DA37D80-6434-44D0-A028-1B22A696006F}" styleName="浅色样式 3 - 强调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616DA210-FB5B-4158-B5E0-FEB733F419BA}" styleName="浅色样式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10" d="100"/>
          <a:sy n="110" d="100"/>
        </p:scale>
        <p:origin x="65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font" Target="fonts/font3.fntdata"/><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font" Target="fonts/font1.fntdata"/><Relationship Id="rId74" Type="http://schemas.openxmlformats.org/officeDocument/2006/relationships/font" Target="fonts/font9.fntdata"/><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font" Target="fonts/font4.fntdata"/><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7.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2.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font" Target="fonts/font5.fntdata"/><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73" Type="http://schemas.openxmlformats.org/officeDocument/2006/relationships/font" Target="fonts/font8.fntdata"/><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font" Target="fonts/font6.fntdata"/><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92577473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0"/>
        <p:cNvGrpSpPr/>
        <p:nvPr/>
      </p:nvGrpSpPr>
      <p:grpSpPr>
        <a:xfrm>
          <a:off x="0" y="0"/>
          <a:ext cx="0" cy="0"/>
          <a:chOff x="0" y="0"/>
          <a:chExt cx="0" cy="0"/>
        </a:xfrm>
      </p:grpSpPr>
      <p:sp>
        <p:nvSpPr>
          <p:cNvPr id="401" name="Google Shape;401;g1153af59bf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2" name="Google Shape;402;g1153af59bf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2632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g115a78a66eb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6" name="Google Shape;526;g115a78a66eb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39954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9"/>
        <p:cNvGrpSpPr/>
        <p:nvPr/>
      </p:nvGrpSpPr>
      <p:grpSpPr>
        <a:xfrm>
          <a:off x="0" y="0"/>
          <a:ext cx="0" cy="0"/>
          <a:chOff x="0" y="0"/>
          <a:chExt cx="0" cy="0"/>
        </a:xfrm>
      </p:grpSpPr>
      <p:sp>
        <p:nvSpPr>
          <p:cNvPr id="630" name="Google Shape;630;g119051c6394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1" name="Google Shape;631;g119051c6394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10630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2"/>
        <p:cNvGrpSpPr/>
        <p:nvPr/>
      </p:nvGrpSpPr>
      <p:grpSpPr>
        <a:xfrm>
          <a:off x="0" y="0"/>
          <a:ext cx="0" cy="0"/>
          <a:chOff x="0" y="0"/>
          <a:chExt cx="0" cy="0"/>
        </a:xfrm>
      </p:grpSpPr>
      <p:sp>
        <p:nvSpPr>
          <p:cNvPr id="1733" name="Google Shape;1733;g1171bdbdab1_0_3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4" name="Google Shape;1734;g1171bdbdab1_0_3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54561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7"/>
        <p:cNvGrpSpPr/>
        <p:nvPr/>
      </p:nvGrpSpPr>
      <p:grpSpPr>
        <a:xfrm>
          <a:off x="0" y="0"/>
          <a:ext cx="0" cy="0"/>
          <a:chOff x="0" y="0"/>
          <a:chExt cx="0" cy="0"/>
        </a:xfrm>
      </p:grpSpPr>
      <p:sp>
        <p:nvSpPr>
          <p:cNvPr id="2178" name="Google Shape;2178;g117217a9a49_0_6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9" name="Google Shape;2179;g117217a9a49_0_6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24362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1474dacc60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11474dacc60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01102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1474dacc60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11474dacc60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59753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9"/>
        <p:cNvGrpSpPr/>
        <p:nvPr/>
      </p:nvGrpSpPr>
      <p:grpSpPr>
        <a:xfrm>
          <a:off x="0" y="0"/>
          <a:ext cx="0" cy="0"/>
          <a:chOff x="0" y="0"/>
          <a:chExt cx="0" cy="0"/>
        </a:xfrm>
      </p:grpSpPr>
      <p:sp>
        <p:nvSpPr>
          <p:cNvPr id="870" name="Google Shape;870;g11474dacc60_0_3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1" name="Google Shape;871;g11474dacc60_0_3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09912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9"/>
        <p:cNvGrpSpPr/>
        <p:nvPr/>
      </p:nvGrpSpPr>
      <p:grpSpPr>
        <a:xfrm>
          <a:off x="0" y="0"/>
          <a:ext cx="0" cy="0"/>
          <a:chOff x="0" y="0"/>
          <a:chExt cx="0" cy="0"/>
        </a:xfrm>
      </p:grpSpPr>
      <p:sp>
        <p:nvSpPr>
          <p:cNvPr id="1120" name="Google Shape;1120;g1161e327149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1" name="Google Shape;1121;g1161e327149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54324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9"/>
        <p:cNvGrpSpPr/>
        <p:nvPr/>
      </p:nvGrpSpPr>
      <p:grpSpPr>
        <a:xfrm>
          <a:off x="0" y="0"/>
          <a:ext cx="0" cy="0"/>
          <a:chOff x="0" y="0"/>
          <a:chExt cx="0" cy="0"/>
        </a:xfrm>
      </p:grpSpPr>
      <p:sp>
        <p:nvSpPr>
          <p:cNvPr id="870" name="Google Shape;870;g11474dacc60_0_3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1" name="Google Shape;871;g11474dacc60_0_3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43701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6"/>
        <p:cNvGrpSpPr/>
        <p:nvPr/>
      </p:nvGrpSpPr>
      <p:grpSpPr>
        <a:xfrm>
          <a:off x="0" y="0"/>
          <a:ext cx="0" cy="0"/>
          <a:chOff x="0" y="0"/>
          <a:chExt cx="0" cy="0"/>
        </a:xfrm>
      </p:grpSpPr>
      <p:sp>
        <p:nvSpPr>
          <p:cNvPr id="577" name="Google Shape;577;g11474dacc60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8" name="Google Shape;578;g11474dacc60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392026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9"/>
        <p:cNvGrpSpPr/>
        <p:nvPr/>
      </p:nvGrpSpPr>
      <p:grpSpPr>
        <a:xfrm>
          <a:off x="0" y="0"/>
          <a:ext cx="0" cy="0"/>
          <a:chOff x="0" y="0"/>
          <a:chExt cx="0" cy="0"/>
        </a:xfrm>
      </p:grpSpPr>
      <p:sp>
        <p:nvSpPr>
          <p:cNvPr id="870" name="Google Shape;870;g11474dacc60_0_3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1" name="Google Shape;871;g11474dacc60_0_3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43425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1474dacc60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11474dacc60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282134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1"/>
        <p:cNvGrpSpPr/>
        <p:nvPr/>
      </p:nvGrpSpPr>
      <p:grpSpPr>
        <a:xfrm>
          <a:off x="0" y="0"/>
          <a:ext cx="0" cy="0"/>
          <a:chOff x="0" y="0"/>
          <a:chExt cx="0" cy="0"/>
        </a:xfrm>
      </p:grpSpPr>
      <p:sp>
        <p:nvSpPr>
          <p:cNvPr id="772" name="Google Shape;772;g11474dacc60_0_2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3" name="Google Shape;773;g11474dacc60_0_2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52817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1"/>
        <p:cNvGrpSpPr/>
        <p:nvPr/>
      </p:nvGrpSpPr>
      <p:grpSpPr>
        <a:xfrm>
          <a:off x="0" y="0"/>
          <a:ext cx="0" cy="0"/>
          <a:chOff x="0" y="0"/>
          <a:chExt cx="0" cy="0"/>
        </a:xfrm>
      </p:grpSpPr>
      <p:sp>
        <p:nvSpPr>
          <p:cNvPr id="772" name="Google Shape;772;g11474dacc60_0_2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3" name="Google Shape;773;g11474dacc60_0_2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38139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1474dacc60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11474dacc60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746271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1474dacc60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11474dacc60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975213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1474dacc60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11474dacc60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657363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1"/>
        <p:cNvGrpSpPr/>
        <p:nvPr/>
      </p:nvGrpSpPr>
      <p:grpSpPr>
        <a:xfrm>
          <a:off x="0" y="0"/>
          <a:ext cx="0" cy="0"/>
          <a:chOff x="0" y="0"/>
          <a:chExt cx="0" cy="0"/>
        </a:xfrm>
      </p:grpSpPr>
      <p:sp>
        <p:nvSpPr>
          <p:cNvPr id="1032" name="Google Shape;1032;g1161e327149_1_6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3" name="Google Shape;1033;g1161e327149_1_6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59331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1474dacc60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11474dacc60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72537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8"/>
        <p:cNvGrpSpPr/>
        <p:nvPr/>
      </p:nvGrpSpPr>
      <p:grpSpPr>
        <a:xfrm>
          <a:off x="0" y="0"/>
          <a:ext cx="0" cy="0"/>
          <a:chOff x="0" y="0"/>
          <a:chExt cx="0" cy="0"/>
        </a:xfrm>
      </p:grpSpPr>
      <p:sp>
        <p:nvSpPr>
          <p:cNvPr id="2059" name="Google Shape;2059;g117217a9a49_0_12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0" name="Google Shape;2060;g117217a9a49_0_12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601877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1474dacc60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11474dacc60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598686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8"/>
        <p:cNvGrpSpPr/>
        <p:nvPr/>
      </p:nvGrpSpPr>
      <p:grpSpPr>
        <a:xfrm>
          <a:off x="0" y="0"/>
          <a:ext cx="0" cy="0"/>
          <a:chOff x="0" y="0"/>
          <a:chExt cx="0" cy="0"/>
        </a:xfrm>
      </p:grpSpPr>
      <p:sp>
        <p:nvSpPr>
          <p:cNvPr id="2059" name="Google Shape;2059;g117217a9a49_0_12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0" name="Google Shape;2060;g117217a9a49_0_12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324477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0"/>
        <p:cNvGrpSpPr/>
        <p:nvPr/>
      </p:nvGrpSpPr>
      <p:grpSpPr>
        <a:xfrm>
          <a:off x="0" y="0"/>
          <a:ext cx="0" cy="0"/>
          <a:chOff x="0" y="0"/>
          <a:chExt cx="0" cy="0"/>
        </a:xfrm>
      </p:grpSpPr>
      <p:sp>
        <p:nvSpPr>
          <p:cNvPr id="711" name="Google Shape;711;g1161e327149_1_6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2" name="Google Shape;712;g1161e327149_1_6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533660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11474dacc60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11474dacc60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941622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g115a78a66eb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6" name="Google Shape;526;g115a78a66eb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340063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1"/>
        <p:cNvGrpSpPr/>
        <p:nvPr/>
      </p:nvGrpSpPr>
      <p:grpSpPr>
        <a:xfrm>
          <a:off x="0" y="0"/>
          <a:ext cx="0" cy="0"/>
          <a:chOff x="0" y="0"/>
          <a:chExt cx="0" cy="0"/>
        </a:xfrm>
      </p:grpSpPr>
      <p:sp>
        <p:nvSpPr>
          <p:cNvPr id="1442" name="Google Shape;1442;g115a78a66eb_0_5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3" name="Google Shape;1443;g115a78a66eb_0_5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495922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4"/>
        <p:cNvGrpSpPr/>
        <p:nvPr/>
      </p:nvGrpSpPr>
      <p:grpSpPr>
        <a:xfrm>
          <a:off x="0" y="0"/>
          <a:ext cx="0" cy="0"/>
          <a:chOff x="0" y="0"/>
          <a:chExt cx="0" cy="0"/>
        </a:xfrm>
      </p:grpSpPr>
      <p:sp>
        <p:nvSpPr>
          <p:cNvPr id="1285" name="Google Shape;1285;g11474dacc60_0_2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6" name="Google Shape;1286;g11474dacc60_0_2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196698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4"/>
        <p:cNvGrpSpPr/>
        <p:nvPr/>
      </p:nvGrpSpPr>
      <p:grpSpPr>
        <a:xfrm>
          <a:off x="0" y="0"/>
          <a:ext cx="0" cy="0"/>
          <a:chOff x="0" y="0"/>
          <a:chExt cx="0" cy="0"/>
        </a:xfrm>
      </p:grpSpPr>
      <p:sp>
        <p:nvSpPr>
          <p:cNvPr id="1285" name="Google Shape;1285;g11474dacc60_0_2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6" name="Google Shape;1286;g11474dacc60_0_2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94008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0"/>
        <p:cNvGrpSpPr/>
        <p:nvPr/>
      </p:nvGrpSpPr>
      <p:grpSpPr>
        <a:xfrm>
          <a:off x="0" y="0"/>
          <a:ext cx="0" cy="0"/>
          <a:chOff x="0" y="0"/>
          <a:chExt cx="0" cy="0"/>
        </a:xfrm>
      </p:grpSpPr>
      <p:sp>
        <p:nvSpPr>
          <p:cNvPr id="711" name="Google Shape;711;g1161e327149_1_6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2" name="Google Shape;712;g1161e327149_1_6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499308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7"/>
        <p:cNvGrpSpPr/>
        <p:nvPr/>
      </p:nvGrpSpPr>
      <p:grpSpPr>
        <a:xfrm>
          <a:off x="0" y="0"/>
          <a:ext cx="0" cy="0"/>
          <a:chOff x="0" y="0"/>
          <a:chExt cx="0" cy="0"/>
        </a:xfrm>
      </p:grpSpPr>
      <p:sp>
        <p:nvSpPr>
          <p:cNvPr id="1868" name="Google Shape;1868;g1161e327149_1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9" name="Google Shape;1869;g1161e327149_1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396378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0"/>
        <p:cNvGrpSpPr/>
        <p:nvPr/>
      </p:nvGrpSpPr>
      <p:grpSpPr>
        <a:xfrm>
          <a:off x="0" y="0"/>
          <a:ext cx="0" cy="0"/>
          <a:chOff x="0" y="0"/>
          <a:chExt cx="0" cy="0"/>
        </a:xfrm>
      </p:grpSpPr>
      <p:sp>
        <p:nvSpPr>
          <p:cNvPr id="711" name="Google Shape;711;g1161e327149_1_6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2" name="Google Shape;712;g1161e327149_1_6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312734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7"/>
        <p:cNvGrpSpPr/>
        <p:nvPr/>
      </p:nvGrpSpPr>
      <p:grpSpPr>
        <a:xfrm>
          <a:off x="0" y="0"/>
          <a:ext cx="0" cy="0"/>
          <a:chOff x="0" y="0"/>
          <a:chExt cx="0" cy="0"/>
        </a:xfrm>
      </p:grpSpPr>
      <p:sp>
        <p:nvSpPr>
          <p:cNvPr id="1868" name="Google Shape;1868;g1161e327149_1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9" name="Google Shape;1869;g1161e327149_1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52554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2"/>
        <p:cNvGrpSpPr/>
        <p:nvPr/>
      </p:nvGrpSpPr>
      <p:grpSpPr>
        <a:xfrm>
          <a:off x="0" y="0"/>
          <a:ext cx="0" cy="0"/>
          <a:chOff x="0" y="0"/>
          <a:chExt cx="0" cy="0"/>
        </a:xfrm>
      </p:grpSpPr>
      <p:sp>
        <p:nvSpPr>
          <p:cNvPr id="1223" name="Google Shape;1223;g1161e327149_1_6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4" name="Google Shape;1224;g1161e327149_1_6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435568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0"/>
        <p:cNvGrpSpPr/>
        <p:nvPr/>
      </p:nvGrpSpPr>
      <p:grpSpPr>
        <a:xfrm>
          <a:off x="0" y="0"/>
          <a:ext cx="0" cy="0"/>
          <a:chOff x="0" y="0"/>
          <a:chExt cx="0" cy="0"/>
        </a:xfrm>
      </p:grpSpPr>
      <p:sp>
        <p:nvSpPr>
          <p:cNvPr id="711" name="Google Shape;711;g1161e327149_1_6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2" name="Google Shape;712;g1161e327149_1_6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962690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5"/>
        <p:cNvGrpSpPr/>
        <p:nvPr/>
      </p:nvGrpSpPr>
      <p:grpSpPr>
        <a:xfrm>
          <a:off x="0" y="0"/>
          <a:ext cx="0" cy="0"/>
          <a:chOff x="0" y="0"/>
          <a:chExt cx="0" cy="0"/>
        </a:xfrm>
      </p:grpSpPr>
      <p:sp>
        <p:nvSpPr>
          <p:cNvPr id="966" name="Google Shape;966;g1161e327149_1_6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7" name="Google Shape;967;g1161e327149_1_6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770114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1"/>
        <p:cNvGrpSpPr/>
        <p:nvPr/>
      </p:nvGrpSpPr>
      <p:grpSpPr>
        <a:xfrm>
          <a:off x="0" y="0"/>
          <a:ext cx="0" cy="0"/>
          <a:chOff x="0" y="0"/>
          <a:chExt cx="0" cy="0"/>
        </a:xfrm>
      </p:grpSpPr>
      <p:sp>
        <p:nvSpPr>
          <p:cNvPr id="1632" name="Google Shape;1632;g113f4f8f90a_3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3" name="Google Shape;1633;g113f4f8f90a_3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966645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1"/>
        <p:cNvGrpSpPr/>
        <p:nvPr/>
      </p:nvGrpSpPr>
      <p:grpSpPr>
        <a:xfrm>
          <a:off x="0" y="0"/>
          <a:ext cx="0" cy="0"/>
          <a:chOff x="0" y="0"/>
          <a:chExt cx="0" cy="0"/>
        </a:xfrm>
      </p:grpSpPr>
      <p:sp>
        <p:nvSpPr>
          <p:cNvPr id="1632" name="Google Shape;1632;g113f4f8f90a_3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3" name="Google Shape;1633;g113f4f8f90a_3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0054276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1"/>
        <p:cNvGrpSpPr/>
        <p:nvPr/>
      </p:nvGrpSpPr>
      <p:grpSpPr>
        <a:xfrm>
          <a:off x="0" y="0"/>
          <a:ext cx="0" cy="0"/>
          <a:chOff x="0" y="0"/>
          <a:chExt cx="0" cy="0"/>
        </a:xfrm>
      </p:grpSpPr>
      <p:sp>
        <p:nvSpPr>
          <p:cNvPr id="1632" name="Google Shape;1632;g113f4f8f90a_3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3" name="Google Shape;1633;g113f4f8f90a_3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19322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rgbClr val="FECA2A">
            <a:alpha val="10270"/>
          </a:srgbClr>
        </a:solidFill>
        <a:effectLst/>
      </p:bgPr>
    </p:bg>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0" name="Google Shape;10;p2"/>
          <p:cNvSpPr/>
          <p:nvPr/>
        </p:nvSpPr>
        <p:spPr>
          <a:xfrm rot="10800000">
            <a:off x="-33450" y="3144075"/>
            <a:ext cx="3212298" cy="2054797"/>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rot="10800000">
            <a:off x="4098500" y="3938150"/>
            <a:ext cx="5045507" cy="1218927"/>
          </a:xfrm>
          <a:custGeom>
            <a:avLst/>
            <a:gdLst/>
            <a:ahLst/>
            <a:cxnLst/>
            <a:rect l="l" t="t" r="r" b="b"/>
            <a:pathLst>
              <a:path w="42124" h="14279" extrusionOk="0">
                <a:moveTo>
                  <a:pt x="1" y="1"/>
                </a:moveTo>
                <a:lnTo>
                  <a:pt x="1" y="7650"/>
                </a:lnTo>
                <a:cubicBezTo>
                  <a:pt x="12993" y="7650"/>
                  <a:pt x="10253" y="11013"/>
                  <a:pt x="23625" y="13942"/>
                </a:cubicBezTo>
                <a:cubicBezTo>
                  <a:pt x="24686" y="14173"/>
                  <a:pt x="25695" y="14279"/>
                  <a:pt x="26653" y="14279"/>
                </a:cubicBezTo>
                <a:cubicBezTo>
                  <a:pt x="37779" y="14279"/>
                  <a:pt x="42124" y="1"/>
                  <a:pt x="421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5931700" y="0"/>
            <a:ext cx="3212298" cy="2054797"/>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0" y="0"/>
            <a:ext cx="5045507" cy="1218927"/>
          </a:xfrm>
          <a:custGeom>
            <a:avLst/>
            <a:gdLst/>
            <a:ahLst/>
            <a:cxnLst/>
            <a:rect l="l" t="t" r="r" b="b"/>
            <a:pathLst>
              <a:path w="42124" h="14279" extrusionOk="0">
                <a:moveTo>
                  <a:pt x="1" y="1"/>
                </a:moveTo>
                <a:lnTo>
                  <a:pt x="1" y="7650"/>
                </a:lnTo>
                <a:cubicBezTo>
                  <a:pt x="12993" y="7650"/>
                  <a:pt x="10253" y="11013"/>
                  <a:pt x="23625" y="13942"/>
                </a:cubicBezTo>
                <a:cubicBezTo>
                  <a:pt x="24686" y="14173"/>
                  <a:pt x="25695" y="14279"/>
                  <a:pt x="26653" y="14279"/>
                </a:cubicBezTo>
                <a:cubicBezTo>
                  <a:pt x="37779" y="14279"/>
                  <a:pt x="42124" y="1"/>
                  <a:pt x="42124"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216350" y="482025"/>
            <a:ext cx="6719308" cy="3880271"/>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76200" dir="4260000" algn="bl" rotWithShape="0">
              <a:srgbClr val="000000">
                <a:alpha val="7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txBox="1">
            <a:spLocks noGrp="1"/>
          </p:cNvSpPr>
          <p:nvPr>
            <p:ph type="subTitle" idx="1"/>
          </p:nvPr>
        </p:nvSpPr>
        <p:spPr>
          <a:xfrm rot="-655">
            <a:off x="2208899" y="3559751"/>
            <a:ext cx="4726200" cy="42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1300"/>
              <a:buFont typeface="Comfortaa Medium"/>
              <a:buNone/>
              <a:defRPr sz="1600">
                <a:latin typeface="Comfortaa SemiBold"/>
                <a:ea typeface="Comfortaa SemiBold"/>
                <a:cs typeface="Comfortaa SemiBold"/>
                <a:sym typeface="Comfortaa SemiBold"/>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6" name="Google Shape;16;p2"/>
          <p:cNvSpPr txBox="1">
            <a:spLocks noGrp="1"/>
          </p:cNvSpPr>
          <p:nvPr>
            <p:ph type="ctrTitle"/>
          </p:nvPr>
        </p:nvSpPr>
        <p:spPr>
          <a:xfrm>
            <a:off x="1630500" y="1009825"/>
            <a:ext cx="5883000" cy="2607900"/>
          </a:xfrm>
          <a:prstGeom prst="rect">
            <a:avLst/>
          </a:prstGeom>
        </p:spPr>
        <p:txBody>
          <a:bodyPr spcFirstLastPara="1" wrap="square" lIns="91425" tIns="91425" rIns="91425" bIns="91425" anchor="t" anchorCtr="0">
            <a:noAutofit/>
          </a:bodyPr>
          <a:lstStyle>
            <a:lvl1pPr lvl="0" algn="ctr" rtl="0">
              <a:lnSpc>
                <a:spcPct val="70000"/>
              </a:lnSpc>
              <a:spcBef>
                <a:spcPts val="0"/>
              </a:spcBef>
              <a:spcAft>
                <a:spcPts val="0"/>
              </a:spcAft>
              <a:buSzPts val="5200"/>
              <a:buFont typeface="Mali Medium" panose="00000600000000000000"/>
              <a:buNone/>
              <a:defRPr sz="9600" b="0">
                <a:latin typeface="Mali Medium" panose="00000600000000000000"/>
                <a:ea typeface="Mali Medium" panose="00000600000000000000"/>
                <a:cs typeface="Mali Medium" panose="00000600000000000000"/>
                <a:sym typeface="Mali Medium" panose="00000600000000000000"/>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pic>
        <p:nvPicPr>
          <p:cNvPr id="18" name="Google Shape;18;p3"/>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9" name="Google Shape;19;p3"/>
          <p:cNvSpPr/>
          <p:nvPr/>
        </p:nvSpPr>
        <p:spPr>
          <a:xfrm rot="-10799904" flipH="1">
            <a:off x="6382872" y="3940025"/>
            <a:ext cx="2837364" cy="1269520"/>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flipH="1">
            <a:off x="-6" y="1300"/>
            <a:ext cx="4618656" cy="2070553"/>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txBox="1">
            <a:spLocks noGrp="1"/>
          </p:cNvSpPr>
          <p:nvPr>
            <p:ph type="title" hasCustomPrompt="1"/>
          </p:nvPr>
        </p:nvSpPr>
        <p:spPr>
          <a:xfrm>
            <a:off x="720000" y="1463700"/>
            <a:ext cx="1347900" cy="777900"/>
          </a:xfrm>
          <a:prstGeom prst="rect">
            <a:avLst/>
          </a:prstGeom>
          <a:noFill/>
          <a:ln>
            <a:noFill/>
          </a:ln>
        </p:spPr>
        <p:txBody>
          <a:bodyPr spcFirstLastPara="1" wrap="square" lIns="91425" tIns="91425" rIns="91425" bIns="91425" anchor="t" anchorCtr="0">
            <a:noAutofit/>
          </a:bodyPr>
          <a:lstStyle>
            <a:lvl1pPr lvl="0" algn="l" rtl="0">
              <a:spcBef>
                <a:spcPts val="0"/>
              </a:spcBef>
              <a:spcAft>
                <a:spcPts val="0"/>
              </a:spcAft>
              <a:buSzPts val="6000"/>
              <a:buNone/>
              <a:defRPr sz="75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2" name="Google Shape;22;p3"/>
          <p:cNvSpPr txBox="1">
            <a:spLocks noGrp="1"/>
          </p:cNvSpPr>
          <p:nvPr>
            <p:ph type="subTitle" idx="1"/>
          </p:nvPr>
        </p:nvSpPr>
        <p:spPr>
          <a:xfrm rot="303">
            <a:off x="729575" y="3735325"/>
            <a:ext cx="3405900" cy="628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300"/>
              <a:buNone/>
              <a:defRPr sz="1400">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23" name="Google Shape;23;p3"/>
          <p:cNvSpPr txBox="1">
            <a:spLocks noGrp="1"/>
          </p:cNvSpPr>
          <p:nvPr>
            <p:ph type="title" idx="2"/>
          </p:nvPr>
        </p:nvSpPr>
        <p:spPr>
          <a:xfrm>
            <a:off x="729675" y="2801000"/>
            <a:ext cx="3925500" cy="580200"/>
          </a:xfrm>
          <a:prstGeom prst="rect">
            <a:avLst/>
          </a:prstGeom>
        </p:spPr>
        <p:txBody>
          <a:bodyPr spcFirstLastPara="1" wrap="square" lIns="91425" tIns="91425" rIns="91425" bIns="91425" anchor="t" anchorCtr="0">
            <a:noAutofit/>
          </a:bodyPr>
          <a:lstStyle>
            <a:lvl1pPr lvl="0" algn="l">
              <a:spcBef>
                <a:spcPts val="0"/>
              </a:spcBef>
              <a:spcAft>
                <a:spcPts val="0"/>
              </a:spcAft>
              <a:buSzPts val="3600"/>
              <a:buNone/>
              <a:defRPr sz="6000">
                <a:solidFill>
                  <a:schemeClr val="lt1"/>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4"/>
        <p:cNvGrpSpPr/>
        <p:nvPr/>
      </p:nvGrpSpPr>
      <p:grpSpPr>
        <a:xfrm>
          <a:off x="0" y="0"/>
          <a:ext cx="0" cy="0"/>
          <a:chOff x="0" y="0"/>
          <a:chExt cx="0" cy="0"/>
        </a:xfrm>
      </p:grpSpPr>
      <p:sp>
        <p:nvSpPr>
          <p:cNvPr id="25" name="Google Shape;25;p4"/>
          <p:cNvSpPr/>
          <p:nvPr/>
        </p:nvSpPr>
        <p:spPr>
          <a:xfrm>
            <a:off x="397650" y="1174550"/>
            <a:ext cx="8348685" cy="3598841"/>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4"/>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1573647">
            <a:off x="6861901" y="2501021"/>
            <a:ext cx="3369028" cy="2642476"/>
          </a:xfrm>
          <a:custGeom>
            <a:avLst/>
            <a:gdLst/>
            <a:ahLst/>
            <a:cxnLst/>
            <a:rect l="l" t="t" r="r" b="b"/>
            <a:pathLst>
              <a:path w="38515" h="30209" extrusionOk="0">
                <a:moveTo>
                  <a:pt x="20908" y="734"/>
                </a:moveTo>
                <a:cubicBezTo>
                  <a:pt x="20936" y="734"/>
                  <a:pt x="20964" y="737"/>
                  <a:pt x="20992" y="742"/>
                </a:cubicBezTo>
                <a:cubicBezTo>
                  <a:pt x="21236" y="742"/>
                  <a:pt x="21399" y="959"/>
                  <a:pt x="21372" y="1203"/>
                </a:cubicBezTo>
                <a:lnTo>
                  <a:pt x="21399" y="1203"/>
                </a:lnTo>
                <a:cubicBezTo>
                  <a:pt x="21426" y="1475"/>
                  <a:pt x="21182" y="1719"/>
                  <a:pt x="20911" y="1719"/>
                </a:cubicBezTo>
                <a:cubicBezTo>
                  <a:pt x="20639" y="1692"/>
                  <a:pt x="20422" y="1448"/>
                  <a:pt x="20450" y="1176"/>
                </a:cubicBezTo>
                <a:cubicBezTo>
                  <a:pt x="20474" y="933"/>
                  <a:pt x="20672" y="734"/>
                  <a:pt x="20908" y="734"/>
                </a:cubicBezTo>
                <a:close/>
                <a:moveTo>
                  <a:pt x="15893" y="959"/>
                </a:moveTo>
                <a:cubicBezTo>
                  <a:pt x="16137" y="959"/>
                  <a:pt x="16300" y="1149"/>
                  <a:pt x="16300" y="1366"/>
                </a:cubicBezTo>
                <a:cubicBezTo>
                  <a:pt x="16300" y="1606"/>
                  <a:pt x="16116" y="1793"/>
                  <a:pt x="15879" y="1826"/>
                </a:cubicBezTo>
                <a:lnTo>
                  <a:pt x="15879" y="1826"/>
                </a:lnTo>
                <a:cubicBezTo>
                  <a:pt x="15615" y="1792"/>
                  <a:pt x="15432" y="1551"/>
                  <a:pt x="15459" y="1285"/>
                </a:cubicBezTo>
                <a:cubicBezTo>
                  <a:pt x="15513" y="1095"/>
                  <a:pt x="15703" y="959"/>
                  <a:pt x="15893" y="959"/>
                </a:cubicBezTo>
                <a:close/>
                <a:moveTo>
                  <a:pt x="6047" y="1393"/>
                </a:moveTo>
                <a:cubicBezTo>
                  <a:pt x="6318" y="1420"/>
                  <a:pt x="6535" y="1665"/>
                  <a:pt x="6562" y="1936"/>
                </a:cubicBezTo>
                <a:cubicBezTo>
                  <a:pt x="6535" y="2234"/>
                  <a:pt x="6318" y="2451"/>
                  <a:pt x="6020" y="2478"/>
                </a:cubicBezTo>
                <a:cubicBezTo>
                  <a:pt x="5721" y="2451"/>
                  <a:pt x="5504" y="2180"/>
                  <a:pt x="5559" y="1909"/>
                </a:cubicBezTo>
                <a:cubicBezTo>
                  <a:pt x="5531" y="1610"/>
                  <a:pt x="5748" y="1393"/>
                  <a:pt x="6047" y="1393"/>
                </a:cubicBezTo>
                <a:close/>
                <a:moveTo>
                  <a:pt x="12855" y="5625"/>
                </a:moveTo>
                <a:cubicBezTo>
                  <a:pt x="13153" y="5625"/>
                  <a:pt x="13397" y="5869"/>
                  <a:pt x="13370" y="6167"/>
                </a:cubicBezTo>
                <a:cubicBezTo>
                  <a:pt x="13395" y="6413"/>
                  <a:pt x="13197" y="6636"/>
                  <a:pt x="12938" y="6636"/>
                </a:cubicBezTo>
                <a:cubicBezTo>
                  <a:pt x="12911" y="6636"/>
                  <a:pt x="12883" y="6633"/>
                  <a:pt x="12855" y="6628"/>
                </a:cubicBezTo>
                <a:cubicBezTo>
                  <a:pt x="12258" y="6574"/>
                  <a:pt x="12258" y="5679"/>
                  <a:pt x="12855" y="5625"/>
                </a:cubicBezTo>
                <a:close/>
                <a:moveTo>
                  <a:pt x="23623" y="5896"/>
                </a:moveTo>
                <a:cubicBezTo>
                  <a:pt x="23867" y="5923"/>
                  <a:pt x="24057" y="6059"/>
                  <a:pt x="24138" y="6276"/>
                </a:cubicBezTo>
                <a:cubicBezTo>
                  <a:pt x="24193" y="6438"/>
                  <a:pt x="24138" y="6601"/>
                  <a:pt x="24030" y="6710"/>
                </a:cubicBezTo>
                <a:cubicBezTo>
                  <a:pt x="23911" y="6829"/>
                  <a:pt x="23748" y="6904"/>
                  <a:pt x="23584" y="6904"/>
                </a:cubicBezTo>
                <a:cubicBezTo>
                  <a:pt x="23524" y="6904"/>
                  <a:pt x="23464" y="6894"/>
                  <a:pt x="23406" y="6872"/>
                </a:cubicBezTo>
                <a:cubicBezTo>
                  <a:pt x="23081" y="6764"/>
                  <a:pt x="22945" y="6628"/>
                  <a:pt x="22945" y="6330"/>
                </a:cubicBezTo>
                <a:cubicBezTo>
                  <a:pt x="22918" y="6113"/>
                  <a:pt x="23108" y="5923"/>
                  <a:pt x="23325" y="5923"/>
                </a:cubicBezTo>
                <a:lnTo>
                  <a:pt x="23460" y="5923"/>
                </a:lnTo>
                <a:lnTo>
                  <a:pt x="23623" y="5896"/>
                </a:lnTo>
                <a:close/>
                <a:moveTo>
                  <a:pt x="1477" y="6925"/>
                </a:moveTo>
                <a:cubicBezTo>
                  <a:pt x="1784" y="6925"/>
                  <a:pt x="2031" y="7212"/>
                  <a:pt x="2005" y="7523"/>
                </a:cubicBezTo>
                <a:lnTo>
                  <a:pt x="2005" y="7496"/>
                </a:lnTo>
                <a:cubicBezTo>
                  <a:pt x="1978" y="7822"/>
                  <a:pt x="1707" y="8093"/>
                  <a:pt x="1381" y="8120"/>
                </a:cubicBezTo>
                <a:cubicBezTo>
                  <a:pt x="1366" y="8121"/>
                  <a:pt x="1351" y="8122"/>
                  <a:pt x="1336" y="8122"/>
                </a:cubicBezTo>
                <a:cubicBezTo>
                  <a:pt x="1056" y="8122"/>
                  <a:pt x="810" y="7888"/>
                  <a:pt x="785" y="7605"/>
                </a:cubicBezTo>
                <a:cubicBezTo>
                  <a:pt x="785" y="7225"/>
                  <a:pt x="1056" y="6954"/>
                  <a:pt x="1436" y="6927"/>
                </a:cubicBezTo>
                <a:cubicBezTo>
                  <a:pt x="1450" y="6925"/>
                  <a:pt x="1463" y="6925"/>
                  <a:pt x="1477" y="6925"/>
                </a:cubicBezTo>
                <a:close/>
                <a:moveTo>
                  <a:pt x="32004" y="9476"/>
                </a:moveTo>
                <a:cubicBezTo>
                  <a:pt x="32276" y="9503"/>
                  <a:pt x="32465" y="9747"/>
                  <a:pt x="32465" y="10019"/>
                </a:cubicBezTo>
                <a:lnTo>
                  <a:pt x="32438" y="10019"/>
                </a:lnTo>
                <a:cubicBezTo>
                  <a:pt x="32438" y="10290"/>
                  <a:pt x="32221" y="10534"/>
                  <a:pt x="31923" y="10561"/>
                </a:cubicBezTo>
                <a:cubicBezTo>
                  <a:pt x="31652" y="10534"/>
                  <a:pt x="31462" y="10290"/>
                  <a:pt x="31462" y="10019"/>
                </a:cubicBezTo>
                <a:cubicBezTo>
                  <a:pt x="31462" y="9720"/>
                  <a:pt x="31706" y="9476"/>
                  <a:pt x="32004" y="9476"/>
                </a:cubicBezTo>
                <a:close/>
                <a:moveTo>
                  <a:pt x="18118" y="1498"/>
                </a:moveTo>
                <a:cubicBezTo>
                  <a:pt x="18671" y="1498"/>
                  <a:pt x="19235" y="1513"/>
                  <a:pt x="19799" y="1529"/>
                </a:cubicBezTo>
                <a:cubicBezTo>
                  <a:pt x="19982" y="2052"/>
                  <a:pt x="20467" y="2398"/>
                  <a:pt x="21012" y="2398"/>
                </a:cubicBezTo>
                <a:cubicBezTo>
                  <a:pt x="21032" y="2398"/>
                  <a:pt x="21053" y="2398"/>
                  <a:pt x="21073" y="2397"/>
                </a:cubicBezTo>
                <a:cubicBezTo>
                  <a:pt x="21670" y="3400"/>
                  <a:pt x="22185" y="4431"/>
                  <a:pt x="22728" y="5489"/>
                </a:cubicBezTo>
                <a:cubicBezTo>
                  <a:pt x="22375" y="5842"/>
                  <a:pt x="22267" y="6384"/>
                  <a:pt x="22457" y="6872"/>
                </a:cubicBezTo>
                <a:cubicBezTo>
                  <a:pt x="22511" y="6954"/>
                  <a:pt x="22511" y="7062"/>
                  <a:pt x="22457" y="7171"/>
                </a:cubicBezTo>
                <a:cubicBezTo>
                  <a:pt x="21914" y="8174"/>
                  <a:pt x="21372" y="9205"/>
                  <a:pt x="20721" y="10181"/>
                </a:cubicBezTo>
                <a:cubicBezTo>
                  <a:pt x="20639" y="10164"/>
                  <a:pt x="20558" y="10156"/>
                  <a:pt x="20478" y="10156"/>
                </a:cubicBezTo>
                <a:cubicBezTo>
                  <a:pt x="20057" y="10156"/>
                  <a:pt x="19683" y="10390"/>
                  <a:pt x="19500" y="10778"/>
                </a:cubicBezTo>
                <a:lnTo>
                  <a:pt x="16869" y="10724"/>
                </a:lnTo>
                <a:cubicBezTo>
                  <a:pt x="16476" y="10173"/>
                  <a:pt x="16368" y="10022"/>
                  <a:pt x="15996" y="10022"/>
                </a:cubicBezTo>
                <a:cubicBezTo>
                  <a:pt x="15855" y="10022"/>
                  <a:pt x="15677" y="10043"/>
                  <a:pt x="15432" y="10073"/>
                </a:cubicBezTo>
                <a:cubicBezTo>
                  <a:pt x="14808" y="9151"/>
                  <a:pt x="14184" y="8201"/>
                  <a:pt x="13614" y="7171"/>
                </a:cubicBezTo>
                <a:cubicBezTo>
                  <a:pt x="13804" y="6899"/>
                  <a:pt x="14075" y="6628"/>
                  <a:pt x="14021" y="6248"/>
                </a:cubicBezTo>
                <a:cubicBezTo>
                  <a:pt x="13940" y="5923"/>
                  <a:pt x="13804" y="5598"/>
                  <a:pt x="13614" y="5353"/>
                </a:cubicBezTo>
                <a:cubicBezTo>
                  <a:pt x="13750" y="4865"/>
                  <a:pt x="14971" y="3021"/>
                  <a:pt x="15486" y="2478"/>
                </a:cubicBezTo>
                <a:cubicBezTo>
                  <a:pt x="15639" y="2508"/>
                  <a:pt x="15773" y="2526"/>
                  <a:pt x="15894" y="2526"/>
                </a:cubicBezTo>
                <a:cubicBezTo>
                  <a:pt x="16327" y="2526"/>
                  <a:pt x="16584" y="2293"/>
                  <a:pt x="16923" y="1529"/>
                </a:cubicBezTo>
                <a:cubicBezTo>
                  <a:pt x="17313" y="1506"/>
                  <a:pt x="17713" y="1498"/>
                  <a:pt x="18118" y="1498"/>
                </a:cubicBezTo>
                <a:close/>
                <a:moveTo>
                  <a:pt x="15939" y="10420"/>
                </a:moveTo>
                <a:cubicBezTo>
                  <a:pt x="15960" y="10420"/>
                  <a:pt x="15981" y="10422"/>
                  <a:pt x="16001" y="10426"/>
                </a:cubicBezTo>
                <a:cubicBezTo>
                  <a:pt x="16137" y="10426"/>
                  <a:pt x="16272" y="10561"/>
                  <a:pt x="16300" y="10724"/>
                </a:cubicBezTo>
                <a:cubicBezTo>
                  <a:pt x="16300" y="10832"/>
                  <a:pt x="16300" y="10914"/>
                  <a:pt x="16272" y="11022"/>
                </a:cubicBezTo>
                <a:cubicBezTo>
                  <a:pt x="16223" y="11196"/>
                  <a:pt x="16060" y="11324"/>
                  <a:pt x="15887" y="11324"/>
                </a:cubicBezTo>
                <a:cubicBezTo>
                  <a:pt x="15871" y="11324"/>
                  <a:pt x="15855" y="11323"/>
                  <a:pt x="15838" y="11321"/>
                </a:cubicBezTo>
                <a:cubicBezTo>
                  <a:pt x="15649" y="11294"/>
                  <a:pt x="15540" y="11131"/>
                  <a:pt x="15540" y="10860"/>
                </a:cubicBezTo>
                <a:lnTo>
                  <a:pt x="15567" y="10860"/>
                </a:lnTo>
                <a:cubicBezTo>
                  <a:pt x="15567" y="10778"/>
                  <a:pt x="15594" y="10697"/>
                  <a:pt x="15622" y="10643"/>
                </a:cubicBezTo>
                <a:cubicBezTo>
                  <a:pt x="15669" y="10500"/>
                  <a:pt x="15799" y="10420"/>
                  <a:pt x="15939" y="10420"/>
                </a:cubicBezTo>
                <a:close/>
                <a:moveTo>
                  <a:pt x="20562" y="10613"/>
                </a:moveTo>
                <a:cubicBezTo>
                  <a:pt x="20579" y="10613"/>
                  <a:pt x="20595" y="10614"/>
                  <a:pt x="20612" y="10615"/>
                </a:cubicBezTo>
                <a:cubicBezTo>
                  <a:pt x="20856" y="10643"/>
                  <a:pt x="21046" y="10860"/>
                  <a:pt x="21046" y="11104"/>
                </a:cubicBezTo>
                <a:cubicBezTo>
                  <a:pt x="21019" y="11402"/>
                  <a:pt x="20775" y="11619"/>
                  <a:pt x="20477" y="11619"/>
                </a:cubicBezTo>
                <a:cubicBezTo>
                  <a:pt x="20205" y="11619"/>
                  <a:pt x="19988" y="11375"/>
                  <a:pt x="20043" y="11104"/>
                </a:cubicBezTo>
                <a:cubicBezTo>
                  <a:pt x="20043" y="10822"/>
                  <a:pt x="20284" y="10613"/>
                  <a:pt x="20562" y="10613"/>
                </a:cubicBezTo>
                <a:close/>
                <a:moveTo>
                  <a:pt x="37456" y="12189"/>
                </a:moveTo>
                <a:cubicBezTo>
                  <a:pt x="37673" y="12216"/>
                  <a:pt x="37809" y="12406"/>
                  <a:pt x="37782" y="12595"/>
                </a:cubicBezTo>
                <a:cubicBezTo>
                  <a:pt x="37782" y="12812"/>
                  <a:pt x="37592" y="12975"/>
                  <a:pt x="37375" y="12975"/>
                </a:cubicBezTo>
                <a:cubicBezTo>
                  <a:pt x="37212" y="12921"/>
                  <a:pt x="37104" y="12758"/>
                  <a:pt x="37131" y="12568"/>
                </a:cubicBezTo>
                <a:cubicBezTo>
                  <a:pt x="37131" y="12351"/>
                  <a:pt x="37266" y="12216"/>
                  <a:pt x="37456" y="12216"/>
                </a:cubicBezTo>
                <a:lnTo>
                  <a:pt x="37456" y="12189"/>
                </a:lnTo>
                <a:close/>
                <a:moveTo>
                  <a:pt x="26606" y="14663"/>
                </a:moveTo>
                <a:cubicBezTo>
                  <a:pt x="26711" y="14663"/>
                  <a:pt x="26811" y="14719"/>
                  <a:pt x="26851" y="14820"/>
                </a:cubicBezTo>
                <a:cubicBezTo>
                  <a:pt x="27014" y="15118"/>
                  <a:pt x="26959" y="15498"/>
                  <a:pt x="26688" y="15715"/>
                </a:cubicBezTo>
                <a:cubicBezTo>
                  <a:pt x="26552" y="15823"/>
                  <a:pt x="26390" y="15932"/>
                  <a:pt x="26200" y="16013"/>
                </a:cubicBezTo>
                <a:lnTo>
                  <a:pt x="26200" y="15986"/>
                </a:lnTo>
                <a:cubicBezTo>
                  <a:pt x="25983" y="15823"/>
                  <a:pt x="25901" y="15525"/>
                  <a:pt x="26010" y="15281"/>
                </a:cubicBezTo>
                <a:cubicBezTo>
                  <a:pt x="26091" y="15009"/>
                  <a:pt x="26254" y="14792"/>
                  <a:pt x="26498" y="14684"/>
                </a:cubicBezTo>
                <a:cubicBezTo>
                  <a:pt x="26533" y="14670"/>
                  <a:pt x="26570" y="14663"/>
                  <a:pt x="26606" y="14663"/>
                </a:cubicBezTo>
                <a:close/>
                <a:moveTo>
                  <a:pt x="21313" y="15170"/>
                </a:moveTo>
                <a:cubicBezTo>
                  <a:pt x="21586" y="15170"/>
                  <a:pt x="21779" y="15379"/>
                  <a:pt x="21779" y="15660"/>
                </a:cubicBezTo>
                <a:cubicBezTo>
                  <a:pt x="21779" y="15891"/>
                  <a:pt x="21586" y="16097"/>
                  <a:pt x="21359" y="16097"/>
                </a:cubicBezTo>
                <a:cubicBezTo>
                  <a:pt x="21345" y="16097"/>
                  <a:pt x="21331" y="16096"/>
                  <a:pt x="21318" y="16094"/>
                </a:cubicBezTo>
                <a:cubicBezTo>
                  <a:pt x="21046" y="16094"/>
                  <a:pt x="20856" y="15877"/>
                  <a:pt x="20884" y="15633"/>
                </a:cubicBezTo>
                <a:cubicBezTo>
                  <a:pt x="20884" y="15389"/>
                  <a:pt x="21046" y="15199"/>
                  <a:pt x="21263" y="15172"/>
                </a:cubicBezTo>
                <a:cubicBezTo>
                  <a:pt x="21280" y="15171"/>
                  <a:pt x="21297" y="15170"/>
                  <a:pt x="21313" y="15170"/>
                </a:cubicBezTo>
                <a:close/>
                <a:moveTo>
                  <a:pt x="29102" y="20271"/>
                </a:moveTo>
                <a:cubicBezTo>
                  <a:pt x="29319" y="20271"/>
                  <a:pt x="29428" y="20407"/>
                  <a:pt x="29428" y="20624"/>
                </a:cubicBezTo>
                <a:cubicBezTo>
                  <a:pt x="29428" y="20841"/>
                  <a:pt x="29292" y="20950"/>
                  <a:pt x="28994" y="20950"/>
                </a:cubicBezTo>
                <a:cubicBezTo>
                  <a:pt x="28912" y="20922"/>
                  <a:pt x="28831" y="20895"/>
                  <a:pt x="28749" y="20841"/>
                </a:cubicBezTo>
                <a:cubicBezTo>
                  <a:pt x="28668" y="20760"/>
                  <a:pt x="28641" y="20651"/>
                  <a:pt x="28641" y="20543"/>
                </a:cubicBezTo>
                <a:cubicBezTo>
                  <a:pt x="28641" y="20407"/>
                  <a:pt x="28749" y="20326"/>
                  <a:pt x="28885" y="20299"/>
                </a:cubicBezTo>
                <a:cubicBezTo>
                  <a:pt x="28966" y="20299"/>
                  <a:pt x="29021" y="20271"/>
                  <a:pt x="29102" y="20271"/>
                </a:cubicBezTo>
                <a:close/>
                <a:moveTo>
                  <a:pt x="18117" y="20244"/>
                </a:moveTo>
                <a:cubicBezTo>
                  <a:pt x="18253" y="20244"/>
                  <a:pt x="18334" y="20353"/>
                  <a:pt x="18388" y="20543"/>
                </a:cubicBezTo>
                <a:lnTo>
                  <a:pt x="18388" y="20651"/>
                </a:lnTo>
                <a:cubicBezTo>
                  <a:pt x="18388" y="20895"/>
                  <a:pt x="18307" y="21031"/>
                  <a:pt x="18117" y="21058"/>
                </a:cubicBezTo>
                <a:cubicBezTo>
                  <a:pt x="18088" y="21068"/>
                  <a:pt x="18059" y="21072"/>
                  <a:pt x="18031" y="21072"/>
                </a:cubicBezTo>
                <a:cubicBezTo>
                  <a:pt x="17902" y="21072"/>
                  <a:pt x="17791" y="20975"/>
                  <a:pt x="17791" y="20841"/>
                </a:cubicBezTo>
                <a:cubicBezTo>
                  <a:pt x="17764" y="20733"/>
                  <a:pt x="17764" y="20624"/>
                  <a:pt x="17791" y="20516"/>
                </a:cubicBezTo>
                <a:cubicBezTo>
                  <a:pt x="17819" y="20353"/>
                  <a:pt x="17954" y="20244"/>
                  <a:pt x="18117" y="20244"/>
                </a:cubicBezTo>
                <a:close/>
                <a:moveTo>
                  <a:pt x="24234" y="15849"/>
                </a:moveTo>
                <a:cubicBezTo>
                  <a:pt x="24567" y="15849"/>
                  <a:pt x="24897" y="15858"/>
                  <a:pt x="25223" y="15877"/>
                </a:cubicBezTo>
                <a:cubicBezTo>
                  <a:pt x="25495" y="16366"/>
                  <a:pt x="26010" y="16664"/>
                  <a:pt x="26552" y="16691"/>
                </a:cubicBezTo>
                <a:cubicBezTo>
                  <a:pt x="27176" y="17668"/>
                  <a:pt x="27692" y="18807"/>
                  <a:pt x="28288" y="19919"/>
                </a:cubicBezTo>
                <a:cubicBezTo>
                  <a:pt x="28180" y="20109"/>
                  <a:pt x="28098" y="20326"/>
                  <a:pt x="28044" y="20570"/>
                </a:cubicBezTo>
                <a:cubicBezTo>
                  <a:pt x="28044" y="20814"/>
                  <a:pt x="28071" y="21058"/>
                  <a:pt x="28098" y="21302"/>
                </a:cubicBezTo>
                <a:cubicBezTo>
                  <a:pt x="27556" y="22387"/>
                  <a:pt x="26959" y="23445"/>
                  <a:pt x="26281" y="24449"/>
                </a:cubicBezTo>
                <a:cubicBezTo>
                  <a:pt x="26053" y="24398"/>
                  <a:pt x="25889" y="24366"/>
                  <a:pt x="25760" y="24366"/>
                </a:cubicBezTo>
                <a:cubicBezTo>
                  <a:pt x="25475" y="24366"/>
                  <a:pt x="25366" y="24524"/>
                  <a:pt x="25142" y="24991"/>
                </a:cubicBezTo>
                <a:lnTo>
                  <a:pt x="25061" y="25181"/>
                </a:lnTo>
                <a:cubicBezTo>
                  <a:pt x="24898" y="25185"/>
                  <a:pt x="24735" y="25188"/>
                  <a:pt x="24572" y="25188"/>
                </a:cubicBezTo>
                <a:cubicBezTo>
                  <a:pt x="23759" y="25188"/>
                  <a:pt x="22945" y="25131"/>
                  <a:pt x="22131" y="25018"/>
                </a:cubicBezTo>
                <a:cubicBezTo>
                  <a:pt x="22050" y="24855"/>
                  <a:pt x="21996" y="24666"/>
                  <a:pt x="21914" y="24503"/>
                </a:cubicBezTo>
                <a:cubicBezTo>
                  <a:pt x="21850" y="24267"/>
                  <a:pt x="21634" y="24116"/>
                  <a:pt x="21399" y="24116"/>
                </a:cubicBezTo>
                <a:cubicBezTo>
                  <a:pt x="21336" y="24116"/>
                  <a:pt x="21272" y="24127"/>
                  <a:pt x="21209" y="24150"/>
                </a:cubicBezTo>
                <a:cubicBezTo>
                  <a:pt x="21101" y="24204"/>
                  <a:pt x="20992" y="24204"/>
                  <a:pt x="20856" y="24232"/>
                </a:cubicBezTo>
                <a:cubicBezTo>
                  <a:pt x="20775" y="24150"/>
                  <a:pt x="20721" y="24069"/>
                  <a:pt x="20639" y="23960"/>
                </a:cubicBezTo>
                <a:cubicBezTo>
                  <a:pt x="20151" y="23201"/>
                  <a:pt x="19663" y="22414"/>
                  <a:pt x="19202" y="21655"/>
                </a:cubicBezTo>
                <a:cubicBezTo>
                  <a:pt x="19012" y="21438"/>
                  <a:pt x="18958" y="21139"/>
                  <a:pt x="19066" y="20868"/>
                </a:cubicBezTo>
                <a:cubicBezTo>
                  <a:pt x="19120" y="20543"/>
                  <a:pt x="19093" y="20217"/>
                  <a:pt x="18931" y="19946"/>
                </a:cubicBezTo>
                <a:cubicBezTo>
                  <a:pt x="19554" y="18861"/>
                  <a:pt x="20233" y="17803"/>
                  <a:pt x="20992" y="16800"/>
                </a:cubicBezTo>
                <a:cubicBezTo>
                  <a:pt x="21064" y="16812"/>
                  <a:pt x="21135" y="16818"/>
                  <a:pt x="21205" y="16818"/>
                </a:cubicBezTo>
                <a:cubicBezTo>
                  <a:pt x="21747" y="16818"/>
                  <a:pt x="22234" y="16460"/>
                  <a:pt x="22402" y="15932"/>
                </a:cubicBezTo>
                <a:cubicBezTo>
                  <a:pt x="23016" y="15879"/>
                  <a:pt x="23629" y="15849"/>
                  <a:pt x="24234" y="15849"/>
                </a:cubicBezTo>
                <a:close/>
                <a:moveTo>
                  <a:pt x="21290" y="24855"/>
                </a:moveTo>
                <a:cubicBezTo>
                  <a:pt x="21345" y="24910"/>
                  <a:pt x="21426" y="24937"/>
                  <a:pt x="21480" y="25018"/>
                </a:cubicBezTo>
                <a:cubicBezTo>
                  <a:pt x="21507" y="25072"/>
                  <a:pt x="21480" y="25181"/>
                  <a:pt x="21480" y="25262"/>
                </a:cubicBezTo>
                <a:cubicBezTo>
                  <a:pt x="21480" y="25262"/>
                  <a:pt x="21453" y="25289"/>
                  <a:pt x="21453" y="25289"/>
                </a:cubicBezTo>
                <a:cubicBezTo>
                  <a:pt x="21374" y="25409"/>
                  <a:pt x="21265" y="25484"/>
                  <a:pt x="21138" y="25484"/>
                </a:cubicBezTo>
                <a:cubicBezTo>
                  <a:pt x="21092" y="25484"/>
                  <a:pt x="21043" y="25474"/>
                  <a:pt x="20992" y="25452"/>
                </a:cubicBezTo>
                <a:cubicBezTo>
                  <a:pt x="20884" y="25425"/>
                  <a:pt x="20829" y="25344"/>
                  <a:pt x="20829" y="25235"/>
                </a:cubicBezTo>
                <a:cubicBezTo>
                  <a:pt x="20884" y="25018"/>
                  <a:pt x="21073" y="24855"/>
                  <a:pt x="21290" y="24855"/>
                </a:cubicBezTo>
                <a:close/>
                <a:moveTo>
                  <a:pt x="25929" y="24937"/>
                </a:moveTo>
                <a:cubicBezTo>
                  <a:pt x="26118" y="24964"/>
                  <a:pt x="26254" y="25100"/>
                  <a:pt x="26254" y="25289"/>
                </a:cubicBezTo>
                <a:cubicBezTo>
                  <a:pt x="26281" y="25452"/>
                  <a:pt x="26146" y="25642"/>
                  <a:pt x="25956" y="25669"/>
                </a:cubicBezTo>
                <a:cubicBezTo>
                  <a:pt x="25766" y="25669"/>
                  <a:pt x="25657" y="25534"/>
                  <a:pt x="25657" y="25344"/>
                </a:cubicBezTo>
                <a:cubicBezTo>
                  <a:pt x="25657" y="25127"/>
                  <a:pt x="25766" y="24937"/>
                  <a:pt x="25929" y="24937"/>
                </a:cubicBezTo>
                <a:close/>
                <a:moveTo>
                  <a:pt x="32098" y="28660"/>
                </a:moveTo>
                <a:cubicBezTo>
                  <a:pt x="32160" y="28660"/>
                  <a:pt x="32222" y="28675"/>
                  <a:pt x="32276" y="28707"/>
                </a:cubicBezTo>
                <a:cubicBezTo>
                  <a:pt x="32438" y="28788"/>
                  <a:pt x="32547" y="28978"/>
                  <a:pt x="32493" y="29168"/>
                </a:cubicBezTo>
                <a:lnTo>
                  <a:pt x="32520" y="29141"/>
                </a:lnTo>
                <a:lnTo>
                  <a:pt x="32520" y="29141"/>
                </a:lnTo>
                <a:cubicBezTo>
                  <a:pt x="32493" y="29249"/>
                  <a:pt x="32438" y="29331"/>
                  <a:pt x="32384" y="29412"/>
                </a:cubicBezTo>
                <a:cubicBezTo>
                  <a:pt x="32328" y="29511"/>
                  <a:pt x="32235" y="29558"/>
                  <a:pt x="32140" y="29558"/>
                </a:cubicBezTo>
                <a:cubicBezTo>
                  <a:pt x="32051" y="29558"/>
                  <a:pt x="31961" y="29518"/>
                  <a:pt x="31896" y="29439"/>
                </a:cubicBezTo>
                <a:cubicBezTo>
                  <a:pt x="31842" y="29358"/>
                  <a:pt x="31787" y="29277"/>
                  <a:pt x="31760" y="29195"/>
                </a:cubicBezTo>
                <a:cubicBezTo>
                  <a:pt x="31679" y="29032"/>
                  <a:pt x="31706" y="28870"/>
                  <a:pt x="31842" y="28761"/>
                </a:cubicBezTo>
                <a:cubicBezTo>
                  <a:pt x="31907" y="28696"/>
                  <a:pt x="32003" y="28660"/>
                  <a:pt x="32098" y="28660"/>
                </a:cubicBezTo>
                <a:close/>
                <a:moveTo>
                  <a:pt x="20925" y="0"/>
                </a:moveTo>
                <a:cubicBezTo>
                  <a:pt x="20659" y="0"/>
                  <a:pt x="20397" y="124"/>
                  <a:pt x="20233" y="363"/>
                </a:cubicBezTo>
                <a:cubicBezTo>
                  <a:pt x="20097" y="471"/>
                  <a:pt x="19988" y="634"/>
                  <a:pt x="19880" y="742"/>
                </a:cubicBezTo>
                <a:lnTo>
                  <a:pt x="16761" y="797"/>
                </a:lnTo>
                <a:cubicBezTo>
                  <a:pt x="16679" y="661"/>
                  <a:pt x="16571" y="552"/>
                  <a:pt x="16462" y="444"/>
                </a:cubicBezTo>
                <a:cubicBezTo>
                  <a:pt x="16285" y="311"/>
                  <a:pt x="16068" y="243"/>
                  <a:pt x="15850" y="243"/>
                </a:cubicBezTo>
                <a:cubicBezTo>
                  <a:pt x="15667" y="243"/>
                  <a:pt x="15484" y="291"/>
                  <a:pt x="15323" y="390"/>
                </a:cubicBezTo>
                <a:cubicBezTo>
                  <a:pt x="14998" y="552"/>
                  <a:pt x="14808" y="905"/>
                  <a:pt x="14889" y="1258"/>
                </a:cubicBezTo>
                <a:cubicBezTo>
                  <a:pt x="14889" y="1448"/>
                  <a:pt x="14916" y="1610"/>
                  <a:pt x="14943" y="1773"/>
                </a:cubicBezTo>
                <a:cubicBezTo>
                  <a:pt x="14943" y="1773"/>
                  <a:pt x="14916" y="1800"/>
                  <a:pt x="14916" y="1827"/>
                </a:cubicBezTo>
                <a:cubicBezTo>
                  <a:pt x="14211" y="2858"/>
                  <a:pt x="13533" y="3916"/>
                  <a:pt x="12828" y="4947"/>
                </a:cubicBezTo>
                <a:cubicBezTo>
                  <a:pt x="12773" y="5001"/>
                  <a:pt x="12719" y="5082"/>
                  <a:pt x="12638" y="5109"/>
                </a:cubicBezTo>
                <a:cubicBezTo>
                  <a:pt x="12394" y="5272"/>
                  <a:pt x="12150" y="5381"/>
                  <a:pt x="11878" y="5543"/>
                </a:cubicBezTo>
                <a:cubicBezTo>
                  <a:pt x="10251" y="4513"/>
                  <a:pt x="8705" y="3400"/>
                  <a:pt x="7186" y="2207"/>
                </a:cubicBezTo>
                <a:cubicBezTo>
                  <a:pt x="7186" y="2099"/>
                  <a:pt x="7186" y="2017"/>
                  <a:pt x="7186" y="1936"/>
                </a:cubicBezTo>
                <a:cubicBezTo>
                  <a:pt x="7186" y="1280"/>
                  <a:pt x="6680" y="786"/>
                  <a:pt x="6070" y="786"/>
                </a:cubicBezTo>
                <a:cubicBezTo>
                  <a:pt x="5974" y="786"/>
                  <a:pt x="5875" y="798"/>
                  <a:pt x="5776" y="824"/>
                </a:cubicBezTo>
                <a:cubicBezTo>
                  <a:pt x="5287" y="851"/>
                  <a:pt x="4908" y="1258"/>
                  <a:pt x="4962" y="1746"/>
                </a:cubicBezTo>
                <a:cubicBezTo>
                  <a:pt x="4962" y="2017"/>
                  <a:pt x="4962" y="2288"/>
                  <a:pt x="4989" y="2560"/>
                </a:cubicBezTo>
                <a:cubicBezTo>
                  <a:pt x="4962" y="2614"/>
                  <a:pt x="4908" y="2695"/>
                  <a:pt x="4853" y="2750"/>
                </a:cubicBezTo>
                <a:cubicBezTo>
                  <a:pt x="4067" y="3753"/>
                  <a:pt x="3280" y="4757"/>
                  <a:pt x="2494" y="5787"/>
                </a:cubicBezTo>
                <a:cubicBezTo>
                  <a:pt x="2165" y="6181"/>
                  <a:pt x="2137" y="6293"/>
                  <a:pt x="1740" y="6293"/>
                </a:cubicBezTo>
                <a:cubicBezTo>
                  <a:pt x="1645" y="6293"/>
                  <a:pt x="1529" y="6286"/>
                  <a:pt x="1381" y="6276"/>
                </a:cubicBezTo>
                <a:cubicBezTo>
                  <a:pt x="1352" y="6273"/>
                  <a:pt x="1322" y="6272"/>
                  <a:pt x="1293" y="6272"/>
                </a:cubicBezTo>
                <a:cubicBezTo>
                  <a:pt x="574" y="6272"/>
                  <a:pt x="0" y="6902"/>
                  <a:pt x="52" y="7632"/>
                </a:cubicBezTo>
                <a:cubicBezTo>
                  <a:pt x="161" y="8201"/>
                  <a:pt x="622" y="8635"/>
                  <a:pt x="1192" y="8717"/>
                </a:cubicBezTo>
                <a:cubicBezTo>
                  <a:pt x="1707" y="8717"/>
                  <a:pt x="2195" y="8473"/>
                  <a:pt x="2494" y="8039"/>
                </a:cubicBezTo>
                <a:cubicBezTo>
                  <a:pt x="2521" y="7930"/>
                  <a:pt x="2548" y="7795"/>
                  <a:pt x="2575" y="7686"/>
                </a:cubicBezTo>
                <a:cubicBezTo>
                  <a:pt x="2602" y="7578"/>
                  <a:pt x="2602" y="7442"/>
                  <a:pt x="2575" y="7333"/>
                </a:cubicBezTo>
                <a:cubicBezTo>
                  <a:pt x="2521" y="7035"/>
                  <a:pt x="2602" y="6764"/>
                  <a:pt x="2792" y="6547"/>
                </a:cubicBezTo>
                <a:cubicBezTo>
                  <a:pt x="3687" y="5462"/>
                  <a:pt x="4528" y="4350"/>
                  <a:pt x="5396" y="3238"/>
                </a:cubicBezTo>
                <a:cubicBezTo>
                  <a:pt x="5450" y="3184"/>
                  <a:pt x="5504" y="3102"/>
                  <a:pt x="5559" y="3048"/>
                </a:cubicBezTo>
                <a:cubicBezTo>
                  <a:pt x="5687" y="3091"/>
                  <a:pt x="5807" y="3109"/>
                  <a:pt x="5923" y="3109"/>
                </a:cubicBezTo>
                <a:cubicBezTo>
                  <a:pt x="6248" y="3109"/>
                  <a:pt x="6533" y="2964"/>
                  <a:pt x="6833" y="2804"/>
                </a:cubicBezTo>
                <a:cubicBezTo>
                  <a:pt x="8407" y="4024"/>
                  <a:pt x="10034" y="5191"/>
                  <a:pt x="11716" y="6248"/>
                </a:cubicBezTo>
                <a:cubicBezTo>
                  <a:pt x="11743" y="6655"/>
                  <a:pt x="12041" y="7035"/>
                  <a:pt x="12448" y="7144"/>
                </a:cubicBezTo>
                <a:cubicBezTo>
                  <a:pt x="12746" y="7225"/>
                  <a:pt x="12963" y="7415"/>
                  <a:pt x="13072" y="7713"/>
                </a:cubicBezTo>
                <a:cubicBezTo>
                  <a:pt x="13262" y="8012"/>
                  <a:pt x="13452" y="8337"/>
                  <a:pt x="13669" y="8635"/>
                </a:cubicBezTo>
                <a:cubicBezTo>
                  <a:pt x="14021" y="9205"/>
                  <a:pt x="14374" y="9775"/>
                  <a:pt x="14754" y="10344"/>
                </a:cubicBezTo>
                <a:cubicBezTo>
                  <a:pt x="14862" y="10507"/>
                  <a:pt x="14916" y="10724"/>
                  <a:pt x="14889" y="10941"/>
                </a:cubicBezTo>
                <a:cubicBezTo>
                  <a:pt x="14835" y="11321"/>
                  <a:pt x="15025" y="11673"/>
                  <a:pt x="15405" y="11836"/>
                </a:cubicBezTo>
                <a:cubicBezTo>
                  <a:pt x="15535" y="11906"/>
                  <a:pt x="15677" y="11939"/>
                  <a:pt x="15818" y="11939"/>
                </a:cubicBezTo>
                <a:cubicBezTo>
                  <a:pt x="16056" y="11939"/>
                  <a:pt x="16292" y="11844"/>
                  <a:pt x="16462" y="11673"/>
                </a:cubicBezTo>
                <a:cubicBezTo>
                  <a:pt x="16571" y="11592"/>
                  <a:pt x="16679" y="11483"/>
                  <a:pt x="16788" y="11375"/>
                </a:cubicBezTo>
                <a:lnTo>
                  <a:pt x="19419" y="11511"/>
                </a:lnTo>
                <a:cubicBezTo>
                  <a:pt x="19582" y="11809"/>
                  <a:pt x="19799" y="12026"/>
                  <a:pt x="20097" y="12189"/>
                </a:cubicBezTo>
                <a:cubicBezTo>
                  <a:pt x="20178" y="12243"/>
                  <a:pt x="20233" y="12324"/>
                  <a:pt x="20260" y="12433"/>
                </a:cubicBezTo>
                <a:cubicBezTo>
                  <a:pt x="20395" y="13138"/>
                  <a:pt x="20531" y="13843"/>
                  <a:pt x="20667" y="14548"/>
                </a:cubicBezTo>
                <a:cubicBezTo>
                  <a:pt x="20694" y="14711"/>
                  <a:pt x="20639" y="14874"/>
                  <a:pt x="20558" y="14982"/>
                </a:cubicBezTo>
                <a:cubicBezTo>
                  <a:pt x="20341" y="15308"/>
                  <a:pt x="20260" y="15688"/>
                  <a:pt x="20341" y="16040"/>
                </a:cubicBezTo>
                <a:cubicBezTo>
                  <a:pt x="20368" y="16122"/>
                  <a:pt x="20395" y="16203"/>
                  <a:pt x="20422" y="16311"/>
                </a:cubicBezTo>
                <a:lnTo>
                  <a:pt x="18171" y="19648"/>
                </a:lnTo>
                <a:lnTo>
                  <a:pt x="17981" y="19675"/>
                </a:lnTo>
                <a:cubicBezTo>
                  <a:pt x="17385" y="19729"/>
                  <a:pt x="16978" y="20299"/>
                  <a:pt x="17113" y="20895"/>
                </a:cubicBezTo>
                <a:cubicBezTo>
                  <a:pt x="17140" y="21302"/>
                  <a:pt x="17493" y="21628"/>
                  <a:pt x="17927" y="21628"/>
                </a:cubicBezTo>
                <a:lnTo>
                  <a:pt x="18334" y="21655"/>
                </a:lnTo>
                <a:lnTo>
                  <a:pt x="20233" y="24693"/>
                </a:lnTo>
                <a:cubicBezTo>
                  <a:pt x="20205" y="24828"/>
                  <a:pt x="20151" y="24937"/>
                  <a:pt x="20151" y="25072"/>
                </a:cubicBezTo>
                <a:cubicBezTo>
                  <a:pt x="20124" y="25425"/>
                  <a:pt x="20260" y="25778"/>
                  <a:pt x="20585" y="25967"/>
                </a:cubicBezTo>
                <a:cubicBezTo>
                  <a:pt x="20725" y="26080"/>
                  <a:pt x="20894" y="26134"/>
                  <a:pt x="21066" y="26134"/>
                </a:cubicBezTo>
                <a:cubicBezTo>
                  <a:pt x="21227" y="26134"/>
                  <a:pt x="21390" y="26086"/>
                  <a:pt x="21535" y="25995"/>
                </a:cubicBezTo>
                <a:cubicBezTo>
                  <a:pt x="21589" y="25967"/>
                  <a:pt x="21670" y="25913"/>
                  <a:pt x="21752" y="25859"/>
                </a:cubicBezTo>
                <a:cubicBezTo>
                  <a:pt x="21814" y="25776"/>
                  <a:pt x="21923" y="25741"/>
                  <a:pt x="22032" y="25741"/>
                </a:cubicBezTo>
                <a:cubicBezTo>
                  <a:pt x="22066" y="25741"/>
                  <a:pt x="22099" y="25744"/>
                  <a:pt x="22131" y="25751"/>
                </a:cubicBezTo>
                <a:cubicBezTo>
                  <a:pt x="23026" y="25778"/>
                  <a:pt x="23921" y="25832"/>
                  <a:pt x="24816" y="25859"/>
                </a:cubicBezTo>
                <a:cubicBezTo>
                  <a:pt x="25033" y="25859"/>
                  <a:pt x="25223" y="25913"/>
                  <a:pt x="25386" y="26076"/>
                </a:cubicBezTo>
                <a:cubicBezTo>
                  <a:pt x="25529" y="26219"/>
                  <a:pt x="25717" y="26287"/>
                  <a:pt x="25909" y="26287"/>
                </a:cubicBezTo>
                <a:cubicBezTo>
                  <a:pt x="26046" y="26287"/>
                  <a:pt x="26184" y="26252"/>
                  <a:pt x="26308" y="26184"/>
                </a:cubicBezTo>
                <a:lnTo>
                  <a:pt x="26634" y="26022"/>
                </a:lnTo>
                <a:lnTo>
                  <a:pt x="31028" y="28653"/>
                </a:lnTo>
                <a:cubicBezTo>
                  <a:pt x="31055" y="28815"/>
                  <a:pt x="31055" y="28951"/>
                  <a:pt x="31055" y="29087"/>
                </a:cubicBezTo>
                <a:cubicBezTo>
                  <a:pt x="31082" y="29385"/>
                  <a:pt x="31191" y="29656"/>
                  <a:pt x="31408" y="29846"/>
                </a:cubicBezTo>
                <a:cubicBezTo>
                  <a:pt x="31597" y="30088"/>
                  <a:pt x="31875" y="30209"/>
                  <a:pt x="32157" y="30209"/>
                </a:cubicBezTo>
                <a:cubicBezTo>
                  <a:pt x="32318" y="30209"/>
                  <a:pt x="32480" y="30169"/>
                  <a:pt x="32628" y="30090"/>
                </a:cubicBezTo>
                <a:cubicBezTo>
                  <a:pt x="33062" y="29846"/>
                  <a:pt x="33279" y="29385"/>
                  <a:pt x="33225" y="28924"/>
                </a:cubicBezTo>
                <a:cubicBezTo>
                  <a:pt x="33225" y="28517"/>
                  <a:pt x="32927" y="28137"/>
                  <a:pt x="32520" y="28056"/>
                </a:cubicBezTo>
                <a:cubicBezTo>
                  <a:pt x="32355" y="27990"/>
                  <a:pt x="32171" y="27954"/>
                  <a:pt x="31991" y="27954"/>
                </a:cubicBezTo>
                <a:cubicBezTo>
                  <a:pt x="31874" y="27954"/>
                  <a:pt x="31759" y="27970"/>
                  <a:pt x="31652" y="28002"/>
                </a:cubicBezTo>
                <a:lnTo>
                  <a:pt x="31353" y="28083"/>
                </a:lnTo>
                <a:cubicBezTo>
                  <a:pt x="30567" y="27459"/>
                  <a:pt x="29699" y="26917"/>
                  <a:pt x="28804" y="26456"/>
                </a:cubicBezTo>
                <a:cubicBezTo>
                  <a:pt x="28288" y="26184"/>
                  <a:pt x="27773" y="25913"/>
                  <a:pt x="27285" y="25615"/>
                </a:cubicBezTo>
                <a:cubicBezTo>
                  <a:pt x="27176" y="25588"/>
                  <a:pt x="27095" y="25506"/>
                  <a:pt x="27014" y="25452"/>
                </a:cubicBezTo>
                <a:cubicBezTo>
                  <a:pt x="26851" y="25344"/>
                  <a:pt x="26769" y="25127"/>
                  <a:pt x="26851" y="24937"/>
                </a:cubicBezTo>
                <a:cubicBezTo>
                  <a:pt x="26905" y="24855"/>
                  <a:pt x="26932" y="24774"/>
                  <a:pt x="26986" y="24720"/>
                </a:cubicBezTo>
                <a:lnTo>
                  <a:pt x="28641" y="21899"/>
                </a:lnTo>
                <a:cubicBezTo>
                  <a:pt x="28695" y="21790"/>
                  <a:pt x="28749" y="21709"/>
                  <a:pt x="28804" y="21628"/>
                </a:cubicBezTo>
                <a:lnTo>
                  <a:pt x="29265" y="21519"/>
                </a:lnTo>
                <a:cubicBezTo>
                  <a:pt x="29726" y="21438"/>
                  <a:pt x="30051" y="21085"/>
                  <a:pt x="30106" y="20624"/>
                </a:cubicBezTo>
                <a:cubicBezTo>
                  <a:pt x="30187" y="20163"/>
                  <a:pt x="29834" y="19729"/>
                  <a:pt x="29346" y="19675"/>
                </a:cubicBezTo>
                <a:lnTo>
                  <a:pt x="28994" y="19675"/>
                </a:lnTo>
                <a:lnTo>
                  <a:pt x="27176" y="16230"/>
                </a:lnTo>
                <a:cubicBezTo>
                  <a:pt x="27448" y="15905"/>
                  <a:pt x="27583" y="15498"/>
                  <a:pt x="27556" y="15091"/>
                </a:cubicBezTo>
                <a:cubicBezTo>
                  <a:pt x="27529" y="14820"/>
                  <a:pt x="27637" y="14548"/>
                  <a:pt x="27854" y="14413"/>
                </a:cubicBezTo>
                <a:cubicBezTo>
                  <a:pt x="28939" y="13355"/>
                  <a:pt x="29997" y="12270"/>
                  <a:pt x="31082" y="11212"/>
                </a:cubicBezTo>
                <a:cubicBezTo>
                  <a:pt x="31163" y="11158"/>
                  <a:pt x="31245" y="11077"/>
                  <a:pt x="31353" y="11022"/>
                </a:cubicBezTo>
                <a:cubicBezTo>
                  <a:pt x="31631" y="11108"/>
                  <a:pt x="31837" y="11157"/>
                  <a:pt x="32015" y="11157"/>
                </a:cubicBezTo>
                <a:cubicBezTo>
                  <a:pt x="32340" y="11157"/>
                  <a:pt x="32567" y="10992"/>
                  <a:pt x="32954" y="10588"/>
                </a:cubicBezTo>
                <a:cubicBezTo>
                  <a:pt x="33035" y="10615"/>
                  <a:pt x="33089" y="10643"/>
                  <a:pt x="33144" y="10670"/>
                </a:cubicBezTo>
                <a:cubicBezTo>
                  <a:pt x="34147" y="11212"/>
                  <a:pt x="35124" y="11755"/>
                  <a:pt x="36100" y="12270"/>
                </a:cubicBezTo>
                <a:cubicBezTo>
                  <a:pt x="36344" y="12378"/>
                  <a:pt x="36534" y="12595"/>
                  <a:pt x="36561" y="12840"/>
                </a:cubicBezTo>
                <a:cubicBezTo>
                  <a:pt x="36613" y="13231"/>
                  <a:pt x="36916" y="13546"/>
                  <a:pt x="37300" y="13546"/>
                </a:cubicBezTo>
                <a:cubicBezTo>
                  <a:pt x="37316" y="13546"/>
                  <a:pt x="37332" y="13546"/>
                  <a:pt x="37348" y="13545"/>
                </a:cubicBezTo>
                <a:cubicBezTo>
                  <a:pt x="37403" y="13555"/>
                  <a:pt x="37457" y="13559"/>
                  <a:pt x="37511" y="13559"/>
                </a:cubicBezTo>
                <a:cubicBezTo>
                  <a:pt x="37902" y="13559"/>
                  <a:pt x="38232" y="13306"/>
                  <a:pt x="38351" y="12948"/>
                </a:cubicBezTo>
                <a:cubicBezTo>
                  <a:pt x="38378" y="12840"/>
                  <a:pt x="38406" y="12731"/>
                  <a:pt x="38460" y="12650"/>
                </a:cubicBezTo>
                <a:cubicBezTo>
                  <a:pt x="38514" y="12406"/>
                  <a:pt x="38487" y="12161"/>
                  <a:pt x="38351" y="11972"/>
                </a:cubicBezTo>
                <a:cubicBezTo>
                  <a:pt x="38203" y="11656"/>
                  <a:pt x="37875" y="11467"/>
                  <a:pt x="37544" y="11467"/>
                </a:cubicBezTo>
                <a:cubicBezTo>
                  <a:pt x="37393" y="11467"/>
                  <a:pt x="37240" y="11507"/>
                  <a:pt x="37104" y="11592"/>
                </a:cubicBezTo>
                <a:cubicBezTo>
                  <a:pt x="36969" y="11677"/>
                  <a:pt x="36818" y="11719"/>
                  <a:pt x="36669" y="11719"/>
                </a:cubicBezTo>
                <a:cubicBezTo>
                  <a:pt x="36485" y="11719"/>
                  <a:pt x="36303" y="11657"/>
                  <a:pt x="36154" y="11538"/>
                </a:cubicBezTo>
                <a:cubicBezTo>
                  <a:pt x="35205" y="11022"/>
                  <a:pt x="34256" y="10507"/>
                  <a:pt x="33306" y="9992"/>
                </a:cubicBezTo>
                <a:cubicBezTo>
                  <a:pt x="33062" y="9910"/>
                  <a:pt x="32845" y="9693"/>
                  <a:pt x="32737" y="9449"/>
                </a:cubicBezTo>
                <a:cubicBezTo>
                  <a:pt x="32600" y="9117"/>
                  <a:pt x="32294" y="8926"/>
                  <a:pt x="31962" y="8926"/>
                </a:cubicBezTo>
                <a:cubicBezTo>
                  <a:pt x="31833" y="8926"/>
                  <a:pt x="31699" y="8954"/>
                  <a:pt x="31570" y="9015"/>
                </a:cubicBezTo>
                <a:cubicBezTo>
                  <a:pt x="31245" y="9124"/>
                  <a:pt x="31001" y="9449"/>
                  <a:pt x="30974" y="9802"/>
                </a:cubicBezTo>
                <a:cubicBezTo>
                  <a:pt x="30946" y="9992"/>
                  <a:pt x="30946" y="10209"/>
                  <a:pt x="30974" y="10398"/>
                </a:cubicBezTo>
                <a:lnTo>
                  <a:pt x="27068" y="14169"/>
                </a:lnTo>
                <a:cubicBezTo>
                  <a:pt x="26919" y="14108"/>
                  <a:pt x="26764" y="14079"/>
                  <a:pt x="26613" y="14079"/>
                </a:cubicBezTo>
                <a:cubicBezTo>
                  <a:pt x="26157" y="14079"/>
                  <a:pt x="25725" y="14338"/>
                  <a:pt x="25522" y="14765"/>
                </a:cubicBezTo>
                <a:cubicBezTo>
                  <a:pt x="25440" y="14901"/>
                  <a:pt x="25386" y="15037"/>
                  <a:pt x="25305" y="15172"/>
                </a:cubicBezTo>
                <a:lnTo>
                  <a:pt x="22402" y="15226"/>
                </a:lnTo>
                <a:cubicBezTo>
                  <a:pt x="22384" y="15230"/>
                  <a:pt x="22366" y="15232"/>
                  <a:pt x="22348" y="15232"/>
                </a:cubicBezTo>
                <a:cubicBezTo>
                  <a:pt x="22232" y="15232"/>
                  <a:pt x="22124" y="15161"/>
                  <a:pt x="22077" y="15091"/>
                </a:cubicBezTo>
                <a:cubicBezTo>
                  <a:pt x="21914" y="14820"/>
                  <a:pt x="21697" y="14657"/>
                  <a:pt x="21426" y="14548"/>
                </a:cubicBezTo>
                <a:cubicBezTo>
                  <a:pt x="21263" y="13735"/>
                  <a:pt x="21073" y="12948"/>
                  <a:pt x="20938" y="12107"/>
                </a:cubicBezTo>
                <a:cubicBezTo>
                  <a:pt x="21589" y="11646"/>
                  <a:pt x="21752" y="11104"/>
                  <a:pt x="21372" y="10426"/>
                </a:cubicBezTo>
                <a:lnTo>
                  <a:pt x="23108" y="7442"/>
                </a:lnTo>
                <a:cubicBezTo>
                  <a:pt x="23243" y="7469"/>
                  <a:pt x="23406" y="7469"/>
                  <a:pt x="23542" y="7469"/>
                </a:cubicBezTo>
                <a:cubicBezTo>
                  <a:pt x="23976" y="7469"/>
                  <a:pt x="24355" y="7252"/>
                  <a:pt x="24572" y="6899"/>
                </a:cubicBezTo>
                <a:cubicBezTo>
                  <a:pt x="24898" y="6411"/>
                  <a:pt x="24735" y="5733"/>
                  <a:pt x="24193" y="5516"/>
                </a:cubicBezTo>
                <a:cubicBezTo>
                  <a:pt x="23921" y="5381"/>
                  <a:pt x="23650" y="5272"/>
                  <a:pt x="23379" y="5191"/>
                </a:cubicBezTo>
                <a:lnTo>
                  <a:pt x="21697" y="2017"/>
                </a:lnTo>
                <a:cubicBezTo>
                  <a:pt x="21779" y="1882"/>
                  <a:pt x="21860" y="1746"/>
                  <a:pt x="21941" y="1637"/>
                </a:cubicBezTo>
                <a:cubicBezTo>
                  <a:pt x="22131" y="1285"/>
                  <a:pt x="22077" y="824"/>
                  <a:pt x="21779" y="525"/>
                </a:cubicBezTo>
                <a:cubicBezTo>
                  <a:pt x="21697" y="417"/>
                  <a:pt x="21616" y="336"/>
                  <a:pt x="21535" y="254"/>
                </a:cubicBezTo>
                <a:cubicBezTo>
                  <a:pt x="21364" y="83"/>
                  <a:pt x="21143" y="0"/>
                  <a:pt x="20925" y="0"/>
                </a:cubicBezTo>
                <a:close/>
              </a:path>
            </a:pathLst>
          </a:custGeom>
          <a:solidFill>
            <a:srgbClr val="FECA2A">
              <a:alpha val="555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txBox="1">
            <a:spLocks noGrp="1"/>
          </p:cNvSpPr>
          <p:nvPr>
            <p:ph type="title"/>
          </p:nvPr>
        </p:nvSpPr>
        <p:spPr>
          <a:xfrm>
            <a:off x="720000" y="583183"/>
            <a:ext cx="7704000" cy="420600"/>
          </a:xfrm>
          <a:prstGeom prst="rect">
            <a:avLst/>
          </a:prstGeom>
        </p:spPr>
        <p:txBody>
          <a:bodyPr spcFirstLastPara="1" wrap="square" lIns="91425" tIns="91425" rIns="91425" bIns="91425" anchor="t" anchorCtr="0">
            <a:noAutofit/>
          </a:bodyPr>
          <a:lstStyle>
            <a:lvl1pPr lvl="0" rtl="0">
              <a:lnSpc>
                <a:spcPct val="70000"/>
              </a:lnSpc>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9" name="Google Shape;29;p4"/>
          <p:cNvSpPr txBox="1">
            <a:spLocks noGrp="1"/>
          </p:cNvSpPr>
          <p:nvPr>
            <p:ph type="body" idx="1"/>
          </p:nvPr>
        </p:nvSpPr>
        <p:spPr>
          <a:xfrm>
            <a:off x="720000" y="1281975"/>
            <a:ext cx="7704000" cy="3491400"/>
          </a:xfrm>
          <a:prstGeom prst="rect">
            <a:avLst/>
          </a:prstGeom>
        </p:spPr>
        <p:txBody>
          <a:bodyPr spcFirstLastPara="1" wrap="square" lIns="91425" tIns="91425" rIns="91425" bIns="91425" anchor="t" anchorCtr="0">
            <a:noAutofit/>
          </a:bodyPr>
          <a:lstStyle>
            <a:lvl1pPr marL="457200" lvl="0" indent="-295275" rtl="0">
              <a:spcBef>
                <a:spcPts val="0"/>
              </a:spcBef>
              <a:spcAft>
                <a:spcPts val="0"/>
              </a:spcAft>
              <a:buSzPts val="1050"/>
              <a:buFont typeface="Comfortaa SemiBold"/>
              <a:buAutoNum type="arabicPeriod"/>
              <a:defRPr sz="1050">
                <a:latin typeface="Comfortaa SemiBold"/>
                <a:ea typeface="Comfortaa SemiBold"/>
                <a:cs typeface="Comfortaa SemiBold"/>
                <a:sym typeface="Comfortaa SemiBold"/>
              </a:defRPr>
            </a:lvl1pPr>
            <a:lvl2pPr marL="914400" lvl="1" indent="-311150" rtl="0">
              <a:lnSpc>
                <a:spcPct val="115000"/>
              </a:lnSpc>
              <a:spcBef>
                <a:spcPts val="0"/>
              </a:spcBef>
              <a:spcAft>
                <a:spcPts val="0"/>
              </a:spcAft>
              <a:buSzPts val="1300"/>
              <a:buAutoNum type="alphaLcPeriod"/>
              <a:defRPr/>
            </a:lvl2pPr>
            <a:lvl3pPr marL="1371600" lvl="2" indent="-311150" rtl="0">
              <a:lnSpc>
                <a:spcPct val="115000"/>
              </a:lnSpc>
              <a:spcBef>
                <a:spcPts val="1600"/>
              </a:spcBef>
              <a:spcAft>
                <a:spcPts val="0"/>
              </a:spcAft>
              <a:buSzPts val="1300"/>
              <a:buAutoNum type="romanLcPeriod"/>
              <a:defRPr/>
            </a:lvl3pPr>
            <a:lvl4pPr marL="1828800" lvl="3" indent="-311150" rtl="0">
              <a:lnSpc>
                <a:spcPct val="115000"/>
              </a:lnSpc>
              <a:spcBef>
                <a:spcPts val="1600"/>
              </a:spcBef>
              <a:spcAft>
                <a:spcPts val="0"/>
              </a:spcAft>
              <a:buSzPts val="1300"/>
              <a:buAutoNum type="arabicPeriod"/>
              <a:defRPr/>
            </a:lvl4pPr>
            <a:lvl5pPr marL="2286000" lvl="4" indent="-311150" rtl="0">
              <a:lnSpc>
                <a:spcPct val="115000"/>
              </a:lnSpc>
              <a:spcBef>
                <a:spcPts val="1600"/>
              </a:spcBef>
              <a:spcAft>
                <a:spcPts val="0"/>
              </a:spcAft>
              <a:buSzPts val="1300"/>
              <a:buAutoNum type="alphaLcPeriod"/>
              <a:defRPr/>
            </a:lvl5pPr>
            <a:lvl6pPr marL="2743200" lvl="5" indent="-311150" rtl="0">
              <a:lnSpc>
                <a:spcPct val="115000"/>
              </a:lnSpc>
              <a:spcBef>
                <a:spcPts val="1600"/>
              </a:spcBef>
              <a:spcAft>
                <a:spcPts val="0"/>
              </a:spcAft>
              <a:buSzPts val="1300"/>
              <a:buAutoNum type="romanLcPeriod"/>
              <a:defRPr/>
            </a:lvl6pPr>
            <a:lvl7pPr marL="3200400" lvl="6" indent="-311150" rtl="0">
              <a:lnSpc>
                <a:spcPct val="115000"/>
              </a:lnSpc>
              <a:spcBef>
                <a:spcPts val="1600"/>
              </a:spcBef>
              <a:spcAft>
                <a:spcPts val="0"/>
              </a:spcAft>
              <a:buSzPts val="1300"/>
              <a:buAutoNum type="arabicPeriod"/>
              <a:defRPr/>
            </a:lvl7pPr>
            <a:lvl8pPr marL="3657600" lvl="7" indent="-311150" rtl="0">
              <a:lnSpc>
                <a:spcPct val="115000"/>
              </a:lnSpc>
              <a:spcBef>
                <a:spcPts val="1600"/>
              </a:spcBef>
              <a:spcAft>
                <a:spcPts val="0"/>
              </a:spcAft>
              <a:buSzPts val="1300"/>
              <a:buAutoNum type="alphaLcPeriod"/>
              <a:defRPr/>
            </a:lvl8pPr>
            <a:lvl9pPr marL="4114800" lvl="8" indent="-311150" rtl="0">
              <a:lnSpc>
                <a:spcPct val="115000"/>
              </a:lnSpc>
              <a:spcBef>
                <a:spcPts val="1600"/>
              </a:spcBef>
              <a:spcAft>
                <a:spcPts val="1600"/>
              </a:spcAft>
              <a:buSzPts val="1300"/>
              <a:buAutoNum type="romanLcPeriod"/>
              <a:defRPr/>
            </a:lvl9pPr>
          </a:lstStyle>
          <a:p>
            <a:endParaRPr/>
          </a:p>
        </p:txBody>
      </p:sp>
      <p:sp>
        <p:nvSpPr>
          <p:cNvPr id="30" name="Google Shape;30;p4"/>
          <p:cNvSpPr/>
          <p:nvPr/>
        </p:nvSpPr>
        <p:spPr>
          <a:xfrm rot="-10646755">
            <a:off x="8772734" y="815464"/>
            <a:ext cx="450198" cy="450256"/>
          </a:xfrm>
          <a:custGeom>
            <a:avLst/>
            <a:gdLst/>
            <a:ahLst/>
            <a:cxnLst/>
            <a:rect l="l" t="t" r="r" b="b"/>
            <a:pathLst>
              <a:path w="7731" h="7732" extrusionOk="0">
                <a:moveTo>
                  <a:pt x="3852" y="1"/>
                </a:moveTo>
                <a:cubicBezTo>
                  <a:pt x="1709" y="1"/>
                  <a:pt x="0" y="1737"/>
                  <a:pt x="0" y="3880"/>
                </a:cubicBezTo>
                <a:cubicBezTo>
                  <a:pt x="0" y="5995"/>
                  <a:pt x="1709" y="7731"/>
                  <a:pt x="3852" y="7731"/>
                </a:cubicBezTo>
                <a:cubicBezTo>
                  <a:pt x="5995" y="7731"/>
                  <a:pt x="7731" y="5995"/>
                  <a:pt x="7731" y="3880"/>
                </a:cubicBezTo>
                <a:cubicBezTo>
                  <a:pt x="7731" y="1737"/>
                  <a:pt x="5995" y="1"/>
                  <a:pt x="385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rot="-10646755">
            <a:off x="8509332" y="1349816"/>
            <a:ext cx="270142" cy="270200"/>
          </a:xfrm>
          <a:custGeom>
            <a:avLst/>
            <a:gdLst/>
            <a:ahLst/>
            <a:cxnLst/>
            <a:rect l="l" t="t" r="r" b="b"/>
            <a:pathLst>
              <a:path w="4639" h="4640" extrusionOk="0">
                <a:moveTo>
                  <a:pt x="2306" y="1"/>
                </a:moveTo>
                <a:cubicBezTo>
                  <a:pt x="1031" y="1"/>
                  <a:pt x="0" y="1032"/>
                  <a:pt x="0" y="2334"/>
                </a:cubicBezTo>
                <a:cubicBezTo>
                  <a:pt x="0" y="3608"/>
                  <a:pt x="1031" y="4639"/>
                  <a:pt x="2306" y="4639"/>
                </a:cubicBezTo>
                <a:cubicBezTo>
                  <a:pt x="3608" y="4639"/>
                  <a:pt x="4639" y="3608"/>
                  <a:pt x="4639" y="2334"/>
                </a:cubicBezTo>
                <a:cubicBezTo>
                  <a:pt x="4639" y="1032"/>
                  <a:pt x="3608" y="1"/>
                  <a:pt x="23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flipH="1">
            <a:off x="-326418" y="-398049"/>
            <a:ext cx="1271740" cy="5841407"/>
          </a:xfrm>
          <a:custGeom>
            <a:avLst/>
            <a:gdLst/>
            <a:ahLst/>
            <a:cxnLst/>
            <a:rect l="l" t="t" r="r" b="b"/>
            <a:pathLst>
              <a:path w="10444" h="62848" extrusionOk="0">
                <a:moveTo>
                  <a:pt x="10443" y="0"/>
                </a:moveTo>
                <a:cubicBezTo>
                  <a:pt x="10443" y="0"/>
                  <a:pt x="4205" y="4639"/>
                  <a:pt x="6646" y="20506"/>
                </a:cubicBezTo>
                <a:cubicBezTo>
                  <a:pt x="9060" y="36346"/>
                  <a:pt x="1031" y="36943"/>
                  <a:pt x="516" y="50071"/>
                </a:cubicBezTo>
                <a:cubicBezTo>
                  <a:pt x="1" y="62530"/>
                  <a:pt x="9404" y="62847"/>
                  <a:pt x="10364" y="62847"/>
                </a:cubicBezTo>
                <a:cubicBezTo>
                  <a:pt x="10416" y="62847"/>
                  <a:pt x="10443" y="62846"/>
                  <a:pt x="10443" y="62846"/>
                </a:cubicBezTo>
                <a:lnTo>
                  <a:pt x="10443" y="24439"/>
                </a:lnTo>
                <a:lnTo>
                  <a:pt x="104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3"/>
        <p:cNvGrpSpPr/>
        <p:nvPr/>
      </p:nvGrpSpPr>
      <p:grpSpPr>
        <a:xfrm>
          <a:off x="0" y="0"/>
          <a:ext cx="0" cy="0"/>
          <a:chOff x="0" y="0"/>
          <a:chExt cx="0" cy="0"/>
        </a:xfrm>
      </p:grpSpPr>
      <p:pic>
        <p:nvPicPr>
          <p:cNvPr id="34" name="Google Shape;34;p5"/>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35" name="Google Shape;35;p5"/>
          <p:cNvSpPr/>
          <p:nvPr/>
        </p:nvSpPr>
        <p:spPr>
          <a:xfrm>
            <a:off x="5985575" y="0"/>
            <a:ext cx="3158420" cy="2149925"/>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5"/>
          <p:cNvSpPr/>
          <p:nvPr/>
        </p:nvSpPr>
        <p:spPr>
          <a:xfrm rot="-10646720">
            <a:off x="8774510" y="2375895"/>
            <a:ext cx="306568" cy="306608"/>
          </a:xfrm>
          <a:custGeom>
            <a:avLst/>
            <a:gdLst/>
            <a:ahLst/>
            <a:cxnLst/>
            <a:rect l="l" t="t" r="r" b="b"/>
            <a:pathLst>
              <a:path w="7731" h="7732" extrusionOk="0">
                <a:moveTo>
                  <a:pt x="3852" y="1"/>
                </a:moveTo>
                <a:cubicBezTo>
                  <a:pt x="1709" y="1"/>
                  <a:pt x="0" y="1737"/>
                  <a:pt x="0" y="3880"/>
                </a:cubicBezTo>
                <a:cubicBezTo>
                  <a:pt x="0" y="5995"/>
                  <a:pt x="1709" y="7731"/>
                  <a:pt x="3852" y="7731"/>
                </a:cubicBezTo>
                <a:cubicBezTo>
                  <a:pt x="5995" y="7731"/>
                  <a:pt x="7731" y="5995"/>
                  <a:pt x="7731" y="3880"/>
                </a:cubicBezTo>
                <a:cubicBezTo>
                  <a:pt x="7731" y="1737"/>
                  <a:pt x="5995" y="1"/>
                  <a:pt x="385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5"/>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5"/>
          <p:cNvSpPr txBox="1">
            <a:spLocks noGrp="1"/>
          </p:cNvSpPr>
          <p:nvPr>
            <p:ph type="title"/>
          </p:nvPr>
        </p:nvSpPr>
        <p:spPr>
          <a:xfrm>
            <a:off x="720000" y="588125"/>
            <a:ext cx="7704000" cy="4206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39" name="Google Shape;39;p5"/>
          <p:cNvSpPr txBox="1">
            <a:spLocks noGrp="1"/>
          </p:cNvSpPr>
          <p:nvPr>
            <p:ph type="subTitle" idx="1"/>
          </p:nvPr>
        </p:nvSpPr>
        <p:spPr>
          <a:xfrm>
            <a:off x="1189822" y="2663500"/>
            <a:ext cx="2907600" cy="564300"/>
          </a:xfrm>
          <a:prstGeom prst="rect">
            <a:avLst/>
          </a:prstGeom>
          <a:noFill/>
          <a:ln>
            <a:noFill/>
          </a:ln>
        </p:spPr>
        <p:txBody>
          <a:bodyPr spcFirstLastPara="1" wrap="square" lIns="91425" tIns="91425" rIns="91425" bIns="91425" anchor="t" anchorCtr="0">
            <a:noAutofit/>
          </a:bodyPr>
          <a:lstStyle>
            <a:lvl1pPr lvl="0" algn="ctr">
              <a:spcBef>
                <a:spcPts val="500"/>
              </a:spcBef>
              <a:spcAft>
                <a:spcPts val="0"/>
              </a:spcAft>
              <a:buSzPts val="2000"/>
              <a:buFont typeface="Mali" panose="00000600000000000000"/>
              <a:buNone/>
              <a:defRPr sz="2000">
                <a:latin typeface="Mali SemiBold" panose="00000700000000000000"/>
                <a:ea typeface="Mali SemiBold" panose="00000700000000000000"/>
                <a:cs typeface="Mali SemiBold" panose="00000700000000000000"/>
                <a:sym typeface="Mali SemiBold" panose="00000700000000000000"/>
              </a:defRPr>
            </a:lvl1pPr>
            <a:lvl2pPr lvl="1" algn="ctr">
              <a:lnSpc>
                <a:spcPct val="100000"/>
              </a:lnSpc>
              <a:spcBef>
                <a:spcPts val="13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2pPr>
            <a:lvl3pPr lvl="2" algn="ctr">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3pPr>
            <a:lvl4pPr lvl="3" algn="ctr">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4pPr>
            <a:lvl5pPr lvl="4" algn="ctr">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5pPr>
            <a:lvl6pPr lvl="5" algn="ctr">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6pPr>
            <a:lvl7pPr lvl="6" algn="ctr">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7pPr>
            <a:lvl8pPr lvl="7" algn="ctr">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8pPr>
            <a:lvl9pPr lvl="8" algn="ctr">
              <a:lnSpc>
                <a:spcPct val="100000"/>
              </a:lnSpc>
              <a:spcBef>
                <a:spcPts val="1600"/>
              </a:spcBef>
              <a:spcAft>
                <a:spcPts val="160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9pPr>
          </a:lstStyle>
          <a:p>
            <a:endParaRPr/>
          </a:p>
        </p:txBody>
      </p:sp>
      <p:sp>
        <p:nvSpPr>
          <p:cNvPr id="40" name="Google Shape;40;p5"/>
          <p:cNvSpPr txBox="1">
            <a:spLocks noGrp="1"/>
          </p:cNvSpPr>
          <p:nvPr>
            <p:ph type="subTitle" idx="2"/>
          </p:nvPr>
        </p:nvSpPr>
        <p:spPr>
          <a:xfrm>
            <a:off x="5046575" y="2663500"/>
            <a:ext cx="2907600" cy="564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000"/>
              <a:buFont typeface="Mali" panose="00000600000000000000"/>
              <a:buNone/>
              <a:defRPr sz="2000">
                <a:latin typeface="Mali SemiBold" panose="00000700000000000000"/>
                <a:ea typeface="Mali SemiBold" panose="00000700000000000000"/>
                <a:cs typeface="Mali SemiBold" panose="00000700000000000000"/>
                <a:sym typeface="Mali SemiBold" panose="00000700000000000000"/>
              </a:defRPr>
            </a:lvl1pPr>
            <a:lvl2pPr lvl="1" algn="ctr" rtl="0">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2pPr>
            <a:lvl3pPr lvl="2" algn="ctr" rtl="0">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3pPr>
            <a:lvl4pPr lvl="3" algn="ctr" rtl="0">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4pPr>
            <a:lvl5pPr lvl="4" algn="ctr" rtl="0">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5pPr>
            <a:lvl6pPr lvl="5" algn="ctr" rtl="0">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6pPr>
            <a:lvl7pPr lvl="6" algn="ctr" rtl="0">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7pPr>
            <a:lvl8pPr lvl="7" algn="ctr" rtl="0">
              <a:lnSpc>
                <a:spcPct val="100000"/>
              </a:lnSpc>
              <a:spcBef>
                <a:spcPts val="1600"/>
              </a:spcBef>
              <a:spcAft>
                <a:spcPts val="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8pPr>
            <a:lvl9pPr lvl="8" algn="ctr" rtl="0">
              <a:lnSpc>
                <a:spcPct val="100000"/>
              </a:lnSpc>
              <a:spcBef>
                <a:spcPts val="1600"/>
              </a:spcBef>
              <a:spcAft>
                <a:spcPts val="1600"/>
              </a:spcAft>
              <a:buSzPts val="2000"/>
              <a:buFont typeface="Mali" panose="00000600000000000000"/>
              <a:buNone/>
              <a:defRPr sz="2000" b="1">
                <a:latin typeface="Mali" panose="00000600000000000000"/>
                <a:ea typeface="Mali" panose="00000600000000000000"/>
                <a:cs typeface="Mali" panose="00000600000000000000"/>
                <a:sym typeface="Mali" panose="00000600000000000000"/>
              </a:defRPr>
            </a:lvl9pPr>
          </a:lstStyle>
          <a:p>
            <a:endParaRPr/>
          </a:p>
        </p:txBody>
      </p:sp>
      <p:sp>
        <p:nvSpPr>
          <p:cNvPr id="41" name="Google Shape;41;p5"/>
          <p:cNvSpPr txBox="1">
            <a:spLocks noGrp="1"/>
          </p:cNvSpPr>
          <p:nvPr>
            <p:ph type="subTitle" idx="3"/>
          </p:nvPr>
        </p:nvSpPr>
        <p:spPr>
          <a:xfrm rot="402">
            <a:off x="720000" y="1182112"/>
            <a:ext cx="7704000" cy="3834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42" name="Google Shape;42;p5"/>
          <p:cNvSpPr/>
          <p:nvPr/>
        </p:nvSpPr>
        <p:spPr>
          <a:xfrm>
            <a:off x="-183128" y="1867178"/>
            <a:ext cx="419704" cy="419704"/>
          </a:xfrm>
          <a:custGeom>
            <a:avLst/>
            <a:gdLst/>
            <a:ahLst/>
            <a:cxnLst/>
            <a:rect l="l" t="t" r="r" b="b"/>
            <a:pathLst>
              <a:path w="7894" h="7894" extrusionOk="0">
                <a:moveTo>
                  <a:pt x="3961" y="1"/>
                </a:moveTo>
                <a:cubicBezTo>
                  <a:pt x="1764" y="1"/>
                  <a:pt x="1" y="1764"/>
                  <a:pt x="1" y="3961"/>
                </a:cubicBezTo>
                <a:cubicBezTo>
                  <a:pt x="1" y="6131"/>
                  <a:pt x="1764" y="7894"/>
                  <a:pt x="3961" y="7894"/>
                </a:cubicBezTo>
                <a:cubicBezTo>
                  <a:pt x="6131" y="7894"/>
                  <a:pt x="7894" y="6131"/>
                  <a:pt x="7894" y="3961"/>
                </a:cubicBezTo>
                <a:cubicBezTo>
                  <a:pt x="7894" y="1764"/>
                  <a:pt x="6131" y="1"/>
                  <a:pt x="39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5"/>
          <p:cNvSpPr/>
          <p:nvPr/>
        </p:nvSpPr>
        <p:spPr>
          <a:xfrm>
            <a:off x="0" y="2508161"/>
            <a:ext cx="957222" cy="2871505"/>
          </a:xfrm>
          <a:custGeom>
            <a:avLst/>
            <a:gdLst/>
            <a:ahLst/>
            <a:cxnLst/>
            <a:rect l="l" t="t" r="r" b="b"/>
            <a:pathLst>
              <a:path w="11990" h="35968" extrusionOk="0">
                <a:moveTo>
                  <a:pt x="1642" y="0"/>
                </a:moveTo>
                <a:cubicBezTo>
                  <a:pt x="651" y="0"/>
                  <a:pt x="1" y="83"/>
                  <a:pt x="1" y="83"/>
                </a:cubicBezTo>
                <a:lnTo>
                  <a:pt x="1" y="35967"/>
                </a:lnTo>
                <a:cubicBezTo>
                  <a:pt x="10389" y="34801"/>
                  <a:pt x="6375" y="28617"/>
                  <a:pt x="6592" y="21077"/>
                </a:cubicBezTo>
                <a:cubicBezTo>
                  <a:pt x="6836" y="13563"/>
                  <a:pt x="11990" y="12505"/>
                  <a:pt x="11474" y="7026"/>
                </a:cubicBezTo>
                <a:cubicBezTo>
                  <a:pt x="10902" y="771"/>
                  <a:pt x="4675" y="0"/>
                  <a:pt x="16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5"/>
          <p:cNvSpPr txBox="1">
            <a:spLocks noGrp="1"/>
          </p:cNvSpPr>
          <p:nvPr>
            <p:ph type="subTitle" idx="4"/>
          </p:nvPr>
        </p:nvSpPr>
        <p:spPr>
          <a:xfrm rot="355">
            <a:off x="1189822" y="3219163"/>
            <a:ext cx="2907600" cy="11373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45" name="Google Shape;45;p5"/>
          <p:cNvSpPr txBox="1">
            <a:spLocks noGrp="1"/>
          </p:cNvSpPr>
          <p:nvPr>
            <p:ph type="subTitle" idx="5"/>
          </p:nvPr>
        </p:nvSpPr>
        <p:spPr>
          <a:xfrm rot="355">
            <a:off x="5046575" y="3219163"/>
            <a:ext cx="2907600" cy="11373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46" name="Google Shape;46;p5"/>
          <p:cNvSpPr/>
          <p:nvPr/>
        </p:nvSpPr>
        <p:spPr>
          <a:xfrm>
            <a:off x="7164024" y="3716432"/>
            <a:ext cx="1979972" cy="1773891"/>
          </a:xfrm>
          <a:custGeom>
            <a:avLst/>
            <a:gdLst/>
            <a:ahLst/>
            <a:cxnLst/>
            <a:rect l="l" t="t" r="r" b="b"/>
            <a:pathLst>
              <a:path w="18583" h="16650" extrusionOk="0">
                <a:moveTo>
                  <a:pt x="8583" y="411"/>
                </a:moveTo>
                <a:cubicBezTo>
                  <a:pt x="9474" y="411"/>
                  <a:pt x="10201" y="1068"/>
                  <a:pt x="10763" y="1889"/>
                </a:cubicBezTo>
                <a:cubicBezTo>
                  <a:pt x="9860" y="2264"/>
                  <a:pt x="9005" y="2814"/>
                  <a:pt x="8312" y="3296"/>
                </a:cubicBezTo>
                <a:cubicBezTo>
                  <a:pt x="8067" y="3460"/>
                  <a:pt x="7820" y="3647"/>
                  <a:pt x="7586" y="3823"/>
                </a:cubicBezTo>
                <a:cubicBezTo>
                  <a:pt x="6952" y="3741"/>
                  <a:pt x="6308" y="3682"/>
                  <a:pt x="5663" y="3671"/>
                </a:cubicBezTo>
                <a:cubicBezTo>
                  <a:pt x="5897" y="2405"/>
                  <a:pt x="6449" y="1243"/>
                  <a:pt x="7668" y="634"/>
                </a:cubicBezTo>
                <a:cubicBezTo>
                  <a:pt x="7996" y="482"/>
                  <a:pt x="8301" y="411"/>
                  <a:pt x="8583" y="411"/>
                </a:cubicBezTo>
                <a:close/>
                <a:moveTo>
                  <a:pt x="11032" y="2311"/>
                </a:moveTo>
                <a:cubicBezTo>
                  <a:pt x="11384" y="2897"/>
                  <a:pt x="11654" y="3518"/>
                  <a:pt x="11842" y="4022"/>
                </a:cubicBezTo>
                <a:cubicBezTo>
                  <a:pt x="11947" y="4280"/>
                  <a:pt x="12029" y="4550"/>
                  <a:pt x="12123" y="4820"/>
                </a:cubicBezTo>
                <a:cubicBezTo>
                  <a:pt x="10998" y="4456"/>
                  <a:pt x="9837" y="4198"/>
                  <a:pt x="8711" y="3999"/>
                </a:cubicBezTo>
                <a:cubicBezTo>
                  <a:pt x="8559" y="3976"/>
                  <a:pt x="8395" y="3940"/>
                  <a:pt x="8242" y="3916"/>
                </a:cubicBezTo>
                <a:lnTo>
                  <a:pt x="8735" y="3565"/>
                </a:lnTo>
                <a:cubicBezTo>
                  <a:pt x="9427" y="3096"/>
                  <a:pt x="10212" y="2627"/>
                  <a:pt x="11032" y="2311"/>
                </a:cubicBezTo>
                <a:close/>
                <a:moveTo>
                  <a:pt x="5980" y="4187"/>
                </a:moveTo>
                <a:cubicBezTo>
                  <a:pt x="6332" y="4198"/>
                  <a:pt x="6683" y="4210"/>
                  <a:pt x="7058" y="4245"/>
                </a:cubicBezTo>
                <a:cubicBezTo>
                  <a:pt x="6507" y="4690"/>
                  <a:pt x="5968" y="5183"/>
                  <a:pt x="5475" y="5711"/>
                </a:cubicBezTo>
                <a:cubicBezTo>
                  <a:pt x="5487" y="5218"/>
                  <a:pt x="5511" y="4690"/>
                  <a:pt x="5581" y="4187"/>
                </a:cubicBezTo>
                <a:close/>
                <a:moveTo>
                  <a:pt x="12616" y="1947"/>
                </a:moveTo>
                <a:cubicBezTo>
                  <a:pt x="12674" y="2592"/>
                  <a:pt x="13284" y="3202"/>
                  <a:pt x="13952" y="3202"/>
                </a:cubicBezTo>
                <a:cubicBezTo>
                  <a:pt x="14175" y="3202"/>
                  <a:pt x="14398" y="3131"/>
                  <a:pt x="14620" y="2979"/>
                </a:cubicBezTo>
                <a:cubicBezTo>
                  <a:pt x="14737" y="2885"/>
                  <a:pt x="14831" y="2780"/>
                  <a:pt x="14901" y="2662"/>
                </a:cubicBezTo>
                <a:cubicBezTo>
                  <a:pt x="15852" y="3530"/>
                  <a:pt x="15523" y="4914"/>
                  <a:pt x="14961" y="6074"/>
                </a:cubicBezTo>
                <a:cubicBezTo>
                  <a:pt x="14245" y="5652"/>
                  <a:pt x="13483" y="5300"/>
                  <a:pt x="12686" y="5007"/>
                </a:cubicBezTo>
                <a:cubicBezTo>
                  <a:pt x="12416" y="4010"/>
                  <a:pt x="12041" y="3014"/>
                  <a:pt x="11514" y="2147"/>
                </a:cubicBezTo>
                <a:cubicBezTo>
                  <a:pt x="11877" y="2041"/>
                  <a:pt x="12252" y="1970"/>
                  <a:pt x="12616" y="1947"/>
                </a:cubicBezTo>
                <a:close/>
                <a:moveTo>
                  <a:pt x="12827" y="5534"/>
                </a:moveTo>
                <a:lnTo>
                  <a:pt x="12827" y="5534"/>
                </a:lnTo>
                <a:cubicBezTo>
                  <a:pt x="13495" y="5805"/>
                  <a:pt x="14140" y="6121"/>
                  <a:pt x="14750" y="6485"/>
                </a:cubicBezTo>
                <a:cubicBezTo>
                  <a:pt x="14620" y="6707"/>
                  <a:pt x="14492" y="6918"/>
                  <a:pt x="14374" y="7105"/>
                </a:cubicBezTo>
                <a:cubicBezTo>
                  <a:pt x="14057" y="7574"/>
                  <a:pt x="13718" y="8032"/>
                  <a:pt x="13354" y="8466"/>
                </a:cubicBezTo>
                <a:cubicBezTo>
                  <a:pt x="13296" y="8009"/>
                  <a:pt x="13225" y="7551"/>
                  <a:pt x="13155" y="7105"/>
                </a:cubicBezTo>
                <a:cubicBezTo>
                  <a:pt x="13061" y="6602"/>
                  <a:pt x="12955" y="6074"/>
                  <a:pt x="12827" y="5534"/>
                </a:cubicBezTo>
                <a:close/>
                <a:moveTo>
                  <a:pt x="5077" y="4198"/>
                </a:moveTo>
                <a:lnTo>
                  <a:pt x="5077" y="4198"/>
                </a:lnTo>
                <a:cubicBezTo>
                  <a:pt x="4995" y="4878"/>
                  <a:pt x="4983" y="5581"/>
                  <a:pt x="5006" y="6238"/>
                </a:cubicBezTo>
                <a:cubicBezTo>
                  <a:pt x="4198" y="7188"/>
                  <a:pt x="3529" y="8231"/>
                  <a:pt x="3083" y="9345"/>
                </a:cubicBezTo>
                <a:cubicBezTo>
                  <a:pt x="2169" y="8700"/>
                  <a:pt x="1454" y="7845"/>
                  <a:pt x="1290" y="6660"/>
                </a:cubicBezTo>
                <a:cubicBezTo>
                  <a:pt x="1278" y="6543"/>
                  <a:pt x="1267" y="6414"/>
                  <a:pt x="1267" y="6308"/>
                </a:cubicBezTo>
                <a:lnTo>
                  <a:pt x="1267" y="6308"/>
                </a:lnTo>
                <a:cubicBezTo>
                  <a:pt x="1372" y="6332"/>
                  <a:pt x="1489" y="6355"/>
                  <a:pt x="1595" y="6355"/>
                </a:cubicBezTo>
                <a:cubicBezTo>
                  <a:pt x="1817" y="6355"/>
                  <a:pt x="2040" y="6285"/>
                  <a:pt x="2251" y="6133"/>
                </a:cubicBezTo>
                <a:cubicBezTo>
                  <a:pt x="2767" y="5722"/>
                  <a:pt x="2814" y="5125"/>
                  <a:pt x="2603" y="4656"/>
                </a:cubicBezTo>
                <a:cubicBezTo>
                  <a:pt x="3354" y="4339"/>
                  <a:pt x="4279" y="4234"/>
                  <a:pt x="5077" y="4198"/>
                </a:cubicBezTo>
                <a:close/>
                <a:moveTo>
                  <a:pt x="5030" y="6941"/>
                </a:moveTo>
                <a:cubicBezTo>
                  <a:pt x="5042" y="7024"/>
                  <a:pt x="5042" y="7118"/>
                  <a:pt x="5053" y="7211"/>
                </a:cubicBezTo>
                <a:cubicBezTo>
                  <a:pt x="5123" y="8314"/>
                  <a:pt x="5276" y="9450"/>
                  <a:pt x="5546" y="10576"/>
                </a:cubicBezTo>
                <a:cubicBezTo>
                  <a:pt x="4854" y="10318"/>
                  <a:pt x="4139" y="10002"/>
                  <a:pt x="3482" y="9603"/>
                </a:cubicBezTo>
                <a:cubicBezTo>
                  <a:pt x="3565" y="9392"/>
                  <a:pt x="3658" y="9181"/>
                  <a:pt x="3752" y="8981"/>
                </a:cubicBezTo>
                <a:cubicBezTo>
                  <a:pt x="4092" y="8267"/>
                  <a:pt x="4526" y="7574"/>
                  <a:pt x="5030" y="6941"/>
                </a:cubicBezTo>
                <a:close/>
                <a:moveTo>
                  <a:pt x="15172" y="6754"/>
                </a:moveTo>
                <a:cubicBezTo>
                  <a:pt x="15230" y="6789"/>
                  <a:pt x="15289" y="6836"/>
                  <a:pt x="15359" y="6871"/>
                </a:cubicBezTo>
                <a:cubicBezTo>
                  <a:pt x="15805" y="7199"/>
                  <a:pt x="16261" y="7551"/>
                  <a:pt x="16519" y="7997"/>
                </a:cubicBezTo>
                <a:cubicBezTo>
                  <a:pt x="16321" y="8067"/>
                  <a:pt x="16097" y="8196"/>
                  <a:pt x="15898" y="8419"/>
                </a:cubicBezTo>
                <a:cubicBezTo>
                  <a:pt x="15370" y="9005"/>
                  <a:pt x="15675" y="9814"/>
                  <a:pt x="16250" y="10224"/>
                </a:cubicBezTo>
                <a:cubicBezTo>
                  <a:pt x="16215" y="10271"/>
                  <a:pt x="16168" y="10318"/>
                  <a:pt x="16133" y="10365"/>
                </a:cubicBezTo>
                <a:cubicBezTo>
                  <a:pt x="15500" y="11139"/>
                  <a:pt x="14445" y="11467"/>
                  <a:pt x="13495" y="11631"/>
                </a:cubicBezTo>
                <a:cubicBezTo>
                  <a:pt x="13541" y="10799"/>
                  <a:pt x="13507" y="9943"/>
                  <a:pt x="13424" y="9111"/>
                </a:cubicBezTo>
                <a:cubicBezTo>
                  <a:pt x="14081" y="8384"/>
                  <a:pt x="14703" y="7598"/>
                  <a:pt x="15172" y="6754"/>
                </a:cubicBezTo>
                <a:close/>
                <a:moveTo>
                  <a:pt x="7738" y="4304"/>
                </a:moveTo>
                <a:cubicBezTo>
                  <a:pt x="9250" y="4468"/>
                  <a:pt x="10810" y="4796"/>
                  <a:pt x="12275" y="5323"/>
                </a:cubicBezTo>
                <a:cubicBezTo>
                  <a:pt x="12604" y="6508"/>
                  <a:pt x="12815" y="7727"/>
                  <a:pt x="12932" y="8947"/>
                </a:cubicBezTo>
                <a:cubicBezTo>
                  <a:pt x="12275" y="9650"/>
                  <a:pt x="11572" y="10307"/>
                  <a:pt x="10834" y="10916"/>
                </a:cubicBezTo>
                <a:cubicBezTo>
                  <a:pt x="10517" y="11174"/>
                  <a:pt x="10188" y="11432"/>
                  <a:pt x="9860" y="11678"/>
                </a:cubicBezTo>
                <a:cubicBezTo>
                  <a:pt x="8559" y="11514"/>
                  <a:pt x="7269" y="11174"/>
                  <a:pt x="6061" y="10763"/>
                </a:cubicBezTo>
                <a:cubicBezTo>
                  <a:pt x="5686" y="9333"/>
                  <a:pt x="5511" y="7845"/>
                  <a:pt x="5487" y="6402"/>
                </a:cubicBezTo>
                <a:cubicBezTo>
                  <a:pt x="6167" y="5628"/>
                  <a:pt x="6929" y="4925"/>
                  <a:pt x="7738" y="4304"/>
                </a:cubicBezTo>
                <a:close/>
                <a:moveTo>
                  <a:pt x="12979" y="9568"/>
                </a:moveTo>
                <a:cubicBezTo>
                  <a:pt x="13038" y="10271"/>
                  <a:pt x="13049" y="10987"/>
                  <a:pt x="13014" y="11701"/>
                </a:cubicBezTo>
                <a:cubicBezTo>
                  <a:pt x="12533" y="11760"/>
                  <a:pt x="12064" y="11795"/>
                  <a:pt x="11584" y="11795"/>
                </a:cubicBezTo>
                <a:cubicBezTo>
                  <a:pt x="11232" y="11795"/>
                  <a:pt x="10892" y="11784"/>
                  <a:pt x="10552" y="11748"/>
                </a:cubicBezTo>
                <a:cubicBezTo>
                  <a:pt x="11150" y="11279"/>
                  <a:pt x="11736" y="10776"/>
                  <a:pt x="12275" y="10271"/>
                </a:cubicBezTo>
                <a:cubicBezTo>
                  <a:pt x="12510" y="10049"/>
                  <a:pt x="12744" y="9814"/>
                  <a:pt x="12979" y="9568"/>
                </a:cubicBezTo>
                <a:close/>
                <a:moveTo>
                  <a:pt x="6226" y="11315"/>
                </a:moveTo>
                <a:lnTo>
                  <a:pt x="6226" y="11315"/>
                </a:lnTo>
                <a:cubicBezTo>
                  <a:pt x="6577" y="11420"/>
                  <a:pt x="6918" y="11526"/>
                  <a:pt x="7246" y="11608"/>
                </a:cubicBezTo>
                <a:cubicBezTo>
                  <a:pt x="7903" y="11795"/>
                  <a:pt x="8606" y="11948"/>
                  <a:pt x="9309" y="12065"/>
                </a:cubicBezTo>
                <a:cubicBezTo>
                  <a:pt x="8583" y="12546"/>
                  <a:pt x="7820" y="12968"/>
                  <a:pt x="7012" y="13285"/>
                </a:cubicBezTo>
                <a:cubicBezTo>
                  <a:pt x="6694" y="12652"/>
                  <a:pt x="6437" y="11995"/>
                  <a:pt x="6226" y="11315"/>
                </a:cubicBezTo>
                <a:close/>
                <a:moveTo>
                  <a:pt x="3318" y="10083"/>
                </a:moveTo>
                <a:cubicBezTo>
                  <a:pt x="4057" y="10529"/>
                  <a:pt x="4878" y="10869"/>
                  <a:pt x="5686" y="11139"/>
                </a:cubicBezTo>
                <a:cubicBezTo>
                  <a:pt x="5909" y="11936"/>
                  <a:pt x="6202" y="12710"/>
                  <a:pt x="6566" y="13437"/>
                </a:cubicBezTo>
                <a:cubicBezTo>
                  <a:pt x="6554" y="13449"/>
                  <a:pt x="6543" y="13449"/>
                  <a:pt x="6519" y="13449"/>
                </a:cubicBezTo>
                <a:cubicBezTo>
                  <a:pt x="6061" y="13589"/>
                  <a:pt x="5605" y="13718"/>
                  <a:pt x="5159" y="13718"/>
                </a:cubicBezTo>
                <a:cubicBezTo>
                  <a:pt x="4714" y="13718"/>
                  <a:pt x="4279" y="13589"/>
                  <a:pt x="3904" y="13202"/>
                </a:cubicBezTo>
                <a:cubicBezTo>
                  <a:pt x="3541" y="12850"/>
                  <a:pt x="3330" y="12370"/>
                  <a:pt x="3213" y="11889"/>
                </a:cubicBezTo>
                <a:cubicBezTo>
                  <a:pt x="3083" y="11292"/>
                  <a:pt x="3154" y="10682"/>
                  <a:pt x="3318" y="10083"/>
                </a:cubicBezTo>
                <a:close/>
                <a:moveTo>
                  <a:pt x="10001" y="12159"/>
                </a:moveTo>
                <a:cubicBezTo>
                  <a:pt x="10552" y="12229"/>
                  <a:pt x="11115" y="12264"/>
                  <a:pt x="11666" y="12264"/>
                </a:cubicBezTo>
                <a:cubicBezTo>
                  <a:pt x="12111" y="12264"/>
                  <a:pt x="12545" y="12241"/>
                  <a:pt x="12967" y="12194"/>
                </a:cubicBezTo>
                <a:lnTo>
                  <a:pt x="12967" y="12194"/>
                </a:lnTo>
                <a:cubicBezTo>
                  <a:pt x="12908" y="12874"/>
                  <a:pt x="12780" y="13554"/>
                  <a:pt x="12569" y="14199"/>
                </a:cubicBezTo>
                <a:cubicBezTo>
                  <a:pt x="12252" y="15137"/>
                  <a:pt x="11889" y="15992"/>
                  <a:pt x="10821" y="16169"/>
                </a:cubicBezTo>
                <a:cubicBezTo>
                  <a:pt x="10716" y="16192"/>
                  <a:pt x="10610" y="16192"/>
                  <a:pt x="10505" y="16192"/>
                </a:cubicBezTo>
                <a:cubicBezTo>
                  <a:pt x="10107" y="16192"/>
                  <a:pt x="9708" y="16086"/>
                  <a:pt x="9356" y="15934"/>
                </a:cubicBezTo>
                <a:cubicBezTo>
                  <a:pt x="8395" y="15512"/>
                  <a:pt x="7726" y="14574"/>
                  <a:pt x="7234" y="13695"/>
                </a:cubicBezTo>
                <a:cubicBezTo>
                  <a:pt x="8207" y="13308"/>
                  <a:pt x="9133" y="12780"/>
                  <a:pt x="10001" y="12159"/>
                </a:cubicBezTo>
                <a:close/>
                <a:moveTo>
                  <a:pt x="8570" y="1"/>
                </a:moveTo>
                <a:cubicBezTo>
                  <a:pt x="7668" y="1"/>
                  <a:pt x="6765" y="458"/>
                  <a:pt x="6120" y="1267"/>
                </a:cubicBezTo>
                <a:cubicBezTo>
                  <a:pt x="5605" y="1936"/>
                  <a:pt x="5300" y="2780"/>
                  <a:pt x="5147" y="3682"/>
                </a:cubicBezTo>
                <a:cubicBezTo>
                  <a:pt x="4162" y="3705"/>
                  <a:pt x="3201" y="3870"/>
                  <a:pt x="2345" y="4268"/>
                </a:cubicBezTo>
                <a:cubicBezTo>
                  <a:pt x="2122" y="4010"/>
                  <a:pt x="1806" y="3835"/>
                  <a:pt x="1465" y="3835"/>
                </a:cubicBezTo>
                <a:cubicBezTo>
                  <a:pt x="1161" y="3835"/>
                  <a:pt x="832" y="3976"/>
                  <a:pt x="528" y="4315"/>
                </a:cubicBezTo>
                <a:cubicBezTo>
                  <a:pt x="0" y="4890"/>
                  <a:pt x="293" y="5699"/>
                  <a:pt x="856" y="6097"/>
                </a:cubicBezTo>
                <a:cubicBezTo>
                  <a:pt x="739" y="6941"/>
                  <a:pt x="1032" y="7891"/>
                  <a:pt x="1595" y="8618"/>
                </a:cubicBezTo>
                <a:cubicBezTo>
                  <a:pt x="1947" y="9087"/>
                  <a:pt x="2403" y="9486"/>
                  <a:pt x="2919" y="9826"/>
                </a:cubicBezTo>
                <a:cubicBezTo>
                  <a:pt x="2627" y="10740"/>
                  <a:pt x="2591" y="11737"/>
                  <a:pt x="2966" y="12639"/>
                </a:cubicBezTo>
                <a:cubicBezTo>
                  <a:pt x="3213" y="13202"/>
                  <a:pt x="3646" y="13707"/>
                  <a:pt x="4174" y="13999"/>
                </a:cubicBezTo>
                <a:cubicBezTo>
                  <a:pt x="4467" y="14152"/>
                  <a:pt x="4772" y="14210"/>
                  <a:pt x="5089" y="14210"/>
                </a:cubicBezTo>
                <a:cubicBezTo>
                  <a:pt x="5605" y="14210"/>
                  <a:pt x="6144" y="14058"/>
                  <a:pt x="6613" y="13918"/>
                </a:cubicBezTo>
                <a:cubicBezTo>
                  <a:pt x="6671" y="13894"/>
                  <a:pt x="6730" y="13871"/>
                  <a:pt x="6788" y="13859"/>
                </a:cubicBezTo>
                <a:cubicBezTo>
                  <a:pt x="6999" y="14246"/>
                  <a:pt x="7246" y="14632"/>
                  <a:pt x="7527" y="14996"/>
                </a:cubicBezTo>
                <a:cubicBezTo>
                  <a:pt x="8125" y="15770"/>
                  <a:pt x="8981" y="16450"/>
                  <a:pt x="9977" y="16614"/>
                </a:cubicBezTo>
                <a:cubicBezTo>
                  <a:pt x="10154" y="16638"/>
                  <a:pt x="10329" y="16649"/>
                  <a:pt x="10505" y="16649"/>
                </a:cubicBezTo>
                <a:cubicBezTo>
                  <a:pt x="10904" y="16649"/>
                  <a:pt x="11303" y="16579"/>
                  <a:pt x="11678" y="16391"/>
                </a:cubicBezTo>
                <a:cubicBezTo>
                  <a:pt x="12428" y="16028"/>
                  <a:pt x="12756" y="15090"/>
                  <a:pt x="13014" y="14351"/>
                </a:cubicBezTo>
                <a:cubicBezTo>
                  <a:pt x="13249" y="13636"/>
                  <a:pt x="13389" y="12886"/>
                  <a:pt x="13460" y="12123"/>
                </a:cubicBezTo>
                <a:cubicBezTo>
                  <a:pt x="13940" y="12030"/>
                  <a:pt x="14421" y="11912"/>
                  <a:pt x="14878" y="11737"/>
                </a:cubicBezTo>
                <a:cubicBezTo>
                  <a:pt x="15605" y="11479"/>
                  <a:pt x="16227" y="11034"/>
                  <a:pt x="16672" y="10424"/>
                </a:cubicBezTo>
                <a:cubicBezTo>
                  <a:pt x="16766" y="10447"/>
                  <a:pt x="16871" y="10459"/>
                  <a:pt x="16977" y="10459"/>
                </a:cubicBezTo>
                <a:cubicBezTo>
                  <a:pt x="17188" y="10459"/>
                  <a:pt x="17423" y="10388"/>
                  <a:pt x="17634" y="10236"/>
                </a:cubicBezTo>
                <a:cubicBezTo>
                  <a:pt x="18583" y="9474"/>
                  <a:pt x="17926" y="8103"/>
                  <a:pt x="17001" y="7962"/>
                </a:cubicBezTo>
                <a:cubicBezTo>
                  <a:pt x="16719" y="7399"/>
                  <a:pt x="16203" y="6918"/>
                  <a:pt x="15617" y="6485"/>
                </a:cubicBezTo>
                <a:cubicBezTo>
                  <a:pt x="15535" y="6438"/>
                  <a:pt x="15453" y="6391"/>
                  <a:pt x="15383" y="6332"/>
                </a:cubicBezTo>
                <a:cubicBezTo>
                  <a:pt x="15594" y="5886"/>
                  <a:pt x="15769" y="5417"/>
                  <a:pt x="15886" y="4948"/>
                </a:cubicBezTo>
                <a:cubicBezTo>
                  <a:pt x="16156" y="3788"/>
                  <a:pt x="15805" y="2874"/>
                  <a:pt x="15066" y="2264"/>
                </a:cubicBezTo>
                <a:cubicBezTo>
                  <a:pt x="15195" y="1513"/>
                  <a:pt x="14573" y="693"/>
                  <a:pt x="13823" y="693"/>
                </a:cubicBezTo>
                <a:cubicBezTo>
                  <a:pt x="13518" y="693"/>
                  <a:pt x="13190" y="833"/>
                  <a:pt x="12885" y="1162"/>
                </a:cubicBezTo>
                <a:cubicBezTo>
                  <a:pt x="12803" y="1243"/>
                  <a:pt x="12744" y="1337"/>
                  <a:pt x="12697" y="1431"/>
                </a:cubicBezTo>
                <a:cubicBezTo>
                  <a:pt x="12217" y="1443"/>
                  <a:pt x="11712" y="1548"/>
                  <a:pt x="11232" y="1712"/>
                </a:cubicBezTo>
                <a:cubicBezTo>
                  <a:pt x="10986" y="1361"/>
                  <a:pt x="10716" y="1045"/>
                  <a:pt x="10423" y="763"/>
                </a:cubicBezTo>
                <a:cubicBezTo>
                  <a:pt x="9860" y="235"/>
                  <a:pt x="9216" y="1"/>
                  <a:pt x="8570" y="1"/>
                </a:cubicBezTo>
                <a:close/>
              </a:path>
            </a:pathLst>
          </a:custGeom>
          <a:solidFill>
            <a:srgbClr val="FECA2A">
              <a:alpha val="555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7"/>
        <p:cNvGrpSpPr/>
        <p:nvPr/>
      </p:nvGrpSpPr>
      <p:grpSpPr>
        <a:xfrm>
          <a:off x="0" y="0"/>
          <a:ext cx="0" cy="0"/>
          <a:chOff x="0" y="0"/>
          <a:chExt cx="0" cy="0"/>
        </a:xfrm>
      </p:grpSpPr>
      <p:pic>
        <p:nvPicPr>
          <p:cNvPr id="48" name="Google Shape;48;p6"/>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49" name="Google Shape;49;p6"/>
          <p:cNvSpPr/>
          <p:nvPr/>
        </p:nvSpPr>
        <p:spPr>
          <a:xfrm>
            <a:off x="0" y="0"/>
            <a:ext cx="1181105" cy="3581424"/>
          </a:xfrm>
          <a:custGeom>
            <a:avLst/>
            <a:gdLst/>
            <a:ahLst/>
            <a:cxnLst/>
            <a:rect l="l" t="t" r="r" b="b"/>
            <a:pathLst>
              <a:path w="11990" h="35968" extrusionOk="0">
                <a:moveTo>
                  <a:pt x="1642" y="0"/>
                </a:moveTo>
                <a:cubicBezTo>
                  <a:pt x="651" y="0"/>
                  <a:pt x="1" y="83"/>
                  <a:pt x="1" y="83"/>
                </a:cubicBezTo>
                <a:lnTo>
                  <a:pt x="1" y="35967"/>
                </a:lnTo>
                <a:cubicBezTo>
                  <a:pt x="10389" y="34801"/>
                  <a:pt x="6375" y="28617"/>
                  <a:pt x="6592" y="21077"/>
                </a:cubicBezTo>
                <a:cubicBezTo>
                  <a:pt x="6836" y="13563"/>
                  <a:pt x="11990" y="12505"/>
                  <a:pt x="11474" y="7026"/>
                </a:cubicBezTo>
                <a:cubicBezTo>
                  <a:pt x="10902" y="771"/>
                  <a:pt x="4675" y="0"/>
                  <a:pt x="16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6"/>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6"/>
          <p:cNvSpPr txBox="1">
            <a:spLocks noGrp="1"/>
          </p:cNvSpPr>
          <p:nvPr>
            <p:ph type="title"/>
          </p:nvPr>
        </p:nvSpPr>
        <p:spPr>
          <a:xfrm>
            <a:off x="720000" y="585216"/>
            <a:ext cx="7704000" cy="420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Clr>
                <a:schemeClr val="lt1"/>
              </a:buClr>
              <a:buSzPts val="3200"/>
              <a:buNone/>
              <a:defRPr>
                <a:solidFill>
                  <a:schemeClr val="lt1"/>
                </a:solidFill>
              </a:defRPr>
            </a:lvl2pPr>
            <a:lvl3pPr lvl="2" rtl="0">
              <a:spcBef>
                <a:spcPts val="0"/>
              </a:spcBef>
              <a:spcAft>
                <a:spcPts val="0"/>
              </a:spcAft>
              <a:buClr>
                <a:schemeClr val="lt1"/>
              </a:buClr>
              <a:buSzPts val="3200"/>
              <a:buNone/>
              <a:defRPr>
                <a:solidFill>
                  <a:schemeClr val="lt1"/>
                </a:solidFill>
              </a:defRPr>
            </a:lvl3pPr>
            <a:lvl4pPr lvl="3" rtl="0">
              <a:spcBef>
                <a:spcPts val="0"/>
              </a:spcBef>
              <a:spcAft>
                <a:spcPts val="0"/>
              </a:spcAft>
              <a:buClr>
                <a:schemeClr val="lt1"/>
              </a:buClr>
              <a:buSzPts val="3200"/>
              <a:buNone/>
              <a:defRPr>
                <a:solidFill>
                  <a:schemeClr val="lt1"/>
                </a:solidFill>
              </a:defRPr>
            </a:lvl4pPr>
            <a:lvl5pPr lvl="4" rtl="0">
              <a:spcBef>
                <a:spcPts val="0"/>
              </a:spcBef>
              <a:spcAft>
                <a:spcPts val="0"/>
              </a:spcAft>
              <a:buClr>
                <a:schemeClr val="lt1"/>
              </a:buClr>
              <a:buSzPts val="3200"/>
              <a:buNone/>
              <a:defRPr>
                <a:solidFill>
                  <a:schemeClr val="lt1"/>
                </a:solidFill>
              </a:defRPr>
            </a:lvl5pPr>
            <a:lvl6pPr lvl="5" rtl="0">
              <a:spcBef>
                <a:spcPts val="0"/>
              </a:spcBef>
              <a:spcAft>
                <a:spcPts val="0"/>
              </a:spcAft>
              <a:buClr>
                <a:schemeClr val="lt1"/>
              </a:buClr>
              <a:buSzPts val="3200"/>
              <a:buNone/>
              <a:defRPr>
                <a:solidFill>
                  <a:schemeClr val="lt1"/>
                </a:solidFill>
              </a:defRPr>
            </a:lvl6pPr>
            <a:lvl7pPr lvl="6" rtl="0">
              <a:spcBef>
                <a:spcPts val="0"/>
              </a:spcBef>
              <a:spcAft>
                <a:spcPts val="0"/>
              </a:spcAft>
              <a:buClr>
                <a:schemeClr val="lt1"/>
              </a:buClr>
              <a:buSzPts val="3200"/>
              <a:buNone/>
              <a:defRPr>
                <a:solidFill>
                  <a:schemeClr val="lt1"/>
                </a:solidFill>
              </a:defRPr>
            </a:lvl7pPr>
            <a:lvl8pPr lvl="7" rtl="0">
              <a:spcBef>
                <a:spcPts val="0"/>
              </a:spcBef>
              <a:spcAft>
                <a:spcPts val="0"/>
              </a:spcAft>
              <a:buClr>
                <a:schemeClr val="lt1"/>
              </a:buClr>
              <a:buSzPts val="3200"/>
              <a:buNone/>
              <a:defRPr>
                <a:solidFill>
                  <a:schemeClr val="lt1"/>
                </a:solidFill>
              </a:defRPr>
            </a:lvl8pPr>
            <a:lvl9pPr lvl="8" rtl="0">
              <a:spcBef>
                <a:spcPts val="0"/>
              </a:spcBef>
              <a:spcAft>
                <a:spcPts val="0"/>
              </a:spcAft>
              <a:buClr>
                <a:schemeClr val="lt1"/>
              </a:buClr>
              <a:buSzPts val="3200"/>
              <a:buNone/>
              <a:defRPr>
                <a:solidFill>
                  <a:schemeClr val="lt1"/>
                </a:solidFill>
              </a:defRPr>
            </a:lvl9pPr>
          </a:lstStyle>
          <a:p>
            <a:endParaRPr/>
          </a:p>
        </p:txBody>
      </p:sp>
      <p:sp>
        <p:nvSpPr>
          <p:cNvPr id="52" name="Google Shape;52;p6"/>
          <p:cNvSpPr/>
          <p:nvPr/>
        </p:nvSpPr>
        <p:spPr>
          <a:xfrm>
            <a:off x="8149200" y="1809750"/>
            <a:ext cx="994800" cy="3386040"/>
          </a:xfrm>
          <a:custGeom>
            <a:avLst/>
            <a:gdLst/>
            <a:ahLst/>
            <a:cxnLst/>
            <a:rect l="l" t="t" r="r" b="b"/>
            <a:pathLst>
              <a:path w="39792" h="47392" extrusionOk="0">
                <a:moveTo>
                  <a:pt x="35354" y="0"/>
                </a:moveTo>
                <a:cubicBezTo>
                  <a:pt x="30943" y="0"/>
                  <a:pt x="24629" y="1336"/>
                  <a:pt x="23165" y="8659"/>
                </a:cubicBezTo>
                <a:cubicBezTo>
                  <a:pt x="20832" y="20186"/>
                  <a:pt x="23816" y="23550"/>
                  <a:pt x="11908" y="29625"/>
                </a:cubicBezTo>
                <a:cubicBezTo>
                  <a:pt x="1" y="35674"/>
                  <a:pt x="1981" y="47392"/>
                  <a:pt x="1981" y="47392"/>
                </a:cubicBezTo>
                <a:lnTo>
                  <a:pt x="39792" y="47392"/>
                </a:lnTo>
                <a:lnTo>
                  <a:pt x="39792" y="440"/>
                </a:lnTo>
                <a:cubicBezTo>
                  <a:pt x="39792" y="440"/>
                  <a:pt x="37887" y="0"/>
                  <a:pt x="3535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6"/>
          <p:cNvSpPr/>
          <p:nvPr/>
        </p:nvSpPr>
        <p:spPr>
          <a:xfrm>
            <a:off x="397658" y="1229850"/>
            <a:ext cx="8348685" cy="3598841"/>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4"/>
        <p:cNvGrpSpPr/>
        <p:nvPr/>
      </p:nvGrpSpPr>
      <p:grpSpPr>
        <a:xfrm>
          <a:off x="0" y="0"/>
          <a:ext cx="0" cy="0"/>
          <a:chOff x="0" y="0"/>
          <a:chExt cx="0" cy="0"/>
        </a:xfrm>
      </p:grpSpPr>
      <p:pic>
        <p:nvPicPr>
          <p:cNvPr id="55" name="Google Shape;55;p7"/>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56" name="Google Shape;56;p7"/>
          <p:cNvSpPr/>
          <p:nvPr/>
        </p:nvSpPr>
        <p:spPr>
          <a:xfrm>
            <a:off x="729675" y="1409700"/>
            <a:ext cx="4248269" cy="3193768"/>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7"/>
          <p:cNvSpPr/>
          <p:nvPr/>
        </p:nvSpPr>
        <p:spPr>
          <a:xfrm flipH="1">
            <a:off x="-11" y="0"/>
            <a:ext cx="2334924" cy="1606098"/>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7"/>
          <p:cNvSpPr txBox="1">
            <a:spLocks noGrp="1"/>
          </p:cNvSpPr>
          <p:nvPr>
            <p:ph type="subTitle" idx="1"/>
          </p:nvPr>
        </p:nvSpPr>
        <p:spPr>
          <a:xfrm rot="-272">
            <a:off x="957497" y="1663118"/>
            <a:ext cx="3792600" cy="22611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300"/>
              <a:buChar char="●"/>
              <a:defRPr sz="1200">
                <a:latin typeface="Comfortaa SemiBold"/>
                <a:ea typeface="Comfortaa SemiBold"/>
                <a:cs typeface="Comfortaa SemiBold"/>
                <a:sym typeface="Comfortaa SemiBold"/>
              </a:defRPr>
            </a:lvl1pPr>
            <a:lvl2pPr lvl="1" algn="ctr" rtl="0">
              <a:lnSpc>
                <a:spcPct val="100000"/>
              </a:lnSpc>
              <a:spcBef>
                <a:spcPts val="0"/>
              </a:spcBef>
              <a:spcAft>
                <a:spcPts val="0"/>
              </a:spcAft>
              <a:buSzPts val="1300"/>
              <a:buChar char="○"/>
              <a:defRPr/>
            </a:lvl2pPr>
            <a:lvl3pPr lvl="2" algn="ctr" rtl="0">
              <a:lnSpc>
                <a:spcPct val="100000"/>
              </a:lnSpc>
              <a:spcBef>
                <a:spcPts val="1600"/>
              </a:spcBef>
              <a:spcAft>
                <a:spcPts val="0"/>
              </a:spcAft>
              <a:buSzPts val="1300"/>
              <a:buChar char="■"/>
              <a:defRPr/>
            </a:lvl3pPr>
            <a:lvl4pPr lvl="3" algn="ctr" rtl="0">
              <a:lnSpc>
                <a:spcPct val="100000"/>
              </a:lnSpc>
              <a:spcBef>
                <a:spcPts val="1600"/>
              </a:spcBef>
              <a:spcAft>
                <a:spcPts val="0"/>
              </a:spcAft>
              <a:buSzPts val="1300"/>
              <a:buChar char="●"/>
              <a:defRPr/>
            </a:lvl4pPr>
            <a:lvl5pPr lvl="4" algn="ctr" rtl="0">
              <a:lnSpc>
                <a:spcPct val="100000"/>
              </a:lnSpc>
              <a:spcBef>
                <a:spcPts val="1600"/>
              </a:spcBef>
              <a:spcAft>
                <a:spcPts val="0"/>
              </a:spcAft>
              <a:buSzPts val="1300"/>
              <a:buChar char="○"/>
              <a:defRPr/>
            </a:lvl5pPr>
            <a:lvl6pPr lvl="5" algn="ctr" rtl="0">
              <a:lnSpc>
                <a:spcPct val="100000"/>
              </a:lnSpc>
              <a:spcBef>
                <a:spcPts val="1600"/>
              </a:spcBef>
              <a:spcAft>
                <a:spcPts val="0"/>
              </a:spcAft>
              <a:buSzPts val="1300"/>
              <a:buChar char="■"/>
              <a:defRPr/>
            </a:lvl6pPr>
            <a:lvl7pPr lvl="6" algn="ctr" rtl="0">
              <a:lnSpc>
                <a:spcPct val="100000"/>
              </a:lnSpc>
              <a:spcBef>
                <a:spcPts val="1600"/>
              </a:spcBef>
              <a:spcAft>
                <a:spcPts val="0"/>
              </a:spcAft>
              <a:buSzPts val="1300"/>
              <a:buChar char="●"/>
              <a:defRPr/>
            </a:lvl7pPr>
            <a:lvl8pPr lvl="7" algn="ctr" rtl="0">
              <a:lnSpc>
                <a:spcPct val="100000"/>
              </a:lnSpc>
              <a:spcBef>
                <a:spcPts val="1600"/>
              </a:spcBef>
              <a:spcAft>
                <a:spcPts val="0"/>
              </a:spcAft>
              <a:buSzPts val="1300"/>
              <a:buChar char="○"/>
              <a:defRPr/>
            </a:lvl8pPr>
            <a:lvl9pPr lvl="8" algn="ctr" rtl="0">
              <a:lnSpc>
                <a:spcPct val="100000"/>
              </a:lnSpc>
              <a:spcBef>
                <a:spcPts val="1600"/>
              </a:spcBef>
              <a:spcAft>
                <a:spcPts val="1600"/>
              </a:spcAft>
              <a:buSzPts val="1300"/>
              <a:buChar char="■"/>
              <a:defRPr/>
            </a:lvl9pPr>
          </a:lstStyle>
          <a:p>
            <a:endParaRPr/>
          </a:p>
        </p:txBody>
      </p:sp>
      <p:sp>
        <p:nvSpPr>
          <p:cNvPr id="59" name="Google Shape;59;p7"/>
          <p:cNvSpPr/>
          <p:nvPr/>
        </p:nvSpPr>
        <p:spPr>
          <a:xfrm>
            <a:off x="6248400" y="1747125"/>
            <a:ext cx="2895564" cy="3448597"/>
          </a:xfrm>
          <a:custGeom>
            <a:avLst/>
            <a:gdLst/>
            <a:ahLst/>
            <a:cxnLst/>
            <a:rect l="l" t="t" r="r" b="b"/>
            <a:pathLst>
              <a:path w="39792" h="47392" extrusionOk="0">
                <a:moveTo>
                  <a:pt x="35354" y="0"/>
                </a:moveTo>
                <a:cubicBezTo>
                  <a:pt x="30943" y="0"/>
                  <a:pt x="24629" y="1336"/>
                  <a:pt x="23165" y="8659"/>
                </a:cubicBezTo>
                <a:cubicBezTo>
                  <a:pt x="20832" y="20186"/>
                  <a:pt x="23816" y="23550"/>
                  <a:pt x="11908" y="29625"/>
                </a:cubicBezTo>
                <a:cubicBezTo>
                  <a:pt x="1" y="35674"/>
                  <a:pt x="1981" y="47392"/>
                  <a:pt x="1981" y="47392"/>
                </a:cubicBezTo>
                <a:lnTo>
                  <a:pt x="39792" y="47392"/>
                </a:lnTo>
                <a:lnTo>
                  <a:pt x="39792" y="440"/>
                </a:lnTo>
                <a:cubicBezTo>
                  <a:pt x="39792" y="440"/>
                  <a:pt x="37887" y="0"/>
                  <a:pt x="353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7"/>
          <p:cNvSpPr/>
          <p:nvPr/>
        </p:nvSpPr>
        <p:spPr>
          <a:xfrm>
            <a:off x="7164024" y="3716432"/>
            <a:ext cx="1979972" cy="1773891"/>
          </a:xfrm>
          <a:custGeom>
            <a:avLst/>
            <a:gdLst/>
            <a:ahLst/>
            <a:cxnLst/>
            <a:rect l="l" t="t" r="r" b="b"/>
            <a:pathLst>
              <a:path w="18583" h="16650" extrusionOk="0">
                <a:moveTo>
                  <a:pt x="8583" y="411"/>
                </a:moveTo>
                <a:cubicBezTo>
                  <a:pt x="9474" y="411"/>
                  <a:pt x="10201" y="1068"/>
                  <a:pt x="10763" y="1889"/>
                </a:cubicBezTo>
                <a:cubicBezTo>
                  <a:pt x="9860" y="2264"/>
                  <a:pt x="9005" y="2814"/>
                  <a:pt x="8312" y="3296"/>
                </a:cubicBezTo>
                <a:cubicBezTo>
                  <a:pt x="8067" y="3460"/>
                  <a:pt x="7820" y="3647"/>
                  <a:pt x="7586" y="3823"/>
                </a:cubicBezTo>
                <a:cubicBezTo>
                  <a:pt x="6952" y="3741"/>
                  <a:pt x="6308" y="3682"/>
                  <a:pt x="5663" y="3671"/>
                </a:cubicBezTo>
                <a:cubicBezTo>
                  <a:pt x="5897" y="2405"/>
                  <a:pt x="6449" y="1243"/>
                  <a:pt x="7668" y="634"/>
                </a:cubicBezTo>
                <a:cubicBezTo>
                  <a:pt x="7996" y="482"/>
                  <a:pt x="8301" y="411"/>
                  <a:pt x="8583" y="411"/>
                </a:cubicBezTo>
                <a:close/>
                <a:moveTo>
                  <a:pt x="11032" y="2311"/>
                </a:moveTo>
                <a:cubicBezTo>
                  <a:pt x="11384" y="2897"/>
                  <a:pt x="11654" y="3518"/>
                  <a:pt x="11842" y="4022"/>
                </a:cubicBezTo>
                <a:cubicBezTo>
                  <a:pt x="11947" y="4280"/>
                  <a:pt x="12029" y="4550"/>
                  <a:pt x="12123" y="4820"/>
                </a:cubicBezTo>
                <a:cubicBezTo>
                  <a:pt x="10998" y="4456"/>
                  <a:pt x="9837" y="4198"/>
                  <a:pt x="8711" y="3999"/>
                </a:cubicBezTo>
                <a:cubicBezTo>
                  <a:pt x="8559" y="3976"/>
                  <a:pt x="8395" y="3940"/>
                  <a:pt x="8242" y="3916"/>
                </a:cubicBezTo>
                <a:lnTo>
                  <a:pt x="8735" y="3565"/>
                </a:lnTo>
                <a:cubicBezTo>
                  <a:pt x="9427" y="3096"/>
                  <a:pt x="10212" y="2627"/>
                  <a:pt x="11032" y="2311"/>
                </a:cubicBezTo>
                <a:close/>
                <a:moveTo>
                  <a:pt x="5980" y="4187"/>
                </a:moveTo>
                <a:cubicBezTo>
                  <a:pt x="6332" y="4198"/>
                  <a:pt x="6683" y="4210"/>
                  <a:pt x="7058" y="4245"/>
                </a:cubicBezTo>
                <a:cubicBezTo>
                  <a:pt x="6507" y="4690"/>
                  <a:pt x="5968" y="5183"/>
                  <a:pt x="5475" y="5711"/>
                </a:cubicBezTo>
                <a:cubicBezTo>
                  <a:pt x="5487" y="5218"/>
                  <a:pt x="5511" y="4690"/>
                  <a:pt x="5581" y="4187"/>
                </a:cubicBezTo>
                <a:close/>
                <a:moveTo>
                  <a:pt x="12616" y="1947"/>
                </a:moveTo>
                <a:cubicBezTo>
                  <a:pt x="12674" y="2592"/>
                  <a:pt x="13284" y="3202"/>
                  <a:pt x="13952" y="3202"/>
                </a:cubicBezTo>
                <a:cubicBezTo>
                  <a:pt x="14175" y="3202"/>
                  <a:pt x="14398" y="3131"/>
                  <a:pt x="14620" y="2979"/>
                </a:cubicBezTo>
                <a:cubicBezTo>
                  <a:pt x="14737" y="2885"/>
                  <a:pt x="14831" y="2780"/>
                  <a:pt x="14901" y="2662"/>
                </a:cubicBezTo>
                <a:cubicBezTo>
                  <a:pt x="15852" y="3530"/>
                  <a:pt x="15523" y="4914"/>
                  <a:pt x="14961" y="6074"/>
                </a:cubicBezTo>
                <a:cubicBezTo>
                  <a:pt x="14245" y="5652"/>
                  <a:pt x="13483" y="5300"/>
                  <a:pt x="12686" y="5007"/>
                </a:cubicBezTo>
                <a:cubicBezTo>
                  <a:pt x="12416" y="4010"/>
                  <a:pt x="12041" y="3014"/>
                  <a:pt x="11514" y="2147"/>
                </a:cubicBezTo>
                <a:cubicBezTo>
                  <a:pt x="11877" y="2041"/>
                  <a:pt x="12252" y="1970"/>
                  <a:pt x="12616" y="1947"/>
                </a:cubicBezTo>
                <a:close/>
                <a:moveTo>
                  <a:pt x="12827" y="5534"/>
                </a:moveTo>
                <a:lnTo>
                  <a:pt x="12827" y="5534"/>
                </a:lnTo>
                <a:cubicBezTo>
                  <a:pt x="13495" y="5805"/>
                  <a:pt x="14140" y="6121"/>
                  <a:pt x="14750" y="6485"/>
                </a:cubicBezTo>
                <a:cubicBezTo>
                  <a:pt x="14620" y="6707"/>
                  <a:pt x="14492" y="6918"/>
                  <a:pt x="14374" y="7105"/>
                </a:cubicBezTo>
                <a:cubicBezTo>
                  <a:pt x="14057" y="7574"/>
                  <a:pt x="13718" y="8032"/>
                  <a:pt x="13354" y="8466"/>
                </a:cubicBezTo>
                <a:cubicBezTo>
                  <a:pt x="13296" y="8009"/>
                  <a:pt x="13225" y="7551"/>
                  <a:pt x="13155" y="7105"/>
                </a:cubicBezTo>
                <a:cubicBezTo>
                  <a:pt x="13061" y="6602"/>
                  <a:pt x="12955" y="6074"/>
                  <a:pt x="12827" y="5534"/>
                </a:cubicBezTo>
                <a:close/>
                <a:moveTo>
                  <a:pt x="5077" y="4198"/>
                </a:moveTo>
                <a:lnTo>
                  <a:pt x="5077" y="4198"/>
                </a:lnTo>
                <a:cubicBezTo>
                  <a:pt x="4995" y="4878"/>
                  <a:pt x="4983" y="5581"/>
                  <a:pt x="5006" y="6238"/>
                </a:cubicBezTo>
                <a:cubicBezTo>
                  <a:pt x="4198" y="7188"/>
                  <a:pt x="3529" y="8231"/>
                  <a:pt x="3083" y="9345"/>
                </a:cubicBezTo>
                <a:cubicBezTo>
                  <a:pt x="2169" y="8700"/>
                  <a:pt x="1454" y="7845"/>
                  <a:pt x="1290" y="6660"/>
                </a:cubicBezTo>
                <a:cubicBezTo>
                  <a:pt x="1278" y="6543"/>
                  <a:pt x="1267" y="6414"/>
                  <a:pt x="1267" y="6308"/>
                </a:cubicBezTo>
                <a:lnTo>
                  <a:pt x="1267" y="6308"/>
                </a:lnTo>
                <a:cubicBezTo>
                  <a:pt x="1372" y="6332"/>
                  <a:pt x="1489" y="6355"/>
                  <a:pt x="1595" y="6355"/>
                </a:cubicBezTo>
                <a:cubicBezTo>
                  <a:pt x="1817" y="6355"/>
                  <a:pt x="2040" y="6285"/>
                  <a:pt x="2251" y="6133"/>
                </a:cubicBezTo>
                <a:cubicBezTo>
                  <a:pt x="2767" y="5722"/>
                  <a:pt x="2814" y="5125"/>
                  <a:pt x="2603" y="4656"/>
                </a:cubicBezTo>
                <a:cubicBezTo>
                  <a:pt x="3354" y="4339"/>
                  <a:pt x="4279" y="4234"/>
                  <a:pt x="5077" y="4198"/>
                </a:cubicBezTo>
                <a:close/>
                <a:moveTo>
                  <a:pt x="5030" y="6941"/>
                </a:moveTo>
                <a:cubicBezTo>
                  <a:pt x="5042" y="7024"/>
                  <a:pt x="5042" y="7118"/>
                  <a:pt x="5053" y="7211"/>
                </a:cubicBezTo>
                <a:cubicBezTo>
                  <a:pt x="5123" y="8314"/>
                  <a:pt x="5276" y="9450"/>
                  <a:pt x="5546" y="10576"/>
                </a:cubicBezTo>
                <a:cubicBezTo>
                  <a:pt x="4854" y="10318"/>
                  <a:pt x="4139" y="10002"/>
                  <a:pt x="3482" y="9603"/>
                </a:cubicBezTo>
                <a:cubicBezTo>
                  <a:pt x="3565" y="9392"/>
                  <a:pt x="3658" y="9181"/>
                  <a:pt x="3752" y="8981"/>
                </a:cubicBezTo>
                <a:cubicBezTo>
                  <a:pt x="4092" y="8267"/>
                  <a:pt x="4526" y="7574"/>
                  <a:pt x="5030" y="6941"/>
                </a:cubicBezTo>
                <a:close/>
                <a:moveTo>
                  <a:pt x="15172" y="6754"/>
                </a:moveTo>
                <a:cubicBezTo>
                  <a:pt x="15230" y="6789"/>
                  <a:pt x="15289" y="6836"/>
                  <a:pt x="15359" y="6871"/>
                </a:cubicBezTo>
                <a:cubicBezTo>
                  <a:pt x="15805" y="7199"/>
                  <a:pt x="16261" y="7551"/>
                  <a:pt x="16519" y="7997"/>
                </a:cubicBezTo>
                <a:cubicBezTo>
                  <a:pt x="16321" y="8067"/>
                  <a:pt x="16097" y="8196"/>
                  <a:pt x="15898" y="8419"/>
                </a:cubicBezTo>
                <a:cubicBezTo>
                  <a:pt x="15370" y="9005"/>
                  <a:pt x="15675" y="9814"/>
                  <a:pt x="16250" y="10224"/>
                </a:cubicBezTo>
                <a:cubicBezTo>
                  <a:pt x="16215" y="10271"/>
                  <a:pt x="16168" y="10318"/>
                  <a:pt x="16133" y="10365"/>
                </a:cubicBezTo>
                <a:cubicBezTo>
                  <a:pt x="15500" y="11139"/>
                  <a:pt x="14445" y="11467"/>
                  <a:pt x="13495" y="11631"/>
                </a:cubicBezTo>
                <a:cubicBezTo>
                  <a:pt x="13541" y="10799"/>
                  <a:pt x="13507" y="9943"/>
                  <a:pt x="13424" y="9111"/>
                </a:cubicBezTo>
                <a:cubicBezTo>
                  <a:pt x="14081" y="8384"/>
                  <a:pt x="14703" y="7598"/>
                  <a:pt x="15172" y="6754"/>
                </a:cubicBezTo>
                <a:close/>
                <a:moveTo>
                  <a:pt x="7738" y="4304"/>
                </a:moveTo>
                <a:cubicBezTo>
                  <a:pt x="9250" y="4468"/>
                  <a:pt x="10810" y="4796"/>
                  <a:pt x="12275" y="5323"/>
                </a:cubicBezTo>
                <a:cubicBezTo>
                  <a:pt x="12604" y="6508"/>
                  <a:pt x="12815" y="7727"/>
                  <a:pt x="12932" y="8947"/>
                </a:cubicBezTo>
                <a:cubicBezTo>
                  <a:pt x="12275" y="9650"/>
                  <a:pt x="11572" y="10307"/>
                  <a:pt x="10834" y="10916"/>
                </a:cubicBezTo>
                <a:cubicBezTo>
                  <a:pt x="10517" y="11174"/>
                  <a:pt x="10188" y="11432"/>
                  <a:pt x="9860" y="11678"/>
                </a:cubicBezTo>
                <a:cubicBezTo>
                  <a:pt x="8559" y="11514"/>
                  <a:pt x="7269" y="11174"/>
                  <a:pt x="6061" y="10763"/>
                </a:cubicBezTo>
                <a:cubicBezTo>
                  <a:pt x="5686" y="9333"/>
                  <a:pt x="5511" y="7845"/>
                  <a:pt x="5487" y="6402"/>
                </a:cubicBezTo>
                <a:cubicBezTo>
                  <a:pt x="6167" y="5628"/>
                  <a:pt x="6929" y="4925"/>
                  <a:pt x="7738" y="4304"/>
                </a:cubicBezTo>
                <a:close/>
                <a:moveTo>
                  <a:pt x="12979" y="9568"/>
                </a:moveTo>
                <a:cubicBezTo>
                  <a:pt x="13038" y="10271"/>
                  <a:pt x="13049" y="10987"/>
                  <a:pt x="13014" y="11701"/>
                </a:cubicBezTo>
                <a:cubicBezTo>
                  <a:pt x="12533" y="11760"/>
                  <a:pt x="12064" y="11795"/>
                  <a:pt x="11584" y="11795"/>
                </a:cubicBezTo>
                <a:cubicBezTo>
                  <a:pt x="11232" y="11795"/>
                  <a:pt x="10892" y="11784"/>
                  <a:pt x="10552" y="11748"/>
                </a:cubicBezTo>
                <a:cubicBezTo>
                  <a:pt x="11150" y="11279"/>
                  <a:pt x="11736" y="10776"/>
                  <a:pt x="12275" y="10271"/>
                </a:cubicBezTo>
                <a:cubicBezTo>
                  <a:pt x="12510" y="10049"/>
                  <a:pt x="12744" y="9814"/>
                  <a:pt x="12979" y="9568"/>
                </a:cubicBezTo>
                <a:close/>
                <a:moveTo>
                  <a:pt x="6226" y="11315"/>
                </a:moveTo>
                <a:lnTo>
                  <a:pt x="6226" y="11315"/>
                </a:lnTo>
                <a:cubicBezTo>
                  <a:pt x="6577" y="11420"/>
                  <a:pt x="6918" y="11526"/>
                  <a:pt x="7246" y="11608"/>
                </a:cubicBezTo>
                <a:cubicBezTo>
                  <a:pt x="7903" y="11795"/>
                  <a:pt x="8606" y="11948"/>
                  <a:pt x="9309" y="12065"/>
                </a:cubicBezTo>
                <a:cubicBezTo>
                  <a:pt x="8583" y="12546"/>
                  <a:pt x="7820" y="12968"/>
                  <a:pt x="7012" y="13285"/>
                </a:cubicBezTo>
                <a:cubicBezTo>
                  <a:pt x="6694" y="12652"/>
                  <a:pt x="6437" y="11995"/>
                  <a:pt x="6226" y="11315"/>
                </a:cubicBezTo>
                <a:close/>
                <a:moveTo>
                  <a:pt x="3318" y="10083"/>
                </a:moveTo>
                <a:cubicBezTo>
                  <a:pt x="4057" y="10529"/>
                  <a:pt x="4878" y="10869"/>
                  <a:pt x="5686" y="11139"/>
                </a:cubicBezTo>
                <a:cubicBezTo>
                  <a:pt x="5909" y="11936"/>
                  <a:pt x="6202" y="12710"/>
                  <a:pt x="6566" y="13437"/>
                </a:cubicBezTo>
                <a:cubicBezTo>
                  <a:pt x="6554" y="13449"/>
                  <a:pt x="6543" y="13449"/>
                  <a:pt x="6519" y="13449"/>
                </a:cubicBezTo>
                <a:cubicBezTo>
                  <a:pt x="6061" y="13589"/>
                  <a:pt x="5605" y="13718"/>
                  <a:pt x="5159" y="13718"/>
                </a:cubicBezTo>
                <a:cubicBezTo>
                  <a:pt x="4714" y="13718"/>
                  <a:pt x="4279" y="13589"/>
                  <a:pt x="3904" y="13202"/>
                </a:cubicBezTo>
                <a:cubicBezTo>
                  <a:pt x="3541" y="12850"/>
                  <a:pt x="3330" y="12370"/>
                  <a:pt x="3213" y="11889"/>
                </a:cubicBezTo>
                <a:cubicBezTo>
                  <a:pt x="3083" y="11292"/>
                  <a:pt x="3154" y="10682"/>
                  <a:pt x="3318" y="10083"/>
                </a:cubicBezTo>
                <a:close/>
                <a:moveTo>
                  <a:pt x="10001" y="12159"/>
                </a:moveTo>
                <a:cubicBezTo>
                  <a:pt x="10552" y="12229"/>
                  <a:pt x="11115" y="12264"/>
                  <a:pt x="11666" y="12264"/>
                </a:cubicBezTo>
                <a:cubicBezTo>
                  <a:pt x="12111" y="12264"/>
                  <a:pt x="12545" y="12241"/>
                  <a:pt x="12967" y="12194"/>
                </a:cubicBezTo>
                <a:lnTo>
                  <a:pt x="12967" y="12194"/>
                </a:lnTo>
                <a:cubicBezTo>
                  <a:pt x="12908" y="12874"/>
                  <a:pt x="12780" y="13554"/>
                  <a:pt x="12569" y="14199"/>
                </a:cubicBezTo>
                <a:cubicBezTo>
                  <a:pt x="12252" y="15137"/>
                  <a:pt x="11889" y="15992"/>
                  <a:pt x="10821" y="16169"/>
                </a:cubicBezTo>
                <a:cubicBezTo>
                  <a:pt x="10716" y="16192"/>
                  <a:pt x="10610" y="16192"/>
                  <a:pt x="10505" y="16192"/>
                </a:cubicBezTo>
                <a:cubicBezTo>
                  <a:pt x="10107" y="16192"/>
                  <a:pt x="9708" y="16086"/>
                  <a:pt x="9356" y="15934"/>
                </a:cubicBezTo>
                <a:cubicBezTo>
                  <a:pt x="8395" y="15512"/>
                  <a:pt x="7726" y="14574"/>
                  <a:pt x="7234" y="13695"/>
                </a:cubicBezTo>
                <a:cubicBezTo>
                  <a:pt x="8207" y="13308"/>
                  <a:pt x="9133" y="12780"/>
                  <a:pt x="10001" y="12159"/>
                </a:cubicBezTo>
                <a:close/>
                <a:moveTo>
                  <a:pt x="8570" y="1"/>
                </a:moveTo>
                <a:cubicBezTo>
                  <a:pt x="7668" y="1"/>
                  <a:pt x="6765" y="458"/>
                  <a:pt x="6120" y="1267"/>
                </a:cubicBezTo>
                <a:cubicBezTo>
                  <a:pt x="5605" y="1936"/>
                  <a:pt x="5300" y="2780"/>
                  <a:pt x="5147" y="3682"/>
                </a:cubicBezTo>
                <a:cubicBezTo>
                  <a:pt x="4162" y="3705"/>
                  <a:pt x="3201" y="3870"/>
                  <a:pt x="2345" y="4268"/>
                </a:cubicBezTo>
                <a:cubicBezTo>
                  <a:pt x="2122" y="4010"/>
                  <a:pt x="1806" y="3835"/>
                  <a:pt x="1465" y="3835"/>
                </a:cubicBezTo>
                <a:cubicBezTo>
                  <a:pt x="1161" y="3835"/>
                  <a:pt x="832" y="3976"/>
                  <a:pt x="528" y="4315"/>
                </a:cubicBezTo>
                <a:cubicBezTo>
                  <a:pt x="0" y="4890"/>
                  <a:pt x="293" y="5699"/>
                  <a:pt x="856" y="6097"/>
                </a:cubicBezTo>
                <a:cubicBezTo>
                  <a:pt x="739" y="6941"/>
                  <a:pt x="1032" y="7891"/>
                  <a:pt x="1595" y="8618"/>
                </a:cubicBezTo>
                <a:cubicBezTo>
                  <a:pt x="1947" y="9087"/>
                  <a:pt x="2403" y="9486"/>
                  <a:pt x="2919" y="9826"/>
                </a:cubicBezTo>
                <a:cubicBezTo>
                  <a:pt x="2627" y="10740"/>
                  <a:pt x="2591" y="11737"/>
                  <a:pt x="2966" y="12639"/>
                </a:cubicBezTo>
                <a:cubicBezTo>
                  <a:pt x="3213" y="13202"/>
                  <a:pt x="3646" y="13707"/>
                  <a:pt x="4174" y="13999"/>
                </a:cubicBezTo>
                <a:cubicBezTo>
                  <a:pt x="4467" y="14152"/>
                  <a:pt x="4772" y="14210"/>
                  <a:pt x="5089" y="14210"/>
                </a:cubicBezTo>
                <a:cubicBezTo>
                  <a:pt x="5605" y="14210"/>
                  <a:pt x="6144" y="14058"/>
                  <a:pt x="6613" y="13918"/>
                </a:cubicBezTo>
                <a:cubicBezTo>
                  <a:pt x="6671" y="13894"/>
                  <a:pt x="6730" y="13871"/>
                  <a:pt x="6788" y="13859"/>
                </a:cubicBezTo>
                <a:cubicBezTo>
                  <a:pt x="6999" y="14246"/>
                  <a:pt x="7246" y="14632"/>
                  <a:pt x="7527" y="14996"/>
                </a:cubicBezTo>
                <a:cubicBezTo>
                  <a:pt x="8125" y="15770"/>
                  <a:pt x="8981" y="16450"/>
                  <a:pt x="9977" y="16614"/>
                </a:cubicBezTo>
                <a:cubicBezTo>
                  <a:pt x="10154" y="16638"/>
                  <a:pt x="10329" y="16649"/>
                  <a:pt x="10505" y="16649"/>
                </a:cubicBezTo>
                <a:cubicBezTo>
                  <a:pt x="10904" y="16649"/>
                  <a:pt x="11303" y="16579"/>
                  <a:pt x="11678" y="16391"/>
                </a:cubicBezTo>
                <a:cubicBezTo>
                  <a:pt x="12428" y="16028"/>
                  <a:pt x="12756" y="15090"/>
                  <a:pt x="13014" y="14351"/>
                </a:cubicBezTo>
                <a:cubicBezTo>
                  <a:pt x="13249" y="13636"/>
                  <a:pt x="13389" y="12886"/>
                  <a:pt x="13460" y="12123"/>
                </a:cubicBezTo>
                <a:cubicBezTo>
                  <a:pt x="13940" y="12030"/>
                  <a:pt x="14421" y="11912"/>
                  <a:pt x="14878" y="11737"/>
                </a:cubicBezTo>
                <a:cubicBezTo>
                  <a:pt x="15605" y="11479"/>
                  <a:pt x="16227" y="11034"/>
                  <a:pt x="16672" y="10424"/>
                </a:cubicBezTo>
                <a:cubicBezTo>
                  <a:pt x="16766" y="10447"/>
                  <a:pt x="16871" y="10459"/>
                  <a:pt x="16977" y="10459"/>
                </a:cubicBezTo>
                <a:cubicBezTo>
                  <a:pt x="17188" y="10459"/>
                  <a:pt x="17423" y="10388"/>
                  <a:pt x="17634" y="10236"/>
                </a:cubicBezTo>
                <a:cubicBezTo>
                  <a:pt x="18583" y="9474"/>
                  <a:pt x="17926" y="8103"/>
                  <a:pt x="17001" y="7962"/>
                </a:cubicBezTo>
                <a:cubicBezTo>
                  <a:pt x="16719" y="7399"/>
                  <a:pt x="16203" y="6918"/>
                  <a:pt x="15617" y="6485"/>
                </a:cubicBezTo>
                <a:cubicBezTo>
                  <a:pt x="15535" y="6438"/>
                  <a:pt x="15453" y="6391"/>
                  <a:pt x="15383" y="6332"/>
                </a:cubicBezTo>
                <a:cubicBezTo>
                  <a:pt x="15594" y="5886"/>
                  <a:pt x="15769" y="5417"/>
                  <a:pt x="15886" y="4948"/>
                </a:cubicBezTo>
                <a:cubicBezTo>
                  <a:pt x="16156" y="3788"/>
                  <a:pt x="15805" y="2874"/>
                  <a:pt x="15066" y="2264"/>
                </a:cubicBezTo>
                <a:cubicBezTo>
                  <a:pt x="15195" y="1513"/>
                  <a:pt x="14573" y="693"/>
                  <a:pt x="13823" y="693"/>
                </a:cubicBezTo>
                <a:cubicBezTo>
                  <a:pt x="13518" y="693"/>
                  <a:pt x="13190" y="833"/>
                  <a:pt x="12885" y="1162"/>
                </a:cubicBezTo>
                <a:cubicBezTo>
                  <a:pt x="12803" y="1243"/>
                  <a:pt x="12744" y="1337"/>
                  <a:pt x="12697" y="1431"/>
                </a:cubicBezTo>
                <a:cubicBezTo>
                  <a:pt x="12217" y="1443"/>
                  <a:pt x="11712" y="1548"/>
                  <a:pt x="11232" y="1712"/>
                </a:cubicBezTo>
                <a:cubicBezTo>
                  <a:pt x="10986" y="1361"/>
                  <a:pt x="10716" y="1045"/>
                  <a:pt x="10423" y="763"/>
                </a:cubicBezTo>
                <a:cubicBezTo>
                  <a:pt x="9860" y="235"/>
                  <a:pt x="9216" y="1"/>
                  <a:pt x="8570" y="1"/>
                </a:cubicBezTo>
                <a:close/>
              </a:path>
            </a:pathLst>
          </a:custGeom>
          <a:solidFill>
            <a:srgbClr val="FECA2A">
              <a:alpha val="555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7"/>
          <p:cNvSpPr txBox="1">
            <a:spLocks noGrp="1"/>
          </p:cNvSpPr>
          <p:nvPr>
            <p:ph type="title"/>
          </p:nvPr>
        </p:nvSpPr>
        <p:spPr>
          <a:xfrm>
            <a:off x="720000" y="585216"/>
            <a:ext cx="7708500" cy="420600"/>
          </a:xfrm>
          <a:prstGeom prst="rect">
            <a:avLst/>
          </a:prstGeom>
        </p:spPr>
        <p:txBody>
          <a:bodyPr spcFirstLastPara="1" wrap="square" lIns="91425" tIns="91425" rIns="91425" bIns="91425" anchor="t" anchorCtr="0">
            <a:noAutofit/>
          </a:bodyPr>
          <a:lstStyle>
            <a:lvl1pPr lvl="0" rtl="0">
              <a:lnSpc>
                <a:spcPct val="70000"/>
              </a:lnSpc>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3"/>
        <p:cNvGrpSpPr/>
        <p:nvPr/>
      </p:nvGrpSpPr>
      <p:grpSpPr>
        <a:xfrm>
          <a:off x="0" y="0"/>
          <a:ext cx="0" cy="0"/>
          <a:chOff x="0" y="0"/>
          <a:chExt cx="0" cy="0"/>
        </a:xfrm>
      </p:grpSpPr>
      <p:pic>
        <p:nvPicPr>
          <p:cNvPr id="64" name="Google Shape;64;p8"/>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65" name="Google Shape;65;p8"/>
          <p:cNvSpPr/>
          <p:nvPr/>
        </p:nvSpPr>
        <p:spPr>
          <a:xfrm>
            <a:off x="0" y="0"/>
            <a:ext cx="7093682" cy="416483"/>
          </a:xfrm>
          <a:custGeom>
            <a:avLst/>
            <a:gdLst/>
            <a:ahLst/>
            <a:cxnLst/>
            <a:rect l="l" t="t" r="r" b="b"/>
            <a:pathLst>
              <a:path w="42124" h="14279" extrusionOk="0">
                <a:moveTo>
                  <a:pt x="1" y="1"/>
                </a:moveTo>
                <a:lnTo>
                  <a:pt x="1" y="7650"/>
                </a:lnTo>
                <a:cubicBezTo>
                  <a:pt x="12993" y="7650"/>
                  <a:pt x="10253" y="11013"/>
                  <a:pt x="23625" y="13942"/>
                </a:cubicBezTo>
                <a:cubicBezTo>
                  <a:pt x="24686" y="14173"/>
                  <a:pt x="25695" y="14279"/>
                  <a:pt x="26653" y="14279"/>
                </a:cubicBezTo>
                <a:cubicBezTo>
                  <a:pt x="37779" y="14279"/>
                  <a:pt x="42124" y="1"/>
                  <a:pt x="421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8"/>
          <p:cNvSpPr/>
          <p:nvPr/>
        </p:nvSpPr>
        <p:spPr>
          <a:xfrm rot="10800000">
            <a:off x="8471931" y="-18"/>
            <a:ext cx="672069" cy="6392418"/>
          </a:xfrm>
          <a:custGeom>
            <a:avLst/>
            <a:gdLst/>
            <a:ahLst/>
            <a:cxnLst/>
            <a:rect l="l" t="t" r="r" b="b"/>
            <a:pathLst>
              <a:path w="21863" h="46193" extrusionOk="0">
                <a:moveTo>
                  <a:pt x="1" y="1"/>
                </a:moveTo>
                <a:lnTo>
                  <a:pt x="1" y="46192"/>
                </a:lnTo>
                <a:lnTo>
                  <a:pt x="13617" y="46192"/>
                </a:lnTo>
                <a:cubicBezTo>
                  <a:pt x="13617" y="46192"/>
                  <a:pt x="21863" y="33960"/>
                  <a:pt x="17306" y="26202"/>
                </a:cubicBezTo>
                <a:cubicBezTo>
                  <a:pt x="12749" y="18445"/>
                  <a:pt x="12749" y="22730"/>
                  <a:pt x="11664" y="12559"/>
                </a:cubicBezTo>
                <a:cubicBezTo>
                  <a:pt x="10606" y="2387"/>
                  <a:pt x="1" y="1"/>
                  <a:pt x="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8"/>
          <p:cNvSpPr/>
          <p:nvPr/>
        </p:nvSpPr>
        <p:spPr>
          <a:xfrm rot="5400000">
            <a:off x="5658848" y="-1055312"/>
            <a:ext cx="429510" cy="11968145"/>
          </a:xfrm>
          <a:custGeom>
            <a:avLst/>
            <a:gdLst/>
            <a:ahLst/>
            <a:cxnLst/>
            <a:rect l="l" t="t" r="r" b="b"/>
            <a:pathLst>
              <a:path w="10444" h="62848" extrusionOk="0">
                <a:moveTo>
                  <a:pt x="10443" y="0"/>
                </a:moveTo>
                <a:cubicBezTo>
                  <a:pt x="10443" y="0"/>
                  <a:pt x="4205" y="4639"/>
                  <a:pt x="6646" y="20506"/>
                </a:cubicBezTo>
                <a:cubicBezTo>
                  <a:pt x="9060" y="36346"/>
                  <a:pt x="1031" y="36943"/>
                  <a:pt x="516" y="50071"/>
                </a:cubicBezTo>
                <a:cubicBezTo>
                  <a:pt x="1" y="62530"/>
                  <a:pt x="9404" y="62847"/>
                  <a:pt x="10364" y="62847"/>
                </a:cubicBezTo>
                <a:cubicBezTo>
                  <a:pt x="10416" y="62847"/>
                  <a:pt x="10443" y="62846"/>
                  <a:pt x="10443" y="62846"/>
                </a:cubicBezTo>
                <a:lnTo>
                  <a:pt x="10443" y="24439"/>
                </a:lnTo>
                <a:lnTo>
                  <a:pt x="1044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8"/>
          <p:cNvSpPr/>
          <p:nvPr/>
        </p:nvSpPr>
        <p:spPr>
          <a:xfrm>
            <a:off x="901600" y="540000"/>
            <a:ext cx="7340689" cy="4063408"/>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chemeClr val="accent3"/>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8"/>
          <p:cNvSpPr txBox="1">
            <a:spLocks noGrp="1"/>
          </p:cNvSpPr>
          <p:nvPr>
            <p:ph type="title"/>
          </p:nvPr>
        </p:nvSpPr>
        <p:spPr>
          <a:xfrm>
            <a:off x="1254750" y="1013250"/>
            <a:ext cx="6634500" cy="31170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10900">
                <a:solidFill>
                  <a:schemeClr val="lt1"/>
                </a:solidFill>
              </a:defRPr>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0"/>
        <p:cNvGrpSpPr/>
        <p:nvPr/>
      </p:nvGrpSpPr>
      <p:grpSpPr>
        <a:xfrm>
          <a:off x="0" y="0"/>
          <a:ext cx="0" cy="0"/>
          <a:chOff x="0" y="0"/>
          <a:chExt cx="0" cy="0"/>
        </a:xfrm>
      </p:grpSpPr>
      <p:pic>
        <p:nvPicPr>
          <p:cNvPr id="71" name="Google Shape;71;p9"/>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72" name="Google Shape;72;p9"/>
          <p:cNvSpPr/>
          <p:nvPr/>
        </p:nvSpPr>
        <p:spPr>
          <a:xfrm>
            <a:off x="6761850" y="-99922"/>
            <a:ext cx="2799174" cy="2195439"/>
          </a:xfrm>
          <a:custGeom>
            <a:avLst/>
            <a:gdLst/>
            <a:ahLst/>
            <a:cxnLst/>
            <a:rect l="l" t="t" r="r" b="b"/>
            <a:pathLst>
              <a:path w="38515" h="30209" extrusionOk="0">
                <a:moveTo>
                  <a:pt x="20908" y="734"/>
                </a:moveTo>
                <a:cubicBezTo>
                  <a:pt x="20936" y="734"/>
                  <a:pt x="20964" y="737"/>
                  <a:pt x="20992" y="742"/>
                </a:cubicBezTo>
                <a:cubicBezTo>
                  <a:pt x="21236" y="742"/>
                  <a:pt x="21399" y="959"/>
                  <a:pt x="21372" y="1203"/>
                </a:cubicBezTo>
                <a:lnTo>
                  <a:pt x="21399" y="1203"/>
                </a:lnTo>
                <a:cubicBezTo>
                  <a:pt x="21426" y="1475"/>
                  <a:pt x="21182" y="1719"/>
                  <a:pt x="20911" y="1719"/>
                </a:cubicBezTo>
                <a:cubicBezTo>
                  <a:pt x="20639" y="1692"/>
                  <a:pt x="20422" y="1448"/>
                  <a:pt x="20450" y="1176"/>
                </a:cubicBezTo>
                <a:cubicBezTo>
                  <a:pt x="20474" y="933"/>
                  <a:pt x="20672" y="734"/>
                  <a:pt x="20908" y="734"/>
                </a:cubicBezTo>
                <a:close/>
                <a:moveTo>
                  <a:pt x="15893" y="959"/>
                </a:moveTo>
                <a:cubicBezTo>
                  <a:pt x="16137" y="959"/>
                  <a:pt x="16300" y="1149"/>
                  <a:pt x="16300" y="1366"/>
                </a:cubicBezTo>
                <a:cubicBezTo>
                  <a:pt x="16300" y="1606"/>
                  <a:pt x="16116" y="1793"/>
                  <a:pt x="15879" y="1826"/>
                </a:cubicBezTo>
                <a:lnTo>
                  <a:pt x="15879" y="1826"/>
                </a:lnTo>
                <a:cubicBezTo>
                  <a:pt x="15615" y="1792"/>
                  <a:pt x="15432" y="1551"/>
                  <a:pt x="15459" y="1285"/>
                </a:cubicBezTo>
                <a:cubicBezTo>
                  <a:pt x="15513" y="1095"/>
                  <a:pt x="15703" y="959"/>
                  <a:pt x="15893" y="959"/>
                </a:cubicBezTo>
                <a:close/>
                <a:moveTo>
                  <a:pt x="6047" y="1393"/>
                </a:moveTo>
                <a:cubicBezTo>
                  <a:pt x="6318" y="1420"/>
                  <a:pt x="6535" y="1665"/>
                  <a:pt x="6562" y="1936"/>
                </a:cubicBezTo>
                <a:cubicBezTo>
                  <a:pt x="6535" y="2234"/>
                  <a:pt x="6318" y="2451"/>
                  <a:pt x="6020" y="2478"/>
                </a:cubicBezTo>
                <a:cubicBezTo>
                  <a:pt x="5721" y="2451"/>
                  <a:pt x="5504" y="2180"/>
                  <a:pt x="5559" y="1909"/>
                </a:cubicBezTo>
                <a:cubicBezTo>
                  <a:pt x="5531" y="1610"/>
                  <a:pt x="5748" y="1393"/>
                  <a:pt x="6047" y="1393"/>
                </a:cubicBezTo>
                <a:close/>
                <a:moveTo>
                  <a:pt x="12855" y="5625"/>
                </a:moveTo>
                <a:cubicBezTo>
                  <a:pt x="13153" y="5625"/>
                  <a:pt x="13397" y="5869"/>
                  <a:pt x="13370" y="6167"/>
                </a:cubicBezTo>
                <a:cubicBezTo>
                  <a:pt x="13395" y="6413"/>
                  <a:pt x="13197" y="6636"/>
                  <a:pt x="12938" y="6636"/>
                </a:cubicBezTo>
                <a:cubicBezTo>
                  <a:pt x="12911" y="6636"/>
                  <a:pt x="12883" y="6633"/>
                  <a:pt x="12855" y="6628"/>
                </a:cubicBezTo>
                <a:cubicBezTo>
                  <a:pt x="12258" y="6574"/>
                  <a:pt x="12258" y="5679"/>
                  <a:pt x="12855" y="5625"/>
                </a:cubicBezTo>
                <a:close/>
                <a:moveTo>
                  <a:pt x="23623" y="5896"/>
                </a:moveTo>
                <a:cubicBezTo>
                  <a:pt x="23867" y="5923"/>
                  <a:pt x="24057" y="6059"/>
                  <a:pt x="24138" y="6276"/>
                </a:cubicBezTo>
                <a:cubicBezTo>
                  <a:pt x="24193" y="6438"/>
                  <a:pt x="24138" y="6601"/>
                  <a:pt x="24030" y="6710"/>
                </a:cubicBezTo>
                <a:cubicBezTo>
                  <a:pt x="23911" y="6829"/>
                  <a:pt x="23748" y="6904"/>
                  <a:pt x="23584" y="6904"/>
                </a:cubicBezTo>
                <a:cubicBezTo>
                  <a:pt x="23524" y="6904"/>
                  <a:pt x="23464" y="6894"/>
                  <a:pt x="23406" y="6872"/>
                </a:cubicBezTo>
                <a:cubicBezTo>
                  <a:pt x="23081" y="6764"/>
                  <a:pt x="22945" y="6628"/>
                  <a:pt x="22945" y="6330"/>
                </a:cubicBezTo>
                <a:cubicBezTo>
                  <a:pt x="22918" y="6113"/>
                  <a:pt x="23108" y="5923"/>
                  <a:pt x="23325" y="5923"/>
                </a:cubicBezTo>
                <a:lnTo>
                  <a:pt x="23460" y="5923"/>
                </a:lnTo>
                <a:lnTo>
                  <a:pt x="23623" y="5896"/>
                </a:lnTo>
                <a:close/>
                <a:moveTo>
                  <a:pt x="1477" y="6925"/>
                </a:moveTo>
                <a:cubicBezTo>
                  <a:pt x="1784" y="6925"/>
                  <a:pt x="2031" y="7212"/>
                  <a:pt x="2005" y="7523"/>
                </a:cubicBezTo>
                <a:lnTo>
                  <a:pt x="2005" y="7496"/>
                </a:lnTo>
                <a:cubicBezTo>
                  <a:pt x="1978" y="7822"/>
                  <a:pt x="1707" y="8093"/>
                  <a:pt x="1381" y="8120"/>
                </a:cubicBezTo>
                <a:cubicBezTo>
                  <a:pt x="1366" y="8121"/>
                  <a:pt x="1351" y="8122"/>
                  <a:pt x="1336" y="8122"/>
                </a:cubicBezTo>
                <a:cubicBezTo>
                  <a:pt x="1056" y="8122"/>
                  <a:pt x="810" y="7888"/>
                  <a:pt x="785" y="7605"/>
                </a:cubicBezTo>
                <a:cubicBezTo>
                  <a:pt x="785" y="7225"/>
                  <a:pt x="1056" y="6954"/>
                  <a:pt x="1436" y="6927"/>
                </a:cubicBezTo>
                <a:cubicBezTo>
                  <a:pt x="1450" y="6925"/>
                  <a:pt x="1463" y="6925"/>
                  <a:pt x="1477" y="6925"/>
                </a:cubicBezTo>
                <a:close/>
                <a:moveTo>
                  <a:pt x="32004" y="9476"/>
                </a:moveTo>
                <a:cubicBezTo>
                  <a:pt x="32276" y="9503"/>
                  <a:pt x="32465" y="9747"/>
                  <a:pt x="32465" y="10019"/>
                </a:cubicBezTo>
                <a:lnTo>
                  <a:pt x="32438" y="10019"/>
                </a:lnTo>
                <a:cubicBezTo>
                  <a:pt x="32438" y="10290"/>
                  <a:pt x="32221" y="10534"/>
                  <a:pt x="31923" y="10561"/>
                </a:cubicBezTo>
                <a:cubicBezTo>
                  <a:pt x="31652" y="10534"/>
                  <a:pt x="31462" y="10290"/>
                  <a:pt x="31462" y="10019"/>
                </a:cubicBezTo>
                <a:cubicBezTo>
                  <a:pt x="31462" y="9720"/>
                  <a:pt x="31706" y="9476"/>
                  <a:pt x="32004" y="9476"/>
                </a:cubicBezTo>
                <a:close/>
                <a:moveTo>
                  <a:pt x="18118" y="1498"/>
                </a:moveTo>
                <a:cubicBezTo>
                  <a:pt x="18671" y="1498"/>
                  <a:pt x="19235" y="1513"/>
                  <a:pt x="19799" y="1529"/>
                </a:cubicBezTo>
                <a:cubicBezTo>
                  <a:pt x="19982" y="2052"/>
                  <a:pt x="20467" y="2398"/>
                  <a:pt x="21012" y="2398"/>
                </a:cubicBezTo>
                <a:cubicBezTo>
                  <a:pt x="21032" y="2398"/>
                  <a:pt x="21053" y="2398"/>
                  <a:pt x="21073" y="2397"/>
                </a:cubicBezTo>
                <a:cubicBezTo>
                  <a:pt x="21670" y="3400"/>
                  <a:pt x="22185" y="4431"/>
                  <a:pt x="22728" y="5489"/>
                </a:cubicBezTo>
                <a:cubicBezTo>
                  <a:pt x="22375" y="5842"/>
                  <a:pt x="22267" y="6384"/>
                  <a:pt x="22457" y="6872"/>
                </a:cubicBezTo>
                <a:cubicBezTo>
                  <a:pt x="22511" y="6954"/>
                  <a:pt x="22511" y="7062"/>
                  <a:pt x="22457" y="7171"/>
                </a:cubicBezTo>
                <a:cubicBezTo>
                  <a:pt x="21914" y="8174"/>
                  <a:pt x="21372" y="9205"/>
                  <a:pt x="20721" y="10181"/>
                </a:cubicBezTo>
                <a:cubicBezTo>
                  <a:pt x="20639" y="10164"/>
                  <a:pt x="20558" y="10156"/>
                  <a:pt x="20478" y="10156"/>
                </a:cubicBezTo>
                <a:cubicBezTo>
                  <a:pt x="20057" y="10156"/>
                  <a:pt x="19683" y="10390"/>
                  <a:pt x="19500" y="10778"/>
                </a:cubicBezTo>
                <a:lnTo>
                  <a:pt x="16869" y="10724"/>
                </a:lnTo>
                <a:cubicBezTo>
                  <a:pt x="16476" y="10173"/>
                  <a:pt x="16368" y="10022"/>
                  <a:pt x="15996" y="10022"/>
                </a:cubicBezTo>
                <a:cubicBezTo>
                  <a:pt x="15855" y="10022"/>
                  <a:pt x="15677" y="10043"/>
                  <a:pt x="15432" y="10073"/>
                </a:cubicBezTo>
                <a:cubicBezTo>
                  <a:pt x="14808" y="9151"/>
                  <a:pt x="14184" y="8201"/>
                  <a:pt x="13614" y="7171"/>
                </a:cubicBezTo>
                <a:cubicBezTo>
                  <a:pt x="13804" y="6899"/>
                  <a:pt x="14075" y="6628"/>
                  <a:pt x="14021" y="6248"/>
                </a:cubicBezTo>
                <a:cubicBezTo>
                  <a:pt x="13940" y="5923"/>
                  <a:pt x="13804" y="5598"/>
                  <a:pt x="13614" y="5353"/>
                </a:cubicBezTo>
                <a:cubicBezTo>
                  <a:pt x="13750" y="4865"/>
                  <a:pt x="14971" y="3021"/>
                  <a:pt x="15486" y="2478"/>
                </a:cubicBezTo>
                <a:cubicBezTo>
                  <a:pt x="15639" y="2508"/>
                  <a:pt x="15773" y="2526"/>
                  <a:pt x="15894" y="2526"/>
                </a:cubicBezTo>
                <a:cubicBezTo>
                  <a:pt x="16327" y="2526"/>
                  <a:pt x="16584" y="2293"/>
                  <a:pt x="16923" y="1529"/>
                </a:cubicBezTo>
                <a:cubicBezTo>
                  <a:pt x="17313" y="1506"/>
                  <a:pt x="17713" y="1498"/>
                  <a:pt x="18118" y="1498"/>
                </a:cubicBezTo>
                <a:close/>
                <a:moveTo>
                  <a:pt x="15939" y="10420"/>
                </a:moveTo>
                <a:cubicBezTo>
                  <a:pt x="15960" y="10420"/>
                  <a:pt x="15981" y="10422"/>
                  <a:pt x="16001" y="10426"/>
                </a:cubicBezTo>
                <a:cubicBezTo>
                  <a:pt x="16137" y="10426"/>
                  <a:pt x="16272" y="10561"/>
                  <a:pt x="16300" y="10724"/>
                </a:cubicBezTo>
                <a:cubicBezTo>
                  <a:pt x="16300" y="10832"/>
                  <a:pt x="16300" y="10914"/>
                  <a:pt x="16272" y="11022"/>
                </a:cubicBezTo>
                <a:cubicBezTo>
                  <a:pt x="16223" y="11196"/>
                  <a:pt x="16060" y="11324"/>
                  <a:pt x="15887" y="11324"/>
                </a:cubicBezTo>
                <a:cubicBezTo>
                  <a:pt x="15871" y="11324"/>
                  <a:pt x="15855" y="11323"/>
                  <a:pt x="15838" y="11321"/>
                </a:cubicBezTo>
                <a:cubicBezTo>
                  <a:pt x="15649" y="11294"/>
                  <a:pt x="15540" y="11131"/>
                  <a:pt x="15540" y="10860"/>
                </a:cubicBezTo>
                <a:lnTo>
                  <a:pt x="15567" y="10860"/>
                </a:lnTo>
                <a:cubicBezTo>
                  <a:pt x="15567" y="10778"/>
                  <a:pt x="15594" y="10697"/>
                  <a:pt x="15622" y="10643"/>
                </a:cubicBezTo>
                <a:cubicBezTo>
                  <a:pt x="15669" y="10500"/>
                  <a:pt x="15799" y="10420"/>
                  <a:pt x="15939" y="10420"/>
                </a:cubicBezTo>
                <a:close/>
                <a:moveTo>
                  <a:pt x="20562" y="10613"/>
                </a:moveTo>
                <a:cubicBezTo>
                  <a:pt x="20579" y="10613"/>
                  <a:pt x="20595" y="10614"/>
                  <a:pt x="20612" y="10615"/>
                </a:cubicBezTo>
                <a:cubicBezTo>
                  <a:pt x="20856" y="10643"/>
                  <a:pt x="21046" y="10860"/>
                  <a:pt x="21046" y="11104"/>
                </a:cubicBezTo>
                <a:cubicBezTo>
                  <a:pt x="21019" y="11402"/>
                  <a:pt x="20775" y="11619"/>
                  <a:pt x="20477" y="11619"/>
                </a:cubicBezTo>
                <a:cubicBezTo>
                  <a:pt x="20205" y="11619"/>
                  <a:pt x="19988" y="11375"/>
                  <a:pt x="20043" y="11104"/>
                </a:cubicBezTo>
                <a:cubicBezTo>
                  <a:pt x="20043" y="10822"/>
                  <a:pt x="20284" y="10613"/>
                  <a:pt x="20562" y="10613"/>
                </a:cubicBezTo>
                <a:close/>
                <a:moveTo>
                  <a:pt x="37456" y="12189"/>
                </a:moveTo>
                <a:cubicBezTo>
                  <a:pt x="37673" y="12216"/>
                  <a:pt x="37809" y="12406"/>
                  <a:pt x="37782" y="12595"/>
                </a:cubicBezTo>
                <a:cubicBezTo>
                  <a:pt x="37782" y="12812"/>
                  <a:pt x="37592" y="12975"/>
                  <a:pt x="37375" y="12975"/>
                </a:cubicBezTo>
                <a:cubicBezTo>
                  <a:pt x="37212" y="12921"/>
                  <a:pt x="37104" y="12758"/>
                  <a:pt x="37131" y="12568"/>
                </a:cubicBezTo>
                <a:cubicBezTo>
                  <a:pt x="37131" y="12351"/>
                  <a:pt x="37266" y="12216"/>
                  <a:pt x="37456" y="12216"/>
                </a:cubicBezTo>
                <a:lnTo>
                  <a:pt x="37456" y="12189"/>
                </a:lnTo>
                <a:close/>
                <a:moveTo>
                  <a:pt x="26606" y="14663"/>
                </a:moveTo>
                <a:cubicBezTo>
                  <a:pt x="26711" y="14663"/>
                  <a:pt x="26811" y="14719"/>
                  <a:pt x="26851" y="14820"/>
                </a:cubicBezTo>
                <a:cubicBezTo>
                  <a:pt x="27014" y="15118"/>
                  <a:pt x="26959" y="15498"/>
                  <a:pt x="26688" y="15715"/>
                </a:cubicBezTo>
                <a:cubicBezTo>
                  <a:pt x="26552" y="15823"/>
                  <a:pt x="26390" y="15932"/>
                  <a:pt x="26200" y="16013"/>
                </a:cubicBezTo>
                <a:lnTo>
                  <a:pt x="26200" y="15986"/>
                </a:lnTo>
                <a:cubicBezTo>
                  <a:pt x="25983" y="15823"/>
                  <a:pt x="25901" y="15525"/>
                  <a:pt x="26010" y="15281"/>
                </a:cubicBezTo>
                <a:cubicBezTo>
                  <a:pt x="26091" y="15009"/>
                  <a:pt x="26254" y="14792"/>
                  <a:pt x="26498" y="14684"/>
                </a:cubicBezTo>
                <a:cubicBezTo>
                  <a:pt x="26533" y="14670"/>
                  <a:pt x="26570" y="14663"/>
                  <a:pt x="26606" y="14663"/>
                </a:cubicBezTo>
                <a:close/>
                <a:moveTo>
                  <a:pt x="21313" y="15170"/>
                </a:moveTo>
                <a:cubicBezTo>
                  <a:pt x="21586" y="15170"/>
                  <a:pt x="21779" y="15379"/>
                  <a:pt x="21779" y="15660"/>
                </a:cubicBezTo>
                <a:cubicBezTo>
                  <a:pt x="21779" y="15891"/>
                  <a:pt x="21586" y="16097"/>
                  <a:pt x="21359" y="16097"/>
                </a:cubicBezTo>
                <a:cubicBezTo>
                  <a:pt x="21345" y="16097"/>
                  <a:pt x="21331" y="16096"/>
                  <a:pt x="21318" y="16094"/>
                </a:cubicBezTo>
                <a:cubicBezTo>
                  <a:pt x="21046" y="16094"/>
                  <a:pt x="20856" y="15877"/>
                  <a:pt x="20884" y="15633"/>
                </a:cubicBezTo>
                <a:cubicBezTo>
                  <a:pt x="20884" y="15389"/>
                  <a:pt x="21046" y="15199"/>
                  <a:pt x="21263" y="15172"/>
                </a:cubicBezTo>
                <a:cubicBezTo>
                  <a:pt x="21280" y="15171"/>
                  <a:pt x="21297" y="15170"/>
                  <a:pt x="21313" y="15170"/>
                </a:cubicBezTo>
                <a:close/>
                <a:moveTo>
                  <a:pt x="29102" y="20271"/>
                </a:moveTo>
                <a:cubicBezTo>
                  <a:pt x="29319" y="20271"/>
                  <a:pt x="29428" y="20407"/>
                  <a:pt x="29428" y="20624"/>
                </a:cubicBezTo>
                <a:cubicBezTo>
                  <a:pt x="29428" y="20841"/>
                  <a:pt x="29292" y="20950"/>
                  <a:pt x="28994" y="20950"/>
                </a:cubicBezTo>
                <a:cubicBezTo>
                  <a:pt x="28912" y="20922"/>
                  <a:pt x="28831" y="20895"/>
                  <a:pt x="28749" y="20841"/>
                </a:cubicBezTo>
                <a:cubicBezTo>
                  <a:pt x="28668" y="20760"/>
                  <a:pt x="28641" y="20651"/>
                  <a:pt x="28641" y="20543"/>
                </a:cubicBezTo>
                <a:cubicBezTo>
                  <a:pt x="28641" y="20407"/>
                  <a:pt x="28749" y="20326"/>
                  <a:pt x="28885" y="20299"/>
                </a:cubicBezTo>
                <a:cubicBezTo>
                  <a:pt x="28966" y="20299"/>
                  <a:pt x="29021" y="20271"/>
                  <a:pt x="29102" y="20271"/>
                </a:cubicBezTo>
                <a:close/>
                <a:moveTo>
                  <a:pt x="18117" y="20244"/>
                </a:moveTo>
                <a:cubicBezTo>
                  <a:pt x="18253" y="20244"/>
                  <a:pt x="18334" y="20353"/>
                  <a:pt x="18388" y="20543"/>
                </a:cubicBezTo>
                <a:lnTo>
                  <a:pt x="18388" y="20651"/>
                </a:lnTo>
                <a:cubicBezTo>
                  <a:pt x="18388" y="20895"/>
                  <a:pt x="18307" y="21031"/>
                  <a:pt x="18117" y="21058"/>
                </a:cubicBezTo>
                <a:cubicBezTo>
                  <a:pt x="18088" y="21068"/>
                  <a:pt x="18059" y="21072"/>
                  <a:pt x="18031" y="21072"/>
                </a:cubicBezTo>
                <a:cubicBezTo>
                  <a:pt x="17902" y="21072"/>
                  <a:pt x="17791" y="20975"/>
                  <a:pt x="17791" y="20841"/>
                </a:cubicBezTo>
                <a:cubicBezTo>
                  <a:pt x="17764" y="20733"/>
                  <a:pt x="17764" y="20624"/>
                  <a:pt x="17791" y="20516"/>
                </a:cubicBezTo>
                <a:cubicBezTo>
                  <a:pt x="17819" y="20353"/>
                  <a:pt x="17954" y="20244"/>
                  <a:pt x="18117" y="20244"/>
                </a:cubicBezTo>
                <a:close/>
                <a:moveTo>
                  <a:pt x="24234" y="15849"/>
                </a:moveTo>
                <a:cubicBezTo>
                  <a:pt x="24567" y="15849"/>
                  <a:pt x="24897" y="15858"/>
                  <a:pt x="25223" y="15877"/>
                </a:cubicBezTo>
                <a:cubicBezTo>
                  <a:pt x="25495" y="16366"/>
                  <a:pt x="26010" y="16664"/>
                  <a:pt x="26552" y="16691"/>
                </a:cubicBezTo>
                <a:cubicBezTo>
                  <a:pt x="27176" y="17668"/>
                  <a:pt x="27692" y="18807"/>
                  <a:pt x="28288" y="19919"/>
                </a:cubicBezTo>
                <a:cubicBezTo>
                  <a:pt x="28180" y="20109"/>
                  <a:pt x="28098" y="20326"/>
                  <a:pt x="28044" y="20570"/>
                </a:cubicBezTo>
                <a:cubicBezTo>
                  <a:pt x="28044" y="20814"/>
                  <a:pt x="28071" y="21058"/>
                  <a:pt x="28098" y="21302"/>
                </a:cubicBezTo>
                <a:cubicBezTo>
                  <a:pt x="27556" y="22387"/>
                  <a:pt x="26959" y="23445"/>
                  <a:pt x="26281" y="24449"/>
                </a:cubicBezTo>
                <a:cubicBezTo>
                  <a:pt x="26053" y="24398"/>
                  <a:pt x="25889" y="24366"/>
                  <a:pt x="25760" y="24366"/>
                </a:cubicBezTo>
                <a:cubicBezTo>
                  <a:pt x="25475" y="24366"/>
                  <a:pt x="25366" y="24524"/>
                  <a:pt x="25142" y="24991"/>
                </a:cubicBezTo>
                <a:lnTo>
                  <a:pt x="25061" y="25181"/>
                </a:lnTo>
                <a:cubicBezTo>
                  <a:pt x="24898" y="25185"/>
                  <a:pt x="24735" y="25188"/>
                  <a:pt x="24572" y="25188"/>
                </a:cubicBezTo>
                <a:cubicBezTo>
                  <a:pt x="23759" y="25188"/>
                  <a:pt x="22945" y="25131"/>
                  <a:pt x="22131" y="25018"/>
                </a:cubicBezTo>
                <a:cubicBezTo>
                  <a:pt x="22050" y="24855"/>
                  <a:pt x="21996" y="24666"/>
                  <a:pt x="21914" y="24503"/>
                </a:cubicBezTo>
                <a:cubicBezTo>
                  <a:pt x="21850" y="24267"/>
                  <a:pt x="21634" y="24116"/>
                  <a:pt x="21399" y="24116"/>
                </a:cubicBezTo>
                <a:cubicBezTo>
                  <a:pt x="21336" y="24116"/>
                  <a:pt x="21272" y="24127"/>
                  <a:pt x="21209" y="24150"/>
                </a:cubicBezTo>
                <a:cubicBezTo>
                  <a:pt x="21101" y="24204"/>
                  <a:pt x="20992" y="24204"/>
                  <a:pt x="20856" y="24232"/>
                </a:cubicBezTo>
                <a:cubicBezTo>
                  <a:pt x="20775" y="24150"/>
                  <a:pt x="20721" y="24069"/>
                  <a:pt x="20639" y="23960"/>
                </a:cubicBezTo>
                <a:cubicBezTo>
                  <a:pt x="20151" y="23201"/>
                  <a:pt x="19663" y="22414"/>
                  <a:pt x="19202" y="21655"/>
                </a:cubicBezTo>
                <a:cubicBezTo>
                  <a:pt x="19012" y="21438"/>
                  <a:pt x="18958" y="21139"/>
                  <a:pt x="19066" y="20868"/>
                </a:cubicBezTo>
                <a:cubicBezTo>
                  <a:pt x="19120" y="20543"/>
                  <a:pt x="19093" y="20217"/>
                  <a:pt x="18931" y="19946"/>
                </a:cubicBezTo>
                <a:cubicBezTo>
                  <a:pt x="19554" y="18861"/>
                  <a:pt x="20233" y="17803"/>
                  <a:pt x="20992" y="16800"/>
                </a:cubicBezTo>
                <a:cubicBezTo>
                  <a:pt x="21064" y="16812"/>
                  <a:pt x="21135" y="16818"/>
                  <a:pt x="21205" y="16818"/>
                </a:cubicBezTo>
                <a:cubicBezTo>
                  <a:pt x="21747" y="16818"/>
                  <a:pt x="22234" y="16460"/>
                  <a:pt x="22402" y="15932"/>
                </a:cubicBezTo>
                <a:cubicBezTo>
                  <a:pt x="23016" y="15879"/>
                  <a:pt x="23629" y="15849"/>
                  <a:pt x="24234" y="15849"/>
                </a:cubicBezTo>
                <a:close/>
                <a:moveTo>
                  <a:pt x="21290" y="24855"/>
                </a:moveTo>
                <a:cubicBezTo>
                  <a:pt x="21345" y="24910"/>
                  <a:pt x="21426" y="24937"/>
                  <a:pt x="21480" y="25018"/>
                </a:cubicBezTo>
                <a:cubicBezTo>
                  <a:pt x="21507" y="25072"/>
                  <a:pt x="21480" y="25181"/>
                  <a:pt x="21480" y="25262"/>
                </a:cubicBezTo>
                <a:cubicBezTo>
                  <a:pt x="21480" y="25262"/>
                  <a:pt x="21453" y="25289"/>
                  <a:pt x="21453" y="25289"/>
                </a:cubicBezTo>
                <a:cubicBezTo>
                  <a:pt x="21374" y="25409"/>
                  <a:pt x="21265" y="25484"/>
                  <a:pt x="21138" y="25484"/>
                </a:cubicBezTo>
                <a:cubicBezTo>
                  <a:pt x="21092" y="25484"/>
                  <a:pt x="21043" y="25474"/>
                  <a:pt x="20992" y="25452"/>
                </a:cubicBezTo>
                <a:cubicBezTo>
                  <a:pt x="20884" y="25425"/>
                  <a:pt x="20829" y="25344"/>
                  <a:pt x="20829" y="25235"/>
                </a:cubicBezTo>
                <a:cubicBezTo>
                  <a:pt x="20884" y="25018"/>
                  <a:pt x="21073" y="24855"/>
                  <a:pt x="21290" y="24855"/>
                </a:cubicBezTo>
                <a:close/>
                <a:moveTo>
                  <a:pt x="25929" y="24937"/>
                </a:moveTo>
                <a:cubicBezTo>
                  <a:pt x="26118" y="24964"/>
                  <a:pt x="26254" y="25100"/>
                  <a:pt x="26254" y="25289"/>
                </a:cubicBezTo>
                <a:cubicBezTo>
                  <a:pt x="26281" y="25452"/>
                  <a:pt x="26146" y="25642"/>
                  <a:pt x="25956" y="25669"/>
                </a:cubicBezTo>
                <a:cubicBezTo>
                  <a:pt x="25766" y="25669"/>
                  <a:pt x="25657" y="25534"/>
                  <a:pt x="25657" y="25344"/>
                </a:cubicBezTo>
                <a:cubicBezTo>
                  <a:pt x="25657" y="25127"/>
                  <a:pt x="25766" y="24937"/>
                  <a:pt x="25929" y="24937"/>
                </a:cubicBezTo>
                <a:close/>
                <a:moveTo>
                  <a:pt x="32098" y="28660"/>
                </a:moveTo>
                <a:cubicBezTo>
                  <a:pt x="32160" y="28660"/>
                  <a:pt x="32222" y="28675"/>
                  <a:pt x="32276" y="28707"/>
                </a:cubicBezTo>
                <a:cubicBezTo>
                  <a:pt x="32438" y="28788"/>
                  <a:pt x="32547" y="28978"/>
                  <a:pt x="32493" y="29168"/>
                </a:cubicBezTo>
                <a:lnTo>
                  <a:pt x="32520" y="29141"/>
                </a:lnTo>
                <a:lnTo>
                  <a:pt x="32520" y="29141"/>
                </a:lnTo>
                <a:cubicBezTo>
                  <a:pt x="32493" y="29249"/>
                  <a:pt x="32438" y="29331"/>
                  <a:pt x="32384" y="29412"/>
                </a:cubicBezTo>
                <a:cubicBezTo>
                  <a:pt x="32328" y="29511"/>
                  <a:pt x="32235" y="29558"/>
                  <a:pt x="32140" y="29558"/>
                </a:cubicBezTo>
                <a:cubicBezTo>
                  <a:pt x="32051" y="29558"/>
                  <a:pt x="31961" y="29518"/>
                  <a:pt x="31896" y="29439"/>
                </a:cubicBezTo>
                <a:cubicBezTo>
                  <a:pt x="31842" y="29358"/>
                  <a:pt x="31787" y="29277"/>
                  <a:pt x="31760" y="29195"/>
                </a:cubicBezTo>
                <a:cubicBezTo>
                  <a:pt x="31679" y="29032"/>
                  <a:pt x="31706" y="28870"/>
                  <a:pt x="31842" y="28761"/>
                </a:cubicBezTo>
                <a:cubicBezTo>
                  <a:pt x="31907" y="28696"/>
                  <a:pt x="32003" y="28660"/>
                  <a:pt x="32098" y="28660"/>
                </a:cubicBezTo>
                <a:close/>
                <a:moveTo>
                  <a:pt x="20925" y="0"/>
                </a:moveTo>
                <a:cubicBezTo>
                  <a:pt x="20659" y="0"/>
                  <a:pt x="20397" y="124"/>
                  <a:pt x="20233" y="363"/>
                </a:cubicBezTo>
                <a:cubicBezTo>
                  <a:pt x="20097" y="471"/>
                  <a:pt x="19988" y="634"/>
                  <a:pt x="19880" y="742"/>
                </a:cubicBezTo>
                <a:lnTo>
                  <a:pt x="16761" y="797"/>
                </a:lnTo>
                <a:cubicBezTo>
                  <a:pt x="16679" y="661"/>
                  <a:pt x="16571" y="552"/>
                  <a:pt x="16462" y="444"/>
                </a:cubicBezTo>
                <a:cubicBezTo>
                  <a:pt x="16285" y="311"/>
                  <a:pt x="16068" y="243"/>
                  <a:pt x="15850" y="243"/>
                </a:cubicBezTo>
                <a:cubicBezTo>
                  <a:pt x="15667" y="243"/>
                  <a:pt x="15484" y="291"/>
                  <a:pt x="15323" y="390"/>
                </a:cubicBezTo>
                <a:cubicBezTo>
                  <a:pt x="14998" y="552"/>
                  <a:pt x="14808" y="905"/>
                  <a:pt x="14889" y="1258"/>
                </a:cubicBezTo>
                <a:cubicBezTo>
                  <a:pt x="14889" y="1448"/>
                  <a:pt x="14916" y="1610"/>
                  <a:pt x="14943" y="1773"/>
                </a:cubicBezTo>
                <a:cubicBezTo>
                  <a:pt x="14943" y="1773"/>
                  <a:pt x="14916" y="1800"/>
                  <a:pt x="14916" y="1827"/>
                </a:cubicBezTo>
                <a:cubicBezTo>
                  <a:pt x="14211" y="2858"/>
                  <a:pt x="13533" y="3916"/>
                  <a:pt x="12828" y="4947"/>
                </a:cubicBezTo>
                <a:cubicBezTo>
                  <a:pt x="12773" y="5001"/>
                  <a:pt x="12719" y="5082"/>
                  <a:pt x="12638" y="5109"/>
                </a:cubicBezTo>
                <a:cubicBezTo>
                  <a:pt x="12394" y="5272"/>
                  <a:pt x="12150" y="5381"/>
                  <a:pt x="11878" y="5543"/>
                </a:cubicBezTo>
                <a:cubicBezTo>
                  <a:pt x="10251" y="4513"/>
                  <a:pt x="8705" y="3400"/>
                  <a:pt x="7186" y="2207"/>
                </a:cubicBezTo>
                <a:cubicBezTo>
                  <a:pt x="7186" y="2099"/>
                  <a:pt x="7186" y="2017"/>
                  <a:pt x="7186" y="1936"/>
                </a:cubicBezTo>
                <a:cubicBezTo>
                  <a:pt x="7186" y="1280"/>
                  <a:pt x="6680" y="786"/>
                  <a:pt x="6070" y="786"/>
                </a:cubicBezTo>
                <a:cubicBezTo>
                  <a:pt x="5974" y="786"/>
                  <a:pt x="5875" y="798"/>
                  <a:pt x="5776" y="824"/>
                </a:cubicBezTo>
                <a:cubicBezTo>
                  <a:pt x="5287" y="851"/>
                  <a:pt x="4908" y="1258"/>
                  <a:pt x="4962" y="1746"/>
                </a:cubicBezTo>
                <a:cubicBezTo>
                  <a:pt x="4962" y="2017"/>
                  <a:pt x="4962" y="2288"/>
                  <a:pt x="4989" y="2560"/>
                </a:cubicBezTo>
                <a:cubicBezTo>
                  <a:pt x="4962" y="2614"/>
                  <a:pt x="4908" y="2695"/>
                  <a:pt x="4853" y="2750"/>
                </a:cubicBezTo>
                <a:cubicBezTo>
                  <a:pt x="4067" y="3753"/>
                  <a:pt x="3280" y="4757"/>
                  <a:pt x="2494" y="5787"/>
                </a:cubicBezTo>
                <a:cubicBezTo>
                  <a:pt x="2165" y="6181"/>
                  <a:pt x="2137" y="6293"/>
                  <a:pt x="1740" y="6293"/>
                </a:cubicBezTo>
                <a:cubicBezTo>
                  <a:pt x="1645" y="6293"/>
                  <a:pt x="1529" y="6286"/>
                  <a:pt x="1381" y="6276"/>
                </a:cubicBezTo>
                <a:cubicBezTo>
                  <a:pt x="1352" y="6273"/>
                  <a:pt x="1322" y="6272"/>
                  <a:pt x="1293" y="6272"/>
                </a:cubicBezTo>
                <a:cubicBezTo>
                  <a:pt x="574" y="6272"/>
                  <a:pt x="0" y="6902"/>
                  <a:pt x="52" y="7632"/>
                </a:cubicBezTo>
                <a:cubicBezTo>
                  <a:pt x="161" y="8201"/>
                  <a:pt x="622" y="8635"/>
                  <a:pt x="1192" y="8717"/>
                </a:cubicBezTo>
                <a:cubicBezTo>
                  <a:pt x="1707" y="8717"/>
                  <a:pt x="2195" y="8473"/>
                  <a:pt x="2494" y="8039"/>
                </a:cubicBezTo>
                <a:cubicBezTo>
                  <a:pt x="2521" y="7930"/>
                  <a:pt x="2548" y="7795"/>
                  <a:pt x="2575" y="7686"/>
                </a:cubicBezTo>
                <a:cubicBezTo>
                  <a:pt x="2602" y="7578"/>
                  <a:pt x="2602" y="7442"/>
                  <a:pt x="2575" y="7333"/>
                </a:cubicBezTo>
                <a:cubicBezTo>
                  <a:pt x="2521" y="7035"/>
                  <a:pt x="2602" y="6764"/>
                  <a:pt x="2792" y="6547"/>
                </a:cubicBezTo>
                <a:cubicBezTo>
                  <a:pt x="3687" y="5462"/>
                  <a:pt x="4528" y="4350"/>
                  <a:pt x="5396" y="3238"/>
                </a:cubicBezTo>
                <a:cubicBezTo>
                  <a:pt x="5450" y="3184"/>
                  <a:pt x="5504" y="3102"/>
                  <a:pt x="5559" y="3048"/>
                </a:cubicBezTo>
                <a:cubicBezTo>
                  <a:pt x="5687" y="3091"/>
                  <a:pt x="5807" y="3109"/>
                  <a:pt x="5923" y="3109"/>
                </a:cubicBezTo>
                <a:cubicBezTo>
                  <a:pt x="6248" y="3109"/>
                  <a:pt x="6533" y="2964"/>
                  <a:pt x="6833" y="2804"/>
                </a:cubicBezTo>
                <a:cubicBezTo>
                  <a:pt x="8407" y="4024"/>
                  <a:pt x="10034" y="5191"/>
                  <a:pt x="11716" y="6248"/>
                </a:cubicBezTo>
                <a:cubicBezTo>
                  <a:pt x="11743" y="6655"/>
                  <a:pt x="12041" y="7035"/>
                  <a:pt x="12448" y="7144"/>
                </a:cubicBezTo>
                <a:cubicBezTo>
                  <a:pt x="12746" y="7225"/>
                  <a:pt x="12963" y="7415"/>
                  <a:pt x="13072" y="7713"/>
                </a:cubicBezTo>
                <a:cubicBezTo>
                  <a:pt x="13262" y="8012"/>
                  <a:pt x="13452" y="8337"/>
                  <a:pt x="13669" y="8635"/>
                </a:cubicBezTo>
                <a:cubicBezTo>
                  <a:pt x="14021" y="9205"/>
                  <a:pt x="14374" y="9775"/>
                  <a:pt x="14754" y="10344"/>
                </a:cubicBezTo>
                <a:cubicBezTo>
                  <a:pt x="14862" y="10507"/>
                  <a:pt x="14916" y="10724"/>
                  <a:pt x="14889" y="10941"/>
                </a:cubicBezTo>
                <a:cubicBezTo>
                  <a:pt x="14835" y="11321"/>
                  <a:pt x="15025" y="11673"/>
                  <a:pt x="15405" y="11836"/>
                </a:cubicBezTo>
                <a:cubicBezTo>
                  <a:pt x="15535" y="11906"/>
                  <a:pt x="15677" y="11939"/>
                  <a:pt x="15818" y="11939"/>
                </a:cubicBezTo>
                <a:cubicBezTo>
                  <a:pt x="16056" y="11939"/>
                  <a:pt x="16292" y="11844"/>
                  <a:pt x="16462" y="11673"/>
                </a:cubicBezTo>
                <a:cubicBezTo>
                  <a:pt x="16571" y="11592"/>
                  <a:pt x="16679" y="11483"/>
                  <a:pt x="16788" y="11375"/>
                </a:cubicBezTo>
                <a:lnTo>
                  <a:pt x="19419" y="11511"/>
                </a:lnTo>
                <a:cubicBezTo>
                  <a:pt x="19582" y="11809"/>
                  <a:pt x="19799" y="12026"/>
                  <a:pt x="20097" y="12189"/>
                </a:cubicBezTo>
                <a:cubicBezTo>
                  <a:pt x="20178" y="12243"/>
                  <a:pt x="20233" y="12324"/>
                  <a:pt x="20260" y="12433"/>
                </a:cubicBezTo>
                <a:cubicBezTo>
                  <a:pt x="20395" y="13138"/>
                  <a:pt x="20531" y="13843"/>
                  <a:pt x="20667" y="14548"/>
                </a:cubicBezTo>
                <a:cubicBezTo>
                  <a:pt x="20694" y="14711"/>
                  <a:pt x="20639" y="14874"/>
                  <a:pt x="20558" y="14982"/>
                </a:cubicBezTo>
                <a:cubicBezTo>
                  <a:pt x="20341" y="15308"/>
                  <a:pt x="20260" y="15688"/>
                  <a:pt x="20341" y="16040"/>
                </a:cubicBezTo>
                <a:cubicBezTo>
                  <a:pt x="20368" y="16122"/>
                  <a:pt x="20395" y="16203"/>
                  <a:pt x="20422" y="16311"/>
                </a:cubicBezTo>
                <a:lnTo>
                  <a:pt x="18171" y="19648"/>
                </a:lnTo>
                <a:lnTo>
                  <a:pt x="17981" y="19675"/>
                </a:lnTo>
                <a:cubicBezTo>
                  <a:pt x="17385" y="19729"/>
                  <a:pt x="16978" y="20299"/>
                  <a:pt x="17113" y="20895"/>
                </a:cubicBezTo>
                <a:cubicBezTo>
                  <a:pt x="17140" y="21302"/>
                  <a:pt x="17493" y="21628"/>
                  <a:pt x="17927" y="21628"/>
                </a:cubicBezTo>
                <a:lnTo>
                  <a:pt x="18334" y="21655"/>
                </a:lnTo>
                <a:lnTo>
                  <a:pt x="20233" y="24693"/>
                </a:lnTo>
                <a:cubicBezTo>
                  <a:pt x="20205" y="24828"/>
                  <a:pt x="20151" y="24937"/>
                  <a:pt x="20151" y="25072"/>
                </a:cubicBezTo>
                <a:cubicBezTo>
                  <a:pt x="20124" y="25425"/>
                  <a:pt x="20260" y="25778"/>
                  <a:pt x="20585" y="25967"/>
                </a:cubicBezTo>
                <a:cubicBezTo>
                  <a:pt x="20725" y="26080"/>
                  <a:pt x="20894" y="26134"/>
                  <a:pt x="21066" y="26134"/>
                </a:cubicBezTo>
                <a:cubicBezTo>
                  <a:pt x="21227" y="26134"/>
                  <a:pt x="21390" y="26086"/>
                  <a:pt x="21535" y="25995"/>
                </a:cubicBezTo>
                <a:cubicBezTo>
                  <a:pt x="21589" y="25967"/>
                  <a:pt x="21670" y="25913"/>
                  <a:pt x="21752" y="25859"/>
                </a:cubicBezTo>
                <a:cubicBezTo>
                  <a:pt x="21814" y="25776"/>
                  <a:pt x="21923" y="25741"/>
                  <a:pt x="22032" y="25741"/>
                </a:cubicBezTo>
                <a:cubicBezTo>
                  <a:pt x="22066" y="25741"/>
                  <a:pt x="22099" y="25744"/>
                  <a:pt x="22131" y="25751"/>
                </a:cubicBezTo>
                <a:cubicBezTo>
                  <a:pt x="23026" y="25778"/>
                  <a:pt x="23921" y="25832"/>
                  <a:pt x="24816" y="25859"/>
                </a:cubicBezTo>
                <a:cubicBezTo>
                  <a:pt x="25033" y="25859"/>
                  <a:pt x="25223" y="25913"/>
                  <a:pt x="25386" y="26076"/>
                </a:cubicBezTo>
                <a:cubicBezTo>
                  <a:pt x="25529" y="26219"/>
                  <a:pt x="25717" y="26287"/>
                  <a:pt x="25909" y="26287"/>
                </a:cubicBezTo>
                <a:cubicBezTo>
                  <a:pt x="26046" y="26287"/>
                  <a:pt x="26184" y="26252"/>
                  <a:pt x="26308" y="26184"/>
                </a:cubicBezTo>
                <a:lnTo>
                  <a:pt x="26634" y="26022"/>
                </a:lnTo>
                <a:lnTo>
                  <a:pt x="31028" y="28653"/>
                </a:lnTo>
                <a:cubicBezTo>
                  <a:pt x="31055" y="28815"/>
                  <a:pt x="31055" y="28951"/>
                  <a:pt x="31055" y="29087"/>
                </a:cubicBezTo>
                <a:cubicBezTo>
                  <a:pt x="31082" y="29385"/>
                  <a:pt x="31191" y="29656"/>
                  <a:pt x="31408" y="29846"/>
                </a:cubicBezTo>
                <a:cubicBezTo>
                  <a:pt x="31597" y="30088"/>
                  <a:pt x="31875" y="30209"/>
                  <a:pt x="32157" y="30209"/>
                </a:cubicBezTo>
                <a:cubicBezTo>
                  <a:pt x="32318" y="30209"/>
                  <a:pt x="32480" y="30169"/>
                  <a:pt x="32628" y="30090"/>
                </a:cubicBezTo>
                <a:cubicBezTo>
                  <a:pt x="33062" y="29846"/>
                  <a:pt x="33279" y="29385"/>
                  <a:pt x="33225" y="28924"/>
                </a:cubicBezTo>
                <a:cubicBezTo>
                  <a:pt x="33225" y="28517"/>
                  <a:pt x="32927" y="28137"/>
                  <a:pt x="32520" y="28056"/>
                </a:cubicBezTo>
                <a:cubicBezTo>
                  <a:pt x="32355" y="27990"/>
                  <a:pt x="32171" y="27954"/>
                  <a:pt x="31991" y="27954"/>
                </a:cubicBezTo>
                <a:cubicBezTo>
                  <a:pt x="31874" y="27954"/>
                  <a:pt x="31759" y="27970"/>
                  <a:pt x="31652" y="28002"/>
                </a:cubicBezTo>
                <a:lnTo>
                  <a:pt x="31353" y="28083"/>
                </a:lnTo>
                <a:cubicBezTo>
                  <a:pt x="30567" y="27459"/>
                  <a:pt x="29699" y="26917"/>
                  <a:pt x="28804" y="26456"/>
                </a:cubicBezTo>
                <a:cubicBezTo>
                  <a:pt x="28288" y="26184"/>
                  <a:pt x="27773" y="25913"/>
                  <a:pt x="27285" y="25615"/>
                </a:cubicBezTo>
                <a:cubicBezTo>
                  <a:pt x="27176" y="25588"/>
                  <a:pt x="27095" y="25506"/>
                  <a:pt x="27014" y="25452"/>
                </a:cubicBezTo>
                <a:cubicBezTo>
                  <a:pt x="26851" y="25344"/>
                  <a:pt x="26769" y="25127"/>
                  <a:pt x="26851" y="24937"/>
                </a:cubicBezTo>
                <a:cubicBezTo>
                  <a:pt x="26905" y="24855"/>
                  <a:pt x="26932" y="24774"/>
                  <a:pt x="26986" y="24720"/>
                </a:cubicBezTo>
                <a:lnTo>
                  <a:pt x="28641" y="21899"/>
                </a:lnTo>
                <a:cubicBezTo>
                  <a:pt x="28695" y="21790"/>
                  <a:pt x="28749" y="21709"/>
                  <a:pt x="28804" y="21628"/>
                </a:cubicBezTo>
                <a:lnTo>
                  <a:pt x="29265" y="21519"/>
                </a:lnTo>
                <a:cubicBezTo>
                  <a:pt x="29726" y="21438"/>
                  <a:pt x="30051" y="21085"/>
                  <a:pt x="30106" y="20624"/>
                </a:cubicBezTo>
                <a:cubicBezTo>
                  <a:pt x="30187" y="20163"/>
                  <a:pt x="29834" y="19729"/>
                  <a:pt x="29346" y="19675"/>
                </a:cubicBezTo>
                <a:lnTo>
                  <a:pt x="28994" y="19675"/>
                </a:lnTo>
                <a:lnTo>
                  <a:pt x="27176" y="16230"/>
                </a:lnTo>
                <a:cubicBezTo>
                  <a:pt x="27448" y="15905"/>
                  <a:pt x="27583" y="15498"/>
                  <a:pt x="27556" y="15091"/>
                </a:cubicBezTo>
                <a:cubicBezTo>
                  <a:pt x="27529" y="14820"/>
                  <a:pt x="27637" y="14548"/>
                  <a:pt x="27854" y="14413"/>
                </a:cubicBezTo>
                <a:cubicBezTo>
                  <a:pt x="28939" y="13355"/>
                  <a:pt x="29997" y="12270"/>
                  <a:pt x="31082" y="11212"/>
                </a:cubicBezTo>
                <a:cubicBezTo>
                  <a:pt x="31163" y="11158"/>
                  <a:pt x="31245" y="11077"/>
                  <a:pt x="31353" y="11022"/>
                </a:cubicBezTo>
                <a:cubicBezTo>
                  <a:pt x="31631" y="11108"/>
                  <a:pt x="31837" y="11157"/>
                  <a:pt x="32015" y="11157"/>
                </a:cubicBezTo>
                <a:cubicBezTo>
                  <a:pt x="32340" y="11157"/>
                  <a:pt x="32567" y="10992"/>
                  <a:pt x="32954" y="10588"/>
                </a:cubicBezTo>
                <a:cubicBezTo>
                  <a:pt x="33035" y="10615"/>
                  <a:pt x="33089" y="10643"/>
                  <a:pt x="33144" y="10670"/>
                </a:cubicBezTo>
                <a:cubicBezTo>
                  <a:pt x="34147" y="11212"/>
                  <a:pt x="35124" y="11755"/>
                  <a:pt x="36100" y="12270"/>
                </a:cubicBezTo>
                <a:cubicBezTo>
                  <a:pt x="36344" y="12378"/>
                  <a:pt x="36534" y="12595"/>
                  <a:pt x="36561" y="12840"/>
                </a:cubicBezTo>
                <a:cubicBezTo>
                  <a:pt x="36613" y="13231"/>
                  <a:pt x="36916" y="13546"/>
                  <a:pt x="37300" y="13546"/>
                </a:cubicBezTo>
                <a:cubicBezTo>
                  <a:pt x="37316" y="13546"/>
                  <a:pt x="37332" y="13546"/>
                  <a:pt x="37348" y="13545"/>
                </a:cubicBezTo>
                <a:cubicBezTo>
                  <a:pt x="37403" y="13555"/>
                  <a:pt x="37457" y="13559"/>
                  <a:pt x="37511" y="13559"/>
                </a:cubicBezTo>
                <a:cubicBezTo>
                  <a:pt x="37902" y="13559"/>
                  <a:pt x="38232" y="13306"/>
                  <a:pt x="38351" y="12948"/>
                </a:cubicBezTo>
                <a:cubicBezTo>
                  <a:pt x="38378" y="12840"/>
                  <a:pt x="38406" y="12731"/>
                  <a:pt x="38460" y="12650"/>
                </a:cubicBezTo>
                <a:cubicBezTo>
                  <a:pt x="38514" y="12406"/>
                  <a:pt x="38487" y="12161"/>
                  <a:pt x="38351" y="11972"/>
                </a:cubicBezTo>
                <a:cubicBezTo>
                  <a:pt x="38203" y="11656"/>
                  <a:pt x="37875" y="11467"/>
                  <a:pt x="37544" y="11467"/>
                </a:cubicBezTo>
                <a:cubicBezTo>
                  <a:pt x="37393" y="11467"/>
                  <a:pt x="37240" y="11507"/>
                  <a:pt x="37104" y="11592"/>
                </a:cubicBezTo>
                <a:cubicBezTo>
                  <a:pt x="36969" y="11677"/>
                  <a:pt x="36818" y="11719"/>
                  <a:pt x="36669" y="11719"/>
                </a:cubicBezTo>
                <a:cubicBezTo>
                  <a:pt x="36485" y="11719"/>
                  <a:pt x="36303" y="11657"/>
                  <a:pt x="36154" y="11538"/>
                </a:cubicBezTo>
                <a:cubicBezTo>
                  <a:pt x="35205" y="11022"/>
                  <a:pt x="34256" y="10507"/>
                  <a:pt x="33306" y="9992"/>
                </a:cubicBezTo>
                <a:cubicBezTo>
                  <a:pt x="33062" y="9910"/>
                  <a:pt x="32845" y="9693"/>
                  <a:pt x="32737" y="9449"/>
                </a:cubicBezTo>
                <a:cubicBezTo>
                  <a:pt x="32600" y="9117"/>
                  <a:pt x="32294" y="8926"/>
                  <a:pt x="31962" y="8926"/>
                </a:cubicBezTo>
                <a:cubicBezTo>
                  <a:pt x="31833" y="8926"/>
                  <a:pt x="31699" y="8954"/>
                  <a:pt x="31570" y="9015"/>
                </a:cubicBezTo>
                <a:cubicBezTo>
                  <a:pt x="31245" y="9124"/>
                  <a:pt x="31001" y="9449"/>
                  <a:pt x="30974" y="9802"/>
                </a:cubicBezTo>
                <a:cubicBezTo>
                  <a:pt x="30946" y="9992"/>
                  <a:pt x="30946" y="10209"/>
                  <a:pt x="30974" y="10398"/>
                </a:cubicBezTo>
                <a:lnTo>
                  <a:pt x="27068" y="14169"/>
                </a:lnTo>
                <a:cubicBezTo>
                  <a:pt x="26919" y="14108"/>
                  <a:pt x="26764" y="14079"/>
                  <a:pt x="26613" y="14079"/>
                </a:cubicBezTo>
                <a:cubicBezTo>
                  <a:pt x="26157" y="14079"/>
                  <a:pt x="25725" y="14338"/>
                  <a:pt x="25522" y="14765"/>
                </a:cubicBezTo>
                <a:cubicBezTo>
                  <a:pt x="25440" y="14901"/>
                  <a:pt x="25386" y="15037"/>
                  <a:pt x="25305" y="15172"/>
                </a:cubicBezTo>
                <a:lnTo>
                  <a:pt x="22402" y="15226"/>
                </a:lnTo>
                <a:cubicBezTo>
                  <a:pt x="22384" y="15230"/>
                  <a:pt x="22366" y="15232"/>
                  <a:pt x="22348" y="15232"/>
                </a:cubicBezTo>
                <a:cubicBezTo>
                  <a:pt x="22232" y="15232"/>
                  <a:pt x="22124" y="15161"/>
                  <a:pt x="22077" y="15091"/>
                </a:cubicBezTo>
                <a:cubicBezTo>
                  <a:pt x="21914" y="14820"/>
                  <a:pt x="21697" y="14657"/>
                  <a:pt x="21426" y="14548"/>
                </a:cubicBezTo>
                <a:cubicBezTo>
                  <a:pt x="21263" y="13735"/>
                  <a:pt x="21073" y="12948"/>
                  <a:pt x="20938" y="12107"/>
                </a:cubicBezTo>
                <a:cubicBezTo>
                  <a:pt x="21589" y="11646"/>
                  <a:pt x="21752" y="11104"/>
                  <a:pt x="21372" y="10426"/>
                </a:cubicBezTo>
                <a:lnTo>
                  <a:pt x="23108" y="7442"/>
                </a:lnTo>
                <a:cubicBezTo>
                  <a:pt x="23243" y="7469"/>
                  <a:pt x="23406" y="7469"/>
                  <a:pt x="23542" y="7469"/>
                </a:cubicBezTo>
                <a:cubicBezTo>
                  <a:pt x="23976" y="7469"/>
                  <a:pt x="24355" y="7252"/>
                  <a:pt x="24572" y="6899"/>
                </a:cubicBezTo>
                <a:cubicBezTo>
                  <a:pt x="24898" y="6411"/>
                  <a:pt x="24735" y="5733"/>
                  <a:pt x="24193" y="5516"/>
                </a:cubicBezTo>
                <a:cubicBezTo>
                  <a:pt x="23921" y="5381"/>
                  <a:pt x="23650" y="5272"/>
                  <a:pt x="23379" y="5191"/>
                </a:cubicBezTo>
                <a:lnTo>
                  <a:pt x="21697" y="2017"/>
                </a:lnTo>
                <a:cubicBezTo>
                  <a:pt x="21779" y="1882"/>
                  <a:pt x="21860" y="1746"/>
                  <a:pt x="21941" y="1637"/>
                </a:cubicBezTo>
                <a:cubicBezTo>
                  <a:pt x="22131" y="1285"/>
                  <a:pt x="22077" y="824"/>
                  <a:pt x="21779" y="525"/>
                </a:cubicBezTo>
                <a:cubicBezTo>
                  <a:pt x="21697" y="417"/>
                  <a:pt x="21616" y="336"/>
                  <a:pt x="21535" y="254"/>
                </a:cubicBezTo>
                <a:cubicBezTo>
                  <a:pt x="21364" y="83"/>
                  <a:pt x="21143" y="0"/>
                  <a:pt x="209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9"/>
          <p:cNvSpPr txBox="1">
            <a:spLocks noGrp="1"/>
          </p:cNvSpPr>
          <p:nvPr>
            <p:ph type="title"/>
          </p:nvPr>
        </p:nvSpPr>
        <p:spPr>
          <a:xfrm>
            <a:off x="1420650" y="1507350"/>
            <a:ext cx="6302700" cy="913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600"/>
              <a:buNone/>
              <a:defRPr sz="74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4" name="Google Shape;74;p9"/>
          <p:cNvSpPr txBox="1">
            <a:spLocks noGrp="1"/>
          </p:cNvSpPr>
          <p:nvPr>
            <p:ph type="subTitle" idx="1"/>
          </p:nvPr>
        </p:nvSpPr>
        <p:spPr>
          <a:xfrm>
            <a:off x="2167650" y="2948063"/>
            <a:ext cx="4808700" cy="104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400">
                <a:latin typeface="Comfortaa Medium"/>
                <a:ea typeface="Comfortaa Medium"/>
                <a:cs typeface="Comfortaa Medium"/>
                <a:sym typeface="Comfortaa Medium"/>
              </a:defRPr>
            </a:lvl1pPr>
            <a:lvl2pPr lvl="1" algn="ctr" rtl="0">
              <a:lnSpc>
                <a:spcPct val="100000"/>
              </a:lnSpc>
              <a:spcBef>
                <a:spcPts val="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75" name="Google Shape;75;p9"/>
          <p:cNvSpPr/>
          <p:nvPr/>
        </p:nvSpPr>
        <p:spPr>
          <a:xfrm rot="6818514">
            <a:off x="-679577" y="2891584"/>
            <a:ext cx="2799167" cy="2195440"/>
          </a:xfrm>
          <a:custGeom>
            <a:avLst/>
            <a:gdLst/>
            <a:ahLst/>
            <a:cxnLst/>
            <a:rect l="l" t="t" r="r" b="b"/>
            <a:pathLst>
              <a:path w="38515" h="30209" extrusionOk="0">
                <a:moveTo>
                  <a:pt x="20908" y="734"/>
                </a:moveTo>
                <a:cubicBezTo>
                  <a:pt x="20936" y="734"/>
                  <a:pt x="20964" y="737"/>
                  <a:pt x="20992" y="742"/>
                </a:cubicBezTo>
                <a:cubicBezTo>
                  <a:pt x="21236" y="742"/>
                  <a:pt x="21399" y="959"/>
                  <a:pt x="21372" y="1203"/>
                </a:cubicBezTo>
                <a:lnTo>
                  <a:pt x="21399" y="1203"/>
                </a:lnTo>
                <a:cubicBezTo>
                  <a:pt x="21426" y="1475"/>
                  <a:pt x="21182" y="1719"/>
                  <a:pt x="20911" y="1719"/>
                </a:cubicBezTo>
                <a:cubicBezTo>
                  <a:pt x="20639" y="1692"/>
                  <a:pt x="20422" y="1448"/>
                  <a:pt x="20450" y="1176"/>
                </a:cubicBezTo>
                <a:cubicBezTo>
                  <a:pt x="20474" y="933"/>
                  <a:pt x="20672" y="734"/>
                  <a:pt x="20908" y="734"/>
                </a:cubicBezTo>
                <a:close/>
                <a:moveTo>
                  <a:pt x="15893" y="959"/>
                </a:moveTo>
                <a:cubicBezTo>
                  <a:pt x="16137" y="959"/>
                  <a:pt x="16300" y="1149"/>
                  <a:pt x="16300" y="1366"/>
                </a:cubicBezTo>
                <a:cubicBezTo>
                  <a:pt x="16300" y="1606"/>
                  <a:pt x="16116" y="1793"/>
                  <a:pt x="15879" y="1826"/>
                </a:cubicBezTo>
                <a:lnTo>
                  <a:pt x="15879" y="1826"/>
                </a:lnTo>
                <a:cubicBezTo>
                  <a:pt x="15615" y="1792"/>
                  <a:pt x="15432" y="1551"/>
                  <a:pt x="15459" y="1285"/>
                </a:cubicBezTo>
                <a:cubicBezTo>
                  <a:pt x="15513" y="1095"/>
                  <a:pt x="15703" y="959"/>
                  <a:pt x="15893" y="959"/>
                </a:cubicBezTo>
                <a:close/>
                <a:moveTo>
                  <a:pt x="6047" y="1393"/>
                </a:moveTo>
                <a:cubicBezTo>
                  <a:pt x="6318" y="1420"/>
                  <a:pt x="6535" y="1665"/>
                  <a:pt x="6562" y="1936"/>
                </a:cubicBezTo>
                <a:cubicBezTo>
                  <a:pt x="6535" y="2234"/>
                  <a:pt x="6318" y="2451"/>
                  <a:pt x="6020" y="2478"/>
                </a:cubicBezTo>
                <a:cubicBezTo>
                  <a:pt x="5721" y="2451"/>
                  <a:pt x="5504" y="2180"/>
                  <a:pt x="5559" y="1909"/>
                </a:cubicBezTo>
                <a:cubicBezTo>
                  <a:pt x="5531" y="1610"/>
                  <a:pt x="5748" y="1393"/>
                  <a:pt x="6047" y="1393"/>
                </a:cubicBezTo>
                <a:close/>
                <a:moveTo>
                  <a:pt x="12855" y="5625"/>
                </a:moveTo>
                <a:cubicBezTo>
                  <a:pt x="13153" y="5625"/>
                  <a:pt x="13397" y="5869"/>
                  <a:pt x="13370" y="6167"/>
                </a:cubicBezTo>
                <a:cubicBezTo>
                  <a:pt x="13395" y="6413"/>
                  <a:pt x="13197" y="6636"/>
                  <a:pt x="12938" y="6636"/>
                </a:cubicBezTo>
                <a:cubicBezTo>
                  <a:pt x="12911" y="6636"/>
                  <a:pt x="12883" y="6633"/>
                  <a:pt x="12855" y="6628"/>
                </a:cubicBezTo>
                <a:cubicBezTo>
                  <a:pt x="12258" y="6574"/>
                  <a:pt x="12258" y="5679"/>
                  <a:pt x="12855" y="5625"/>
                </a:cubicBezTo>
                <a:close/>
                <a:moveTo>
                  <a:pt x="23623" y="5896"/>
                </a:moveTo>
                <a:cubicBezTo>
                  <a:pt x="23867" y="5923"/>
                  <a:pt x="24057" y="6059"/>
                  <a:pt x="24138" y="6276"/>
                </a:cubicBezTo>
                <a:cubicBezTo>
                  <a:pt x="24193" y="6438"/>
                  <a:pt x="24138" y="6601"/>
                  <a:pt x="24030" y="6710"/>
                </a:cubicBezTo>
                <a:cubicBezTo>
                  <a:pt x="23911" y="6829"/>
                  <a:pt x="23748" y="6904"/>
                  <a:pt x="23584" y="6904"/>
                </a:cubicBezTo>
                <a:cubicBezTo>
                  <a:pt x="23524" y="6904"/>
                  <a:pt x="23464" y="6894"/>
                  <a:pt x="23406" y="6872"/>
                </a:cubicBezTo>
                <a:cubicBezTo>
                  <a:pt x="23081" y="6764"/>
                  <a:pt x="22945" y="6628"/>
                  <a:pt x="22945" y="6330"/>
                </a:cubicBezTo>
                <a:cubicBezTo>
                  <a:pt x="22918" y="6113"/>
                  <a:pt x="23108" y="5923"/>
                  <a:pt x="23325" y="5923"/>
                </a:cubicBezTo>
                <a:lnTo>
                  <a:pt x="23460" y="5923"/>
                </a:lnTo>
                <a:lnTo>
                  <a:pt x="23623" y="5896"/>
                </a:lnTo>
                <a:close/>
                <a:moveTo>
                  <a:pt x="1477" y="6925"/>
                </a:moveTo>
                <a:cubicBezTo>
                  <a:pt x="1784" y="6925"/>
                  <a:pt x="2031" y="7212"/>
                  <a:pt x="2005" y="7523"/>
                </a:cubicBezTo>
                <a:lnTo>
                  <a:pt x="2005" y="7496"/>
                </a:lnTo>
                <a:cubicBezTo>
                  <a:pt x="1978" y="7822"/>
                  <a:pt x="1707" y="8093"/>
                  <a:pt x="1381" y="8120"/>
                </a:cubicBezTo>
                <a:cubicBezTo>
                  <a:pt x="1366" y="8121"/>
                  <a:pt x="1351" y="8122"/>
                  <a:pt x="1336" y="8122"/>
                </a:cubicBezTo>
                <a:cubicBezTo>
                  <a:pt x="1056" y="8122"/>
                  <a:pt x="810" y="7888"/>
                  <a:pt x="785" y="7605"/>
                </a:cubicBezTo>
                <a:cubicBezTo>
                  <a:pt x="785" y="7225"/>
                  <a:pt x="1056" y="6954"/>
                  <a:pt x="1436" y="6927"/>
                </a:cubicBezTo>
                <a:cubicBezTo>
                  <a:pt x="1450" y="6925"/>
                  <a:pt x="1463" y="6925"/>
                  <a:pt x="1477" y="6925"/>
                </a:cubicBezTo>
                <a:close/>
                <a:moveTo>
                  <a:pt x="32004" y="9476"/>
                </a:moveTo>
                <a:cubicBezTo>
                  <a:pt x="32276" y="9503"/>
                  <a:pt x="32465" y="9747"/>
                  <a:pt x="32465" y="10019"/>
                </a:cubicBezTo>
                <a:lnTo>
                  <a:pt x="32438" y="10019"/>
                </a:lnTo>
                <a:cubicBezTo>
                  <a:pt x="32438" y="10290"/>
                  <a:pt x="32221" y="10534"/>
                  <a:pt x="31923" y="10561"/>
                </a:cubicBezTo>
                <a:cubicBezTo>
                  <a:pt x="31652" y="10534"/>
                  <a:pt x="31462" y="10290"/>
                  <a:pt x="31462" y="10019"/>
                </a:cubicBezTo>
                <a:cubicBezTo>
                  <a:pt x="31462" y="9720"/>
                  <a:pt x="31706" y="9476"/>
                  <a:pt x="32004" y="9476"/>
                </a:cubicBezTo>
                <a:close/>
                <a:moveTo>
                  <a:pt x="18118" y="1498"/>
                </a:moveTo>
                <a:cubicBezTo>
                  <a:pt x="18671" y="1498"/>
                  <a:pt x="19235" y="1513"/>
                  <a:pt x="19799" y="1529"/>
                </a:cubicBezTo>
                <a:cubicBezTo>
                  <a:pt x="19982" y="2052"/>
                  <a:pt x="20467" y="2398"/>
                  <a:pt x="21012" y="2398"/>
                </a:cubicBezTo>
                <a:cubicBezTo>
                  <a:pt x="21032" y="2398"/>
                  <a:pt x="21053" y="2398"/>
                  <a:pt x="21073" y="2397"/>
                </a:cubicBezTo>
                <a:cubicBezTo>
                  <a:pt x="21670" y="3400"/>
                  <a:pt x="22185" y="4431"/>
                  <a:pt x="22728" y="5489"/>
                </a:cubicBezTo>
                <a:cubicBezTo>
                  <a:pt x="22375" y="5842"/>
                  <a:pt x="22267" y="6384"/>
                  <a:pt x="22457" y="6872"/>
                </a:cubicBezTo>
                <a:cubicBezTo>
                  <a:pt x="22511" y="6954"/>
                  <a:pt x="22511" y="7062"/>
                  <a:pt x="22457" y="7171"/>
                </a:cubicBezTo>
                <a:cubicBezTo>
                  <a:pt x="21914" y="8174"/>
                  <a:pt x="21372" y="9205"/>
                  <a:pt x="20721" y="10181"/>
                </a:cubicBezTo>
                <a:cubicBezTo>
                  <a:pt x="20639" y="10164"/>
                  <a:pt x="20558" y="10156"/>
                  <a:pt x="20478" y="10156"/>
                </a:cubicBezTo>
                <a:cubicBezTo>
                  <a:pt x="20057" y="10156"/>
                  <a:pt x="19683" y="10390"/>
                  <a:pt x="19500" y="10778"/>
                </a:cubicBezTo>
                <a:lnTo>
                  <a:pt x="16869" y="10724"/>
                </a:lnTo>
                <a:cubicBezTo>
                  <a:pt x="16476" y="10173"/>
                  <a:pt x="16368" y="10022"/>
                  <a:pt x="15996" y="10022"/>
                </a:cubicBezTo>
                <a:cubicBezTo>
                  <a:pt x="15855" y="10022"/>
                  <a:pt x="15677" y="10043"/>
                  <a:pt x="15432" y="10073"/>
                </a:cubicBezTo>
                <a:cubicBezTo>
                  <a:pt x="14808" y="9151"/>
                  <a:pt x="14184" y="8201"/>
                  <a:pt x="13614" y="7171"/>
                </a:cubicBezTo>
                <a:cubicBezTo>
                  <a:pt x="13804" y="6899"/>
                  <a:pt x="14075" y="6628"/>
                  <a:pt x="14021" y="6248"/>
                </a:cubicBezTo>
                <a:cubicBezTo>
                  <a:pt x="13940" y="5923"/>
                  <a:pt x="13804" y="5598"/>
                  <a:pt x="13614" y="5353"/>
                </a:cubicBezTo>
                <a:cubicBezTo>
                  <a:pt x="13750" y="4865"/>
                  <a:pt x="14971" y="3021"/>
                  <a:pt x="15486" y="2478"/>
                </a:cubicBezTo>
                <a:cubicBezTo>
                  <a:pt x="15639" y="2508"/>
                  <a:pt x="15773" y="2526"/>
                  <a:pt x="15894" y="2526"/>
                </a:cubicBezTo>
                <a:cubicBezTo>
                  <a:pt x="16327" y="2526"/>
                  <a:pt x="16584" y="2293"/>
                  <a:pt x="16923" y="1529"/>
                </a:cubicBezTo>
                <a:cubicBezTo>
                  <a:pt x="17313" y="1506"/>
                  <a:pt x="17713" y="1498"/>
                  <a:pt x="18118" y="1498"/>
                </a:cubicBezTo>
                <a:close/>
                <a:moveTo>
                  <a:pt x="15939" y="10420"/>
                </a:moveTo>
                <a:cubicBezTo>
                  <a:pt x="15960" y="10420"/>
                  <a:pt x="15981" y="10422"/>
                  <a:pt x="16001" y="10426"/>
                </a:cubicBezTo>
                <a:cubicBezTo>
                  <a:pt x="16137" y="10426"/>
                  <a:pt x="16272" y="10561"/>
                  <a:pt x="16300" y="10724"/>
                </a:cubicBezTo>
                <a:cubicBezTo>
                  <a:pt x="16300" y="10832"/>
                  <a:pt x="16300" y="10914"/>
                  <a:pt x="16272" y="11022"/>
                </a:cubicBezTo>
                <a:cubicBezTo>
                  <a:pt x="16223" y="11196"/>
                  <a:pt x="16060" y="11324"/>
                  <a:pt x="15887" y="11324"/>
                </a:cubicBezTo>
                <a:cubicBezTo>
                  <a:pt x="15871" y="11324"/>
                  <a:pt x="15855" y="11323"/>
                  <a:pt x="15838" y="11321"/>
                </a:cubicBezTo>
                <a:cubicBezTo>
                  <a:pt x="15649" y="11294"/>
                  <a:pt x="15540" y="11131"/>
                  <a:pt x="15540" y="10860"/>
                </a:cubicBezTo>
                <a:lnTo>
                  <a:pt x="15567" y="10860"/>
                </a:lnTo>
                <a:cubicBezTo>
                  <a:pt x="15567" y="10778"/>
                  <a:pt x="15594" y="10697"/>
                  <a:pt x="15622" y="10643"/>
                </a:cubicBezTo>
                <a:cubicBezTo>
                  <a:pt x="15669" y="10500"/>
                  <a:pt x="15799" y="10420"/>
                  <a:pt x="15939" y="10420"/>
                </a:cubicBezTo>
                <a:close/>
                <a:moveTo>
                  <a:pt x="20562" y="10613"/>
                </a:moveTo>
                <a:cubicBezTo>
                  <a:pt x="20579" y="10613"/>
                  <a:pt x="20595" y="10614"/>
                  <a:pt x="20612" y="10615"/>
                </a:cubicBezTo>
                <a:cubicBezTo>
                  <a:pt x="20856" y="10643"/>
                  <a:pt x="21046" y="10860"/>
                  <a:pt x="21046" y="11104"/>
                </a:cubicBezTo>
                <a:cubicBezTo>
                  <a:pt x="21019" y="11402"/>
                  <a:pt x="20775" y="11619"/>
                  <a:pt x="20477" y="11619"/>
                </a:cubicBezTo>
                <a:cubicBezTo>
                  <a:pt x="20205" y="11619"/>
                  <a:pt x="19988" y="11375"/>
                  <a:pt x="20043" y="11104"/>
                </a:cubicBezTo>
                <a:cubicBezTo>
                  <a:pt x="20043" y="10822"/>
                  <a:pt x="20284" y="10613"/>
                  <a:pt x="20562" y="10613"/>
                </a:cubicBezTo>
                <a:close/>
                <a:moveTo>
                  <a:pt x="37456" y="12189"/>
                </a:moveTo>
                <a:cubicBezTo>
                  <a:pt x="37673" y="12216"/>
                  <a:pt x="37809" y="12406"/>
                  <a:pt x="37782" y="12595"/>
                </a:cubicBezTo>
                <a:cubicBezTo>
                  <a:pt x="37782" y="12812"/>
                  <a:pt x="37592" y="12975"/>
                  <a:pt x="37375" y="12975"/>
                </a:cubicBezTo>
                <a:cubicBezTo>
                  <a:pt x="37212" y="12921"/>
                  <a:pt x="37104" y="12758"/>
                  <a:pt x="37131" y="12568"/>
                </a:cubicBezTo>
                <a:cubicBezTo>
                  <a:pt x="37131" y="12351"/>
                  <a:pt x="37266" y="12216"/>
                  <a:pt x="37456" y="12216"/>
                </a:cubicBezTo>
                <a:lnTo>
                  <a:pt x="37456" y="12189"/>
                </a:lnTo>
                <a:close/>
                <a:moveTo>
                  <a:pt x="26606" y="14663"/>
                </a:moveTo>
                <a:cubicBezTo>
                  <a:pt x="26711" y="14663"/>
                  <a:pt x="26811" y="14719"/>
                  <a:pt x="26851" y="14820"/>
                </a:cubicBezTo>
                <a:cubicBezTo>
                  <a:pt x="27014" y="15118"/>
                  <a:pt x="26959" y="15498"/>
                  <a:pt x="26688" y="15715"/>
                </a:cubicBezTo>
                <a:cubicBezTo>
                  <a:pt x="26552" y="15823"/>
                  <a:pt x="26390" y="15932"/>
                  <a:pt x="26200" y="16013"/>
                </a:cubicBezTo>
                <a:lnTo>
                  <a:pt x="26200" y="15986"/>
                </a:lnTo>
                <a:cubicBezTo>
                  <a:pt x="25983" y="15823"/>
                  <a:pt x="25901" y="15525"/>
                  <a:pt x="26010" y="15281"/>
                </a:cubicBezTo>
                <a:cubicBezTo>
                  <a:pt x="26091" y="15009"/>
                  <a:pt x="26254" y="14792"/>
                  <a:pt x="26498" y="14684"/>
                </a:cubicBezTo>
                <a:cubicBezTo>
                  <a:pt x="26533" y="14670"/>
                  <a:pt x="26570" y="14663"/>
                  <a:pt x="26606" y="14663"/>
                </a:cubicBezTo>
                <a:close/>
                <a:moveTo>
                  <a:pt x="21313" y="15170"/>
                </a:moveTo>
                <a:cubicBezTo>
                  <a:pt x="21586" y="15170"/>
                  <a:pt x="21779" y="15379"/>
                  <a:pt x="21779" y="15660"/>
                </a:cubicBezTo>
                <a:cubicBezTo>
                  <a:pt x="21779" y="15891"/>
                  <a:pt x="21586" y="16097"/>
                  <a:pt x="21359" y="16097"/>
                </a:cubicBezTo>
                <a:cubicBezTo>
                  <a:pt x="21345" y="16097"/>
                  <a:pt x="21331" y="16096"/>
                  <a:pt x="21318" y="16094"/>
                </a:cubicBezTo>
                <a:cubicBezTo>
                  <a:pt x="21046" y="16094"/>
                  <a:pt x="20856" y="15877"/>
                  <a:pt x="20884" y="15633"/>
                </a:cubicBezTo>
                <a:cubicBezTo>
                  <a:pt x="20884" y="15389"/>
                  <a:pt x="21046" y="15199"/>
                  <a:pt x="21263" y="15172"/>
                </a:cubicBezTo>
                <a:cubicBezTo>
                  <a:pt x="21280" y="15171"/>
                  <a:pt x="21297" y="15170"/>
                  <a:pt x="21313" y="15170"/>
                </a:cubicBezTo>
                <a:close/>
                <a:moveTo>
                  <a:pt x="29102" y="20271"/>
                </a:moveTo>
                <a:cubicBezTo>
                  <a:pt x="29319" y="20271"/>
                  <a:pt x="29428" y="20407"/>
                  <a:pt x="29428" y="20624"/>
                </a:cubicBezTo>
                <a:cubicBezTo>
                  <a:pt x="29428" y="20841"/>
                  <a:pt x="29292" y="20950"/>
                  <a:pt x="28994" y="20950"/>
                </a:cubicBezTo>
                <a:cubicBezTo>
                  <a:pt x="28912" y="20922"/>
                  <a:pt x="28831" y="20895"/>
                  <a:pt x="28749" y="20841"/>
                </a:cubicBezTo>
                <a:cubicBezTo>
                  <a:pt x="28668" y="20760"/>
                  <a:pt x="28641" y="20651"/>
                  <a:pt x="28641" y="20543"/>
                </a:cubicBezTo>
                <a:cubicBezTo>
                  <a:pt x="28641" y="20407"/>
                  <a:pt x="28749" y="20326"/>
                  <a:pt x="28885" y="20299"/>
                </a:cubicBezTo>
                <a:cubicBezTo>
                  <a:pt x="28966" y="20299"/>
                  <a:pt x="29021" y="20271"/>
                  <a:pt x="29102" y="20271"/>
                </a:cubicBezTo>
                <a:close/>
                <a:moveTo>
                  <a:pt x="18117" y="20244"/>
                </a:moveTo>
                <a:cubicBezTo>
                  <a:pt x="18253" y="20244"/>
                  <a:pt x="18334" y="20353"/>
                  <a:pt x="18388" y="20543"/>
                </a:cubicBezTo>
                <a:lnTo>
                  <a:pt x="18388" y="20651"/>
                </a:lnTo>
                <a:cubicBezTo>
                  <a:pt x="18388" y="20895"/>
                  <a:pt x="18307" y="21031"/>
                  <a:pt x="18117" y="21058"/>
                </a:cubicBezTo>
                <a:cubicBezTo>
                  <a:pt x="18088" y="21068"/>
                  <a:pt x="18059" y="21072"/>
                  <a:pt x="18031" y="21072"/>
                </a:cubicBezTo>
                <a:cubicBezTo>
                  <a:pt x="17902" y="21072"/>
                  <a:pt x="17791" y="20975"/>
                  <a:pt x="17791" y="20841"/>
                </a:cubicBezTo>
                <a:cubicBezTo>
                  <a:pt x="17764" y="20733"/>
                  <a:pt x="17764" y="20624"/>
                  <a:pt x="17791" y="20516"/>
                </a:cubicBezTo>
                <a:cubicBezTo>
                  <a:pt x="17819" y="20353"/>
                  <a:pt x="17954" y="20244"/>
                  <a:pt x="18117" y="20244"/>
                </a:cubicBezTo>
                <a:close/>
                <a:moveTo>
                  <a:pt x="24234" y="15849"/>
                </a:moveTo>
                <a:cubicBezTo>
                  <a:pt x="24567" y="15849"/>
                  <a:pt x="24897" y="15858"/>
                  <a:pt x="25223" y="15877"/>
                </a:cubicBezTo>
                <a:cubicBezTo>
                  <a:pt x="25495" y="16366"/>
                  <a:pt x="26010" y="16664"/>
                  <a:pt x="26552" y="16691"/>
                </a:cubicBezTo>
                <a:cubicBezTo>
                  <a:pt x="27176" y="17668"/>
                  <a:pt x="27692" y="18807"/>
                  <a:pt x="28288" y="19919"/>
                </a:cubicBezTo>
                <a:cubicBezTo>
                  <a:pt x="28180" y="20109"/>
                  <a:pt x="28098" y="20326"/>
                  <a:pt x="28044" y="20570"/>
                </a:cubicBezTo>
                <a:cubicBezTo>
                  <a:pt x="28044" y="20814"/>
                  <a:pt x="28071" y="21058"/>
                  <a:pt x="28098" y="21302"/>
                </a:cubicBezTo>
                <a:cubicBezTo>
                  <a:pt x="27556" y="22387"/>
                  <a:pt x="26959" y="23445"/>
                  <a:pt x="26281" y="24449"/>
                </a:cubicBezTo>
                <a:cubicBezTo>
                  <a:pt x="26053" y="24398"/>
                  <a:pt x="25889" y="24366"/>
                  <a:pt x="25760" y="24366"/>
                </a:cubicBezTo>
                <a:cubicBezTo>
                  <a:pt x="25475" y="24366"/>
                  <a:pt x="25366" y="24524"/>
                  <a:pt x="25142" y="24991"/>
                </a:cubicBezTo>
                <a:lnTo>
                  <a:pt x="25061" y="25181"/>
                </a:lnTo>
                <a:cubicBezTo>
                  <a:pt x="24898" y="25185"/>
                  <a:pt x="24735" y="25188"/>
                  <a:pt x="24572" y="25188"/>
                </a:cubicBezTo>
                <a:cubicBezTo>
                  <a:pt x="23759" y="25188"/>
                  <a:pt x="22945" y="25131"/>
                  <a:pt x="22131" y="25018"/>
                </a:cubicBezTo>
                <a:cubicBezTo>
                  <a:pt x="22050" y="24855"/>
                  <a:pt x="21996" y="24666"/>
                  <a:pt x="21914" y="24503"/>
                </a:cubicBezTo>
                <a:cubicBezTo>
                  <a:pt x="21850" y="24267"/>
                  <a:pt x="21634" y="24116"/>
                  <a:pt x="21399" y="24116"/>
                </a:cubicBezTo>
                <a:cubicBezTo>
                  <a:pt x="21336" y="24116"/>
                  <a:pt x="21272" y="24127"/>
                  <a:pt x="21209" y="24150"/>
                </a:cubicBezTo>
                <a:cubicBezTo>
                  <a:pt x="21101" y="24204"/>
                  <a:pt x="20992" y="24204"/>
                  <a:pt x="20856" y="24232"/>
                </a:cubicBezTo>
                <a:cubicBezTo>
                  <a:pt x="20775" y="24150"/>
                  <a:pt x="20721" y="24069"/>
                  <a:pt x="20639" y="23960"/>
                </a:cubicBezTo>
                <a:cubicBezTo>
                  <a:pt x="20151" y="23201"/>
                  <a:pt x="19663" y="22414"/>
                  <a:pt x="19202" y="21655"/>
                </a:cubicBezTo>
                <a:cubicBezTo>
                  <a:pt x="19012" y="21438"/>
                  <a:pt x="18958" y="21139"/>
                  <a:pt x="19066" y="20868"/>
                </a:cubicBezTo>
                <a:cubicBezTo>
                  <a:pt x="19120" y="20543"/>
                  <a:pt x="19093" y="20217"/>
                  <a:pt x="18931" y="19946"/>
                </a:cubicBezTo>
                <a:cubicBezTo>
                  <a:pt x="19554" y="18861"/>
                  <a:pt x="20233" y="17803"/>
                  <a:pt x="20992" y="16800"/>
                </a:cubicBezTo>
                <a:cubicBezTo>
                  <a:pt x="21064" y="16812"/>
                  <a:pt x="21135" y="16818"/>
                  <a:pt x="21205" y="16818"/>
                </a:cubicBezTo>
                <a:cubicBezTo>
                  <a:pt x="21747" y="16818"/>
                  <a:pt x="22234" y="16460"/>
                  <a:pt x="22402" y="15932"/>
                </a:cubicBezTo>
                <a:cubicBezTo>
                  <a:pt x="23016" y="15879"/>
                  <a:pt x="23629" y="15849"/>
                  <a:pt x="24234" y="15849"/>
                </a:cubicBezTo>
                <a:close/>
                <a:moveTo>
                  <a:pt x="21290" y="24855"/>
                </a:moveTo>
                <a:cubicBezTo>
                  <a:pt x="21345" y="24910"/>
                  <a:pt x="21426" y="24937"/>
                  <a:pt x="21480" y="25018"/>
                </a:cubicBezTo>
                <a:cubicBezTo>
                  <a:pt x="21507" y="25072"/>
                  <a:pt x="21480" y="25181"/>
                  <a:pt x="21480" y="25262"/>
                </a:cubicBezTo>
                <a:cubicBezTo>
                  <a:pt x="21480" y="25262"/>
                  <a:pt x="21453" y="25289"/>
                  <a:pt x="21453" y="25289"/>
                </a:cubicBezTo>
                <a:cubicBezTo>
                  <a:pt x="21374" y="25409"/>
                  <a:pt x="21265" y="25484"/>
                  <a:pt x="21138" y="25484"/>
                </a:cubicBezTo>
                <a:cubicBezTo>
                  <a:pt x="21092" y="25484"/>
                  <a:pt x="21043" y="25474"/>
                  <a:pt x="20992" y="25452"/>
                </a:cubicBezTo>
                <a:cubicBezTo>
                  <a:pt x="20884" y="25425"/>
                  <a:pt x="20829" y="25344"/>
                  <a:pt x="20829" y="25235"/>
                </a:cubicBezTo>
                <a:cubicBezTo>
                  <a:pt x="20884" y="25018"/>
                  <a:pt x="21073" y="24855"/>
                  <a:pt x="21290" y="24855"/>
                </a:cubicBezTo>
                <a:close/>
                <a:moveTo>
                  <a:pt x="25929" y="24937"/>
                </a:moveTo>
                <a:cubicBezTo>
                  <a:pt x="26118" y="24964"/>
                  <a:pt x="26254" y="25100"/>
                  <a:pt x="26254" y="25289"/>
                </a:cubicBezTo>
                <a:cubicBezTo>
                  <a:pt x="26281" y="25452"/>
                  <a:pt x="26146" y="25642"/>
                  <a:pt x="25956" y="25669"/>
                </a:cubicBezTo>
                <a:cubicBezTo>
                  <a:pt x="25766" y="25669"/>
                  <a:pt x="25657" y="25534"/>
                  <a:pt x="25657" y="25344"/>
                </a:cubicBezTo>
                <a:cubicBezTo>
                  <a:pt x="25657" y="25127"/>
                  <a:pt x="25766" y="24937"/>
                  <a:pt x="25929" y="24937"/>
                </a:cubicBezTo>
                <a:close/>
                <a:moveTo>
                  <a:pt x="32098" y="28660"/>
                </a:moveTo>
                <a:cubicBezTo>
                  <a:pt x="32160" y="28660"/>
                  <a:pt x="32222" y="28675"/>
                  <a:pt x="32276" y="28707"/>
                </a:cubicBezTo>
                <a:cubicBezTo>
                  <a:pt x="32438" y="28788"/>
                  <a:pt x="32547" y="28978"/>
                  <a:pt x="32493" y="29168"/>
                </a:cubicBezTo>
                <a:lnTo>
                  <a:pt x="32520" y="29141"/>
                </a:lnTo>
                <a:lnTo>
                  <a:pt x="32520" y="29141"/>
                </a:lnTo>
                <a:cubicBezTo>
                  <a:pt x="32493" y="29249"/>
                  <a:pt x="32438" y="29331"/>
                  <a:pt x="32384" y="29412"/>
                </a:cubicBezTo>
                <a:cubicBezTo>
                  <a:pt x="32328" y="29511"/>
                  <a:pt x="32235" y="29558"/>
                  <a:pt x="32140" y="29558"/>
                </a:cubicBezTo>
                <a:cubicBezTo>
                  <a:pt x="32051" y="29558"/>
                  <a:pt x="31961" y="29518"/>
                  <a:pt x="31896" y="29439"/>
                </a:cubicBezTo>
                <a:cubicBezTo>
                  <a:pt x="31842" y="29358"/>
                  <a:pt x="31787" y="29277"/>
                  <a:pt x="31760" y="29195"/>
                </a:cubicBezTo>
                <a:cubicBezTo>
                  <a:pt x="31679" y="29032"/>
                  <a:pt x="31706" y="28870"/>
                  <a:pt x="31842" y="28761"/>
                </a:cubicBezTo>
                <a:cubicBezTo>
                  <a:pt x="31907" y="28696"/>
                  <a:pt x="32003" y="28660"/>
                  <a:pt x="32098" y="28660"/>
                </a:cubicBezTo>
                <a:close/>
                <a:moveTo>
                  <a:pt x="20925" y="0"/>
                </a:moveTo>
                <a:cubicBezTo>
                  <a:pt x="20659" y="0"/>
                  <a:pt x="20397" y="124"/>
                  <a:pt x="20233" y="363"/>
                </a:cubicBezTo>
                <a:cubicBezTo>
                  <a:pt x="20097" y="471"/>
                  <a:pt x="19988" y="634"/>
                  <a:pt x="19880" y="742"/>
                </a:cubicBezTo>
                <a:lnTo>
                  <a:pt x="16761" y="797"/>
                </a:lnTo>
                <a:cubicBezTo>
                  <a:pt x="16679" y="661"/>
                  <a:pt x="16571" y="552"/>
                  <a:pt x="16462" y="444"/>
                </a:cubicBezTo>
                <a:cubicBezTo>
                  <a:pt x="16285" y="311"/>
                  <a:pt x="16068" y="243"/>
                  <a:pt x="15850" y="243"/>
                </a:cubicBezTo>
                <a:cubicBezTo>
                  <a:pt x="15667" y="243"/>
                  <a:pt x="15484" y="291"/>
                  <a:pt x="15323" y="390"/>
                </a:cubicBezTo>
                <a:cubicBezTo>
                  <a:pt x="14998" y="552"/>
                  <a:pt x="14808" y="905"/>
                  <a:pt x="14889" y="1258"/>
                </a:cubicBezTo>
                <a:cubicBezTo>
                  <a:pt x="14889" y="1448"/>
                  <a:pt x="14916" y="1610"/>
                  <a:pt x="14943" y="1773"/>
                </a:cubicBezTo>
                <a:cubicBezTo>
                  <a:pt x="14943" y="1773"/>
                  <a:pt x="14916" y="1800"/>
                  <a:pt x="14916" y="1827"/>
                </a:cubicBezTo>
                <a:cubicBezTo>
                  <a:pt x="14211" y="2858"/>
                  <a:pt x="13533" y="3916"/>
                  <a:pt x="12828" y="4947"/>
                </a:cubicBezTo>
                <a:cubicBezTo>
                  <a:pt x="12773" y="5001"/>
                  <a:pt x="12719" y="5082"/>
                  <a:pt x="12638" y="5109"/>
                </a:cubicBezTo>
                <a:cubicBezTo>
                  <a:pt x="12394" y="5272"/>
                  <a:pt x="12150" y="5381"/>
                  <a:pt x="11878" y="5543"/>
                </a:cubicBezTo>
                <a:cubicBezTo>
                  <a:pt x="10251" y="4513"/>
                  <a:pt x="8705" y="3400"/>
                  <a:pt x="7186" y="2207"/>
                </a:cubicBezTo>
                <a:cubicBezTo>
                  <a:pt x="7186" y="2099"/>
                  <a:pt x="7186" y="2017"/>
                  <a:pt x="7186" y="1936"/>
                </a:cubicBezTo>
                <a:cubicBezTo>
                  <a:pt x="7186" y="1280"/>
                  <a:pt x="6680" y="786"/>
                  <a:pt x="6070" y="786"/>
                </a:cubicBezTo>
                <a:cubicBezTo>
                  <a:pt x="5974" y="786"/>
                  <a:pt x="5875" y="798"/>
                  <a:pt x="5776" y="824"/>
                </a:cubicBezTo>
                <a:cubicBezTo>
                  <a:pt x="5287" y="851"/>
                  <a:pt x="4908" y="1258"/>
                  <a:pt x="4962" y="1746"/>
                </a:cubicBezTo>
                <a:cubicBezTo>
                  <a:pt x="4962" y="2017"/>
                  <a:pt x="4962" y="2288"/>
                  <a:pt x="4989" y="2560"/>
                </a:cubicBezTo>
                <a:cubicBezTo>
                  <a:pt x="4962" y="2614"/>
                  <a:pt x="4908" y="2695"/>
                  <a:pt x="4853" y="2750"/>
                </a:cubicBezTo>
                <a:cubicBezTo>
                  <a:pt x="4067" y="3753"/>
                  <a:pt x="3280" y="4757"/>
                  <a:pt x="2494" y="5787"/>
                </a:cubicBezTo>
                <a:cubicBezTo>
                  <a:pt x="2165" y="6181"/>
                  <a:pt x="2137" y="6293"/>
                  <a:pt x="1740" y="6293"/>
                </a:cubicBezTo>
                <a:cubicBezTo>
                  <a:pt x="1645" y="6293"/>
                  <a:pt x="1529" y="6286"/>
                  <a:pt x="1381" y="6276"/>
                </a:cubicBezTo>
                <a:cubicBezTo>
                  <a:pt x="1352" y="6273"/>
                  <a:pt x="1322" y="6272"/>
                  <a:pt x="1293" y="6272"/>
                </a:cubicBezTo>
                <a:cubicBezTo>
                  <a:pt x="574" y="6272"/>
                  <a:pt x="0" y="6902"/>
                  <a:pt x="52" y="7632"/>
                </a:cubicBezTo>
                <a:cubicBezTo>
                  <a:pt x="161" y="8201"/>
                  <a:pt x="622" y="8635"/>
                  <a:pt x="1192" y="8717"/>
                </a:cubicBezTo>
                <a:cubicBezTo>
                  <a:pt x="1707" y="8717"/>
                  <a:pt x="2195" y="8473"/>
                  <a:pt x="2494" y="8039"/>
                </a:cubicBezTo>
                <a:cubicBezTo>
                  <a:pt x="2521" y="7930"/>
                  <a:pt x="2548" y="7795"/>
                  <a:pt x="2575" y="7686"/>
                </a:cubicBezTo>
                <a:cubicBezTo>
                  <a:pt x="2602" y="7578"/>
                  <a:pt x="2602" y="7442"/>
                  <a:pt x="2575" y="7333"/>
                </a:cubicBezTo>
                <a:cubicBezTo>
                  <a:pt x="2521" y="7035"/>
                  <a:pt x="2602" y="6764"/>
                  <a:pt x="2792" y="6547"/>
                </a:cubicBezTo>
                <a:cubicBezTo>
                  <a:pt x="3687" y="5462"/>
                  <a:pt x="4528" y="4350"/>
                  <a:pt x="5396" y="3238"/>
                </a:cubicBezTo>
                <a:cubicBezTo>
                  <a:pt x="5450" y="3184"/>
                  <a:pt x="5504" y="3102"/>
                  <a:pt x="5559" y="3048"/>
                </a:cubicBezTo>
                <a:cubicBezTo>
                  <a:pt x="5687" y="3091"/>
                  <a:pt x="5807" y="3109"/>
                  <a:pt x="5923" y="3109"/>
                </a:cubicBezTo>
                <a:cubicBezTo>
                  <a:pt x="6248" y="3109"/>
                  <a:pt x="6533" y="2964"/>
                  <a:pt x="6833" y="2804"/>
                </a:cubicBezTo>
                <a:cubicBezTo>
                  <a:pt x="8407" y="4024"/>
                  <a:pt x="10034" y="5191"/>
                  <a:pt x="11716" y="6248"/>
                </a:cubicBezTo>
                <a:cubicBezTo>
                  <a:pt x="11743" y="6655"/>
                  <a:pt x="12041" y="7035"/>
                  <a:pt x="12448" y="7144"/>
                </a:cubicBezTo>
                <a:cubicBezTo>
                  <a:pt x="12746" y="7225"/>
                  <a:pt x="12963" y="7415"/>
                  <a:pt x="13072" y="7713"/>
                </a:cubicBezTo>
                <a:cubicBezTo>
                  <a:pt x="13262" y="8012"/>
                  <a:pt x="13452" y="8337"/>
                  <a:pt x="13669" y="8635"/>
                </a:cubicBezTo>
                <a:cubicBezTo>
                  <a:pt x="14021" y="9205"/>
                  <a:pt x="14374" y="9775"/>
                  <a:pt x="14754" y="10344"/>
                </a:cubicBezTo>
                <a:cubicBezTo>
                  <a:pt x="14862" y="10507"/>
                  <a:pt x="14916" y="10724"/>
                  <a:pt x="14889" y="10941"/>
                </a:cubicBezTo>
                <a:cubicBezTo>
                  <a:pt x="14835" y="11321"/>
                  <a:pt x="15025" y="11673"/>
                  <a:pt x="15405" y="11836"/>
                </a:cubicBezTo>
                <a:cubicBezTo>
                  <a:pt x="15535" y="11906"/>
                  <a:pt x="15677" y="11939"/>
                  <a:pt x="15818" y="11939"/>
                </a:cubicBezTo>
                <a:cubicBezTo>
                  <a:pt x="16056" y="11939"/>
                  <a:pt x="16292" y="11844"/>
                  <a:pt x="16462" y="11673"/>
                </a:cubicBezTo>
                <a:cubicBezTo>
                  <a:pt x="16571" y="11592"/>
                  <a:pt x="16679" y="11483"/>
                  <a:pt x="16788" y="11375"/>
                </a:cubicBezTo>
                <a:lnTo>
                  <a:pt x="19419" y="11511"/>
                </a:lnTo>
                <a:cubicBezTo>
                  <a:pt x="19582" y="11809"/>
                  <a:pt x="19799" y="12026"/>
                  <a:pt x="20097" y="12189"/>
                </a:cubicBezTo>
                <a:cubicBezTo>
                  <a:pt x="20178" y="12243"/>
                  <a:pt x="20233" y="12324"/>
                  <a:pt x="20260" y="12433"/>
                </a:cubicBezTo>
                <a:cubicBezTo>
                  <a:pt x="20395" y="13138"/>
                  <a:pt x="20531" y="13843"/>
                  <a:pt x="20667" y="14548"/>
                </a:cubicBezTo>
                <a:cubicBezTo>
                  <a:pt x="20694" y="14711"/>
                  <a:pt x="20639" y="14874"/>
                  <a:pt x="20558" y="14982"/>
                </a:cubicBezTo>
                <a:cubicBezTo>
                  <a:pt x="20341" y="15308"/>
                  <a:pt x="20260" y="15688"/>
                  <a:pt x="20341" y="16040"/>
                </a:cubicBezTo>
                <a:cubicBezTo>
                  <a:pt x="20368" y="16122"/>
                  <a:pt x="20395" y="16203"/>
                  <a:pt x="20422" y="16311"/>
                </a:cubicBezTo>
                <a:lnTo>
                  <a:pt x="18171" y="19648"/>
                </a:lnTo>
                <a:lnTo>
                  <a:pt x="17981" y="19675"/>
                </a:lnTo>
                <a:cubicBezTo>
                  <a:pt x="17385" y="19729"/>
                  <a:pt x="16978" y="20299"/>
                  <a:pt x="17113" y="20895"/>
                </a:cubicBezTo>
                <a:cubicBezTo>
                  <a:pt x="17140" y="21302"/>
                  <a:pt x="17493" y="21628"/>
                  <a:pt x="17927" y="21628"/>
                </a:cubicBezTo>
                <a:lnTo>
                  <a:pt x="18334" y="21655"/>
                </a:lnTo>
                <a:lnTo>
                  <a:pt x="20233" y="24693"/>
                </a:lnTo>
                <a:cubicBezTo>
                  <a:pt x="20205" y="24828"/>
                  <a:pt x="20151" y="24937"/>
                  <a:pt x="20151" y="25072"/>
                </a:cubicBezTo>
                <a:cubicBezTo>
                  <a:pt x="20124" y="25425"/>
                  <a:pt x="20260" y="25778"/>
                  <a:pt x="20585" y="25967"/>
                </a:cubicBezTo>
                <a:cubicBezTo>
                  <a:pt x="20725" y="26080"/>
                  <a:pt x="20894" y="26134"/>
                  <a:pt x="21066" y="26134"/>
                </a:cubicBezTo>
                <a:cubicBezTo>
                  <a:pt x="21227" y="26134"/>
                  <a:pt x="21390" y="26086"/>
                  <a:pt x="21535" y="25995"/>
                </a:cubicBezTo>
                <a:cubicBezTo>
                  <a:pt x="21589" y="25967"/>
                  <a:pt x="21670" y="25913"/>
                  <a:pt x="21752" y="25859"/>
                </a:cubicBezTo>
                <a:cubicBezTo>
                  <a:pt x="21814" y="25776"/>
                  <a:pt x="21923" y="25741"/>
                  <a:pt x="22032" y="25741"/>
                </a:cubicBezTo>
                <a:cubicBezTo>
                  <a:pt x="22066" y="25741"/>
                  <a:pt x="22099" y="25744"/>
                  <a:pt x="22131" y="25751"/>
                </a:cubicBezTo>
                <a:cubicBezTo>
                  <a:pt x="23026" y="25778"/>
                  <a:pt x="23921" y="25832"/>
                  <a:pt x="24816" y="25859"/>
                </a:cubicBezTo>
                <a:cubicBezTo>
                  <a:pt x="25033" y="25859"/>
                  <a:pt x="25223" y="25913"/>
                  <a:pt x="25386" y="26076"/>
                </a:cubicBezTo>
                <a:cubicBezTo>
                  <a:pt x="25529" y="26219"/>
                  <a:pt x="25717" y="26287"/>
                  <a:pt x="25909" y="26287"/>
                </a:cubicBezTo>
                <a:cubicBezTo>
                  <a:pt x="26046" y="26287"/>
                  <a:pt x="26184" y="26252"/>
                  <a:pt x="26308" y="26184"/>
                </a:cubicBezTo>
                <a:lnTo>
                  <a:pt x="26634" y="26022"/>
                </a:lnTo>
                <a:lnTo>
                  <a:pt x="31028" y="28653"/>
                </a:lnTo>
                <a:cubicBezTo>
                  <a:pt x="31055" y="28815"/>
                  <a:pt x="31055" y="28951"/>
                  <a:pt x="31055" y="29087"/>
                </a:cubicBezTo>
                <a:cubicBezTo>
                  <a:pt x="31082" y="29385"/>
                  <a:pt x="31191" y="29656"/>
                  <a:pt x="31408" y="29846"/>
                </a:cubicBezTo>
                <a:cubicBezTo>
                  <a:pt x="31597" y="30088"/>
                  <a:pt x="31875" y="30209"/>
                  <a:pt x="32157" y="30209"/>
                </a:cubicBezTo>
                <a:cubicBezTo>
                  <a:pt x="32318" y="30209"/>
                  <a:pt x="32480" y="30169"/>
                  <a:pt x="32628" y="30090"/>
                </a:cubicBezTo>
                <a:cubicBezTo>
                  <a:pt x="33062" y="29846"/>
                  <a:pt x="33279" y="29385"/>
                  <a:pt x="33225" y="28924"/>
                </a:cubicBezTo>
                <a:cubicBezTo>
                  <a:pt x="33225" y="28517"/>
                  <a:pt x="32927" y="28137"/>
                  <a:pt x="32520" y="28056"/>
                </a:cubicBezTo>
                <a:cubicBezTo>
                  <a:pt x="32355" y="27990"/>
                  <a:pt x="32171" y="27954"/>
                  <a:pt x="31991" y="27954"/>
                </a:cubicBezTo>
                <a:cubicBezTo>
                  <a:pt x="31874" y="27954"/>
                  <a:pt x="31759" y="27970"/>
                  <a:pt x="31652" y="28002"/>
                </a:cubicBezTo>
                <a:lnTo>
                  <a:pt x="31353" y="28083"/>
                </a:lnTo>
                <a:cubicBezTo>
                  <a:pt x="30567" y="27459"/>
                  <a:pt x="29699" y="26917"/>
                  <a:pt x="28804" y="26456"/>
                </a:cubicBezTo>
                <a:cubicBezTo>
                  <a:pt x="28288" y="26184"/>
                  <a:pt x="27773" y="25913"/>
                  <a:pt x="27285" y="25615"/>
                </a:cubicBezTo>
                <a:cubicBezTo>
                  <a:pt x="27176" y="25588"/>
                  <a:pt x="27095" y="25506"/>
                  <a:pt x="27014" y="25452"/>
                </a:cubicBezTo>
                <a:cubicBezTo>
                  <a:pt x="26851" y="25344"/>
                  <a:pt x="26769" y="25127"/>
                  <a:pt x="26851" y="24937"/>
                </a:cubicBezTo>
                <a:cubicBezTo>
                  <a:pt x="26905" y="24855"/>
                  <a:pt x="26932" y="24774"/>
                  <a:pt x="26986" y="24720"/>
                </a:cubicBezTo>
                <a:lnTo>
                  <a:pt x="28641" y="21899"/>
                </a:lnTo>
                <a:cubicBezTo>
                  <a:pt x="28695" y="21790"/>
                  <a:pt x="28749" y="21709"/>
                  <a:pt x="28804" y="21628"/>
                </a:cubicBezTo>
                <a:lnTo>
                  <a:pt x="29265" y="21519"/>
                </a:lnTo>
                <a:cubicBezTo>
                  <a:pt x="29726" y="21438"/>
                  <a:pt x="30051" y="21085"/>
                  <a:pt x="30106" y="20624"/>
                </a:cubicBezTo>
                <a:cubicBezTo>
                  <a:pt x="30187" y="20163"/>
                  <a:pt x="29834" y="19729"/>
                  <a:pt x="29346" y="19675"/>
                </a:cubicBezTo>
                <a:lnTo>
                  <a:pt x="28994" y="19675"/>
                </a:lnTo>
                <a:lnTo>
                  <a:pt x="27176" y="16230"/>
                </a:lnTo>
                <a:cubicBezTo>
                  <a:pt x="27448" y="15905"/>
                  <a:pt x="27583" y="15498"/>
                  <a:pt x="27556" y="15091"/>
                </a:cubicBezTo>
                <a:cubicBezTo>
                  <a:pt x="27529" y="14820"/>
                  <a:pt x="27637" y="14548"/>
                  <a:pt x="27854" y="14413"/>
                </a:cubicBezTo>
                <a:cubicBezTo>
                  <a:pt x="28939" y="13355"/>
                  <a:pt x="29997" y="12270"/>
                  <a:pt x="31082" y="11212"/>
                </a:cubicBezTo>
                <a:cubicBezTo>
                  <a:pt x="31163" y="11158"/>
                  <a:pt x="31245" y="11077"/>
                  <a:pt x="31353" y="11022"/>
                </a:cubicBezTo>
                <a:cubicBezTo>
                  <a:pt x="31631" y="11108"/>
                  <a:pt x="31837" y="11157"/>
                  <a:pt x="32015" y="11157"/>
                </a:cubicBezTo>
                <a:cubicBezTo>
                  <a:pt x="32340" y="11157"/>
                  <a:pt x="32567" y="10992"/>
                  <a:pt x="32954" y="10588"/>
                </a:cubicBezTo>
                <a:cubicBezTo>
                  <a:pt x="33035" y="10615"/>
                  <a:pt x="33089" y="10643"/>
                  <a:pt x="33144" y="10670"/>
                </a:cubicBezTo>
                <a:cubicBezTo>
                  <a:pt x="34147" y="11212"/>
                  <a:pt x="35124" y="11755"/>
                  <a:pt x="36100" y="12270"/>
                </a:cubicBezTo>
                <a:cubicBezTo>
                  <a:pt x="36344" y="12378"/>
                  <a:pt x="36534" y="12595"/>
                  <a:pt x="36561" y="12840"/>
                </a:cubicBezTo>
                <a:cubicBezTo>
                  <a:pt x="36613" y="13231"/>
                  <a:pt x="36916" y="13546"/>
                  <a:pt x="37300" y="13546"/>
                </a:cubicBezTo>
                <a:cubicBezTo>
                  <a:pt x="37316" y="13546"/>
                  <a:pt x="37332" y="13546"/>
                  <a:pt x="37348" y="13545"/>
                </a:cubicBezTo>
                <a:cubicBezTo>
                  <a:pt x="37403" y="13555"/>
                  <a:pt x="37457" y="13559"/>
                  <a:pt x="37511" y="13559"/>
                </a:cubicBezTo>
                <a:cubicBezTo>
                  <a:pt x="37902" y="13559"/>
                  <a:pt x="38232" y="13306"/>
                  <a:pt x="38351" y="12948"/>
                </a:cubicBezTo>
                <a:cubicBezTo>
                  <a:pt x="38378" y="12840"/>
                  <a:pt x="38406" y="12731"/>
                  <a:pt x="38460" y="12650"/>
                </a:cubicBezTo>
                <a:cubicBezTo>
                  <a:pt x="38514" y="12406"/>
                  <a:pt x="38487" y="12161"/>
                  <a:pt x="38351" y="11972"/>
                </a:cubicBezTo>
                <a:cubicBezTo>
                  <a:pt x="38203" y="11656"/>
                  <a:pt x="37875" y="11467"/>
                  <a:pt x="37544" y="11467"/>
                </a:cubicBezTo>
                <a:cubicBezTo>
                  <a:pt x="37393" y="11467"/>
                  <a:pt x="37240" y="11507"/>
                  <a:pt x="37104" y="11592"/>
                </a:cubicBezTo>
                <a:cubicBezTo>
                  <a:pt x="36969" y="11677"/>
                  <a:pt x="36818" y="11719"/>
                  <a:pt x="36669" y="11719"/>
                </a:cubicBezTo>
                <a:cubicBezTo>
                  <a:pt x="36485" y="11719"/>
                  <a:pt x="36303" y="11657"/>
                  <a:pt x="36154" y="11538"/>
                </a:cubicBezTo>
                <a:cubicBezTo>
                  <a:pt x="35205" y="11022"/>
                  <a:pt x="34256" y="10507"/>
                  <a:pt x="33306" y="9992"/>
                </a:cubicBezTo>
                <a:cubicBezTo>
                  <a:pt x="33062" y="9910"/>
                  <a:pt x="32845" y="9693"/>
                  <a:pt x="32737" y="9449"/>
                </a:cubicBezTo>
                <a:cubicBezTo>
                  <a:pt x="32600" y="9117"/>
                  <a:pt x="32294" y="8926"/>
                  <a:pt x="31962" y="8926"/>
                </a:cubicBezTo>
                <a:cubicBezTo>
                  <a:pt x="31833" y="8926"/>
                  <a:pt x="31699" y="8954"/>
                  <a:pt x="31570" y="9015"/>
                </a:cubicBezTo>
                <a:cubicBezTo>
                  <a:pt x="31245" y="9124"/>
                  <a:pt x="31001" y="9449"/>
                  <a:pt x="30974" y="9802"/>
                </a:cubicBezTo>
                <a:cubicBezTo>
                  <a:pt x="30946" y="9992"/>
                  <a:pt x="30946" y="10209"/>
                  <a:pt x="30974" y="10398"/>
                </a:cubicBezTo>
                <a:lnTo>
                  <a:pt x="27068" y="14169"/>
                </a:lnTo>
                <a:cubicBezTo>
                  <a:pt x="26919" y="14108"/>
                  <a:pt x="26764" y="14079"/>
                  <a:pt x="26613" y="14079"/>
                </a:cubicBezTo>
                <a:cubicBezTo>
                  <a:pt x="26157" y="14079"/>
                  <a:pt x="25725" y="14338"/>
                  <a:pt x="25522" y="14765"/>
                </a:cubicBezTo>
                <a:cubicBezTo>
                  <a:pt x="25440" y="14901"/>
                  <a:pt x="25386" y="15037"/>
                  <a:pt x="25305" y="15172"/>
                </a:cubicBezTo>
                <a:lnTo>
                  <a:pt x="22402" y="15226"/>
                </a:lnTo>
                <a:cubicBezTo>
                  <a:pt x="22384" y="15230"/>
                  <a:pt x="22366" y="15232"/>
                  <a:pt x="22348" y="15232"/>
                </a:cubicBezTo>
                <a:cubicBezTo>
                  <a:pt x="22232" y="15232"/>
                  <a:pt x="22124" y="15161"/>
                  <a:pt x="22077" y="15091"/>
                </a:cubicBezTo>
                <a:cubicBezTo>
                  <a:pt x="21914" y="14820"/>
                  <a:pt x="21697" y="14657"/>
                  <a:pt x="21426" y="14548"/>
                </a:cubicBezTo>
                <a:cubicBezTo>
                  <a:pt x="21263" y="13735"/>
                  <a:pt x="21073" y="12948"/>
                  <a:pt x="20938" y="12107"/>
                </a:cubicBezTo>
                <a:cubicBezTo>
                  <a:pt x="21589" y="11646"/>
                  <a:pt x="21752" y="11104"/>
                  <a:pt x="21372" y="10426"/>
                </a:cubicBezTo>
                <a:lnTo>
                  <a:pt x="23108" y="7442"/>
                </a:lnTo>
                <a:cubicBezTo>
                  <a:pt x="23243" y="7469"/>
                  <a:pt x="23406" y="7469"/>
                  <a:pt x="23542" y="7469"/>
                </a:cubicBezTo>
                <a:cubicBezTo>
                  <a:pt x="23976" y="7469"/>
                  <a:pt x="24355" y="7252"/>
                  <a:pt x="24572" y="6899"/>
                </a:cubicBezTo>
                <a:cubicBezTo>
                  <a:pt x="24898" y="6411"/>
                  <a:pt x="24735" y="5733"/>
                  <a:pt x="24193" y="5516"/>
                </a:cubicBezTo>
                <a:cubicBezTo>
                  <a:pt x="23921" y="5381"/>
                  <a:pt x="23650" y="5272"/>
                  <a:pt x="23379" y="5191"/>
                </a:cubicBezTo>
                <a:lnTo>
                  <a:pt x="21697" y="2017"/>
                </a:lnTo>
                <a:cubicBezTo>
                  <a:pt x="21779" y="1882"/>
                  <a:pt x="21860" y="1746"/>
                  <a:pt x="21941" y="1637"/>
                </a:cubicBezTo>
                <a:cubicBezTo>
                  <a:pt x="22131" y="1285"/>
                  <a:pt x="22077" y="824"/>
                  <a:pt x="21779" y="525"/>
                </a:cubicBezTo>
                <a:cubicBezTo>
                  <a:pt x="21697" y="417"/>
                  <a:pt x="21616" y="336"/>
                  <a:pt x="21535" y="254"/>
                </a:cubicBezTo>
                <a:cubicBezTo>
                  <a:pt x="21364" y="83"/>
                  <a:pt x="21143" y="0"/>
                  <a:pt x="209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13"/>
        <p:cNvGrpSpPr/>
        <p:nvPr/>
      </p:nvGrpSpPr>
      <p:grpSpPr>
        <a:xfrm>
          <a:off x="0" y="0"/>
          <a:ext cx="0" cy="0"/>
          <a:chOff x="0" y="0"/>
          <a:chExt cx="0" cy="0"/>
        </a:xfrm>
      </p:grpSpPr>
      <p:pic>
        <p:nvPicPr>
          <p:cNvPr id="114" name="Google Shape;114;p11"/>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15" name="Google Shape;115;p11"/>
          <p:cNvSpPr/>
          <p:nvPr/>
        </p:nvSpPr>
        <p:spPr>
          <a:xfrm>
            <a:off x="2" y="0"/>
            <a:ext cx="9143962" cy="836392"/>
          </a:xfrm>
          <a:custGeom>
            <a:avLst/>
            <a:gdLst/>
            <a:ahLst/>
            <a:cxnLst/>
            <a:rect l="l" t="t" r="r" b="b"/>
            <a:pathLst>
              <a:path w="42124" h="14279" extrusionOk="0">
                <a:moveTo>
                  <a:pt x="1" y="1"/>
                </a:moveTo>
                <a:lnTo>
                  <a:pt x="1" y="7650"/>
                </a:lnTo>
                <a:cubicBezTo>
                  <a:pt x="12993" y="7650"/>
                  <a:pt x="10253" y="11013"/>
                  <a:pt x="23625" y="13942"/>
                </a:cubicBezTo>
                <a:cubicBezTo>
                  <a:pt x="24686" y="14173"/>
                  <a:pt x="25695" y="14279"/>
                  <a:pt x="26653" y="14279"/>
                </a:cubicBezTo>
                <a:cubicBezTo>
                  <a:pt x="37779" y="14279"/>
                  <a:pt x="42124" y="1"/>
                  <a:pt x="421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rot="5400000">
            <a:off x="4107168" y="30455"/>
            <a:ext cx="895338" cy="9330728"/>
          </a:xfrm>
          <a:custGeom>
            <a:avLst/>
            <a:gdLst/>
            <a:ahLst/>
            <a:cxnLst/>
            <a:rect l="l" t="t" r="r" b="b"/>
            <a:pathLst>
              <a:path w="10444" h="62848" extrusionOk="0">
                <a:moveTo>
                  <a:pt x="10443" y="0"/>
                </a:moveTo>
                <a:cubicBezTo>
                  <a:pt x="10443" y="0"/>
                  <a:pt x="4205" y="4639"/>
                  <a:pt x="6646" y="20506"/>
                </a:cubicBezTo>
                <a:cubicBezTo>
                  <a:pt x="9060" y="36346"/>
                  <a:pt x="1031" y="36943"/>
                  <a:pt x="516" y="50071"/>
                </a:cubicBezTo>
                <a:cubicBezTo>
                  <a:pt x="1" y="62530"/>
                  <a:pt x="9404" y="62847"/>
                  <a:pt x="10364" y="62847"/>
                </a:cubicBezTo>
                <a:cubicBezTo>
                  <a:pt x="10416" y="62847"/>
                  <a:pt x="10443" y="62846"/>
                  <a:pt x="10443" y="62846"/>
                </a:cubicBezTo>
                <a:lnTo>
                  <a:pt x="10443" y="24439"/>
                </a:lnTo>
                <a:lnTo>
                  <a:pt x="1044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txBox="1">
            <a:spLocks noGrp="1"/>
          </p:cNvSpPr>
          <p:nvPr>
            <p:ph type="title" hasCustomPrompt="1"/>
          </p:nvPr>
        </p:nvSpPr>
        <p:spPr>
          <a:xfrm rot="159">
            <a:off x="1333650" y="1746099"/>
            <a:ext cx="6476700" cy="10638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SzPts val="9600"/>
              <a:buNone/>
              <a:defRPr sz="11200">
                <a:solidFill>
                  <a:schemeClr val="l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18" name="Google Shape;118;p11"/>
          <p:cNvSpPr txBox="1">
            <a:spLocks noGrp="1"/>
          </p:cNvSpPr>
          <p:nvPr>
            <p:ph type="subTitle" idx="1"/>
          </p:nvPr>
        </p:nvSpPr>
        <p:spPr>
          <a:xfrm>
            <a:off x="2877525" y="3393000"/>
            <a:ext cx="3388800" cy="8364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800">
                <a:latin typeface="Comfortaa Medium"/>
                <a:ea typeface="Comfortaa Medium"/>
                <a:cs typeface="Comfortaa Medium"/>
                <a:sym typeface="Comfortaa Medium"/>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19"/>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120"/>
        <p:cNvGrpSpPr/>
        <p:nvPr/>
      </p:nvGrpSpPr>
      <p:grpSpPr>
        <a:xfrm>
          <a:off x="0" y="0"/>
          <a:ext cx="0" cy="0"/>
          <a:chOff x="0" y="0"/>
          <a:chExt cx="0" cy="0"/>
        </a:xfrm>
      </p:grpSpPr>
      <p:pic>
        <p:nvPicPr>
          <p:cNvPr id="121" name="Google Shape;121;p13"/>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22" name="Google Shape;122;p13"/>
          <p:cNvSpPr/>
          <p:nvPr/>
        </p:nvSpPr>
        <p:spPr>
          <a:xfrm>
            <a:off x="5985575" y="0"/>
            <a:ext cx="3158420" cy="2149925"/>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3"/>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3"/>
          <p:cNvSpPr txBox="1">
            <a:spLocks noGrp="1"/>
          </p:cNvSpPr>
          <p:nvPr>
            <p:ph type="title"/>
          </p:nvPr>
        </p:nvSpPr>
        <p:spPr>
          <a:xfrm>
            <a:off x="720000" y="585216"/>
            <a:ext cx="7704000" cy="420600"/>
          </a:xfrm>
          <a:prstGeom prst="rect">
            <a:avLst/>
          </a:prstGeom>
        </p:spPr>
        <p:txBody>
          <a:bodyPr spcFirstLastPara="1" wrap="square" lIns="91425" tIns="91425" rIns="91425" bIns="91425" anchor="t" anchorCtr="0">
            <a:noAutofit/>
          </a:bodyPr>
          <a:lstStyle>
            <a:lvl1pPr lvl="0" rtl="0">
              <a:lnSpc>
                <a:spcPct val="70000"/>
              </a:lnSpc>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125" name="Google Shape;125;p13"/>
          <p:cNvSpPr/>
          <p:nvPr/>
        </p:nvSpPr>
        <p:spPr>
          <a:xfrm rot="-10646720">
            <a:off x="8774510" y="2375895"/>
            <a:ext cx="306568" cy="306608"/>
          </a:xfrm>
          <a:custGeom>
            <a:avLst/>
            <a:gdLst/>
            <a:ahLst/>
            <a:cxnLst/>
            <a:rect l="l" t="t" r="r" b="b"/>
            <a:pathLst>
              <a:path w="7731" h="7732" extrusionOk="0">
                <a:moveTo>
                  <a:pt x="3852" y="1"/>
                </a:moveTo>
                <a:cubicBezTo>
                  <a:pt x="1709" y="1"/>
                  <a:pt x="0" y="1737"/>
                  <a:pt x="0" y="3880"/>
                </a:cubicBezTo>
                <a:cubicBezTo>
                  <a:pt x="0" y="5995"/>
                  <a:pt x="1709" y="7731"/>
                  <a:pt x="3852" y="7731"/>
                </a:cubicBezTo>
                <a:cubicBezTo>
                  <a:pt x="5995" y="7731"/>
                  <a:pt x="7731" y="5995"/>
                  <a:pt x="7731" y="3880"/>
                </a:cubicBezTo>
                <a:cubicBezTo>
                  <a:pt x="7731" y="1737"/>
                  <a:pt x="5995" y="1"/>
                  <a:pt x="385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3"/>
          <p:cNvSpPr/>
          <p:nvPr/>
        </p:nvSpPr>
        <p:spPr>
          <a:xfrm>
            <a:off x="0" y="915022"/>
            <a:ext cx="2001339" cy="4228507"/>
          </a:xfrm>
          <a:custGeom>
            <a:avLst/>
            <a:gdLst/>
            <a:ahLst/>
            <a:cxnLst/>
            <a:rect l="l" t="t" r="r" b="b"/>
            <a:pathLst>
              <a:path w="21863" h="46193" extrusionOk="0">
                <a:moveTo>
                  <a:pt x="1" y="1"/>
                </a:moveTo>
                <a:lnTo>
                  <a:pt x="1" y="46192"/>
                </a:lnTo>
                <a:lnTo>
                  <a:pt x="13617" y="46192"/>
                </a:lnTo>
                <a:cubicBezTo>
                  <a:pt x="13617" y="46192"/>
                  <a:pt x="21863" y="33960"/>
                  <a:pt x="17306" y="26202"/>
                </a:cubicBezTo>
                <a:cubicBezTo>
                  <a:pt x="12749" y="18445"/>
                  <a:pt x="12749" y="22730"/>
                  <a:pt x="11664" y="12559"/>
                </a:cubicBezTo>
                <a:cubicBezTo>
                  <a:pt x="10606" y="2387"/>
                  <a:pt x="1" y="1"/>
                  <a:pt x="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3"/>
          <p:cNvSpPr/>
          <p:nvPr/>
        </p:nvSpPr>
        <p:spPr>
          <a:xfrm>
            <a:off x="397658" y="1229850"/>
            <a:ext cx="8348685" cy="3598841"/>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3">
            <a:hlinkClick r:id=""/>
          </p:cNvPr>
          <p:cNvSpPr txBox="1">
            <a:spLocks noGrp="1"/>
          </p:cNvSpPr>
          <p:nvPr>
            <p:ph type="title" idx="2" hasCustomPrompt="1"/>
          </p:nvPr>
        </p:nvSpPr>
        <p:spPr>
          <a:xfrm rot="1545">
            <a:off x="4762608" y="1799750"/>
            <a:ext cx="667500" cy="391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29" name="Google Shape;129;p13">
            <a:hlinkClick r:id=""/>
          </p:cNvPr>
          <p:cNvSpPr txBox="1">
            <a:spLocks noGrp="1"/>
          </p:cNvSpPr>
          <p:nvPr>
            <p:ph type="title" idx="3"/>
          </p:nvPr>
        </p:nvSpPr>
        <p:spPr>
          <a:xfrm>
            <a:off x="1900962" y="1799600"/>
            <a:ext cx="2518200" cy="385200"/>
          </a:xfrm>
          <a:prstGeom prst="rect">
            <a:avLst/>
          </a:prstGeom>
          <a:noFill/>
          <a:ln>
            <a:noFill/>
          </a:ln>
        </p:spPr>
        <p:txBody>
          <a:bodyPr spcFirstLastPara="1" wrap="square" lIns="91425" tIns="91425" rIns="91425" bIns="91425" anchor="t" anchorCtr="0">
            <a:noAutofit/>
          </a:bodyPr>
          <a:lstStyle>
            <a:lvl1pPr lvl="0" algn="l" rtl="0">
              <a:lnSpc>
                <a:spcPct val="100000"/>
              </a:lnSpc>
              <a:spcBef>
                <a:spcPts val="0"/>
              </a:spcBef>
              <a:spcAft>
                <a:spcPts val="0"/>
              </a:spcAft>
              <a:buSzPts val="2200"/>
              <a:buNone/>
              <a:defRPr sz="2000"/>
            </a:lvl1pPr>
            <a:lvl2pPr lvl="1" algn="r" rtl="0">
              <a:spcBef>
                <a:spcPts val="0"/>
              </a:spcBef>
              <a:spcAft>
                <a:spcPts val="0"/>
              </a:spcAft>
              <a:buSzPts val="2200"/>
              <a:buNone/>
              <a:defRPr sz="2200"/>
            </a:lvl2pPr>
            <a:lvl3pPr lvl="2" algn="r" rtl="0">
              <a:spcBef>
                <a:spcPts val="0"/>
              </a:spcBef>
              <a:spcAft>
                <a:spcPts val="0"/>
              </a:spcAft>
              <a:buSzPts val="2200"/>
              <a:buNone/>
              <a:defRPr sz="2200"/>
            </a:lvl3pPr>
            <a:lvl4pPr lvl="3" algn="r" rtl="0">
              <a:spcBef>
                <a:spcPts val="0"/>
              </a:spcBef>
              <a:spcAft>
                <a:spcPts val="0"/>
              </a:spcAft>
              <a:buSzPts val="2200"/>
              <a:buNone/>
              <a:defRPr sz="2200"/>
            </a:lvl4pPr>
            <a:lvl5pPr lvl="4" algn="r" rtl="0">
              <a:spcBef>
                <a:spcPts val="0"/>
              </a:spcBef>
              <a:spcAft>
                <a:spcPts val="0"/>
              </a:spcAft>
              <a:buSzPts val="2200"/>
              <a:buNone/>
              <a:defRPr sz="2200"/>
            </a:lvl5pPr>
            <a:lvl6pPr lvl="5" algn="r" rtl="0">
              <a:spcBef>
                <a:spcPts val="0"/>
              </a:spcBef>
              <a:spcAft>
                <a:spcPts val="0"/>
              </a:spcAft>
              <a:buSzPts val="2200"/>
              <a:buNone/>
              <a:defRPr sz="2200"/>
            </a:lvl6pPr>
            <a:lvl7pPr lvl="6" algn="r" rtl="0">
              <a:spcBef>
                <a:spcPts val="0"/>
              </a:spcBef>
              <a:spcAft>
                <a:spcPts val="0"/>
              </a:spcAft>
              <a:buSzPts val="2200"/>
              <a:buNone/>
              <a:defRPr sz="2200"/>
            </a:lvl7pPr>
            <a:lvl8pPr lvl="7" algn="r" rtl="0">
              <a:spcBef>
                <a:spcPts val="0"/>
              </a:spcBef>
              <a:spcAft>
                <a:spcPts val="0"/>
              </a:spcAft>
              <a:buSzPts val="2200"/>
              <a:buNone/>
              <a:defRPr sz="2200"/>
            </a:lvl8pPr>
            <a:lvl9pPr lvl="8" algn="r" rtl="0">
              <a:spcBef>
                <a:spcPts val="0"/>
              </a:spcBef>
              <a:spcAft>
                <a:spcPts val="0"/>
              </a:spcAft>
              <a:buSzPts val="2200"/>
              <a:buNone/>
              <a:defRPr sz="2200"/>
            </a:lvl9pPr>
          </a:lstStyle>
          <a:p>
            <a:endParaRPr/>
          </a:p>
        </p:txBody>
      </p:sp>
      <p:sp>
        <p:nvSpPr>
          <p:cNvPr id="130" name="Google Shape;130;p13">
            <a:hlinkClick r:id=""/>
          </p:cNvPr>
          <p:cNvSpPr txBox="1">
            <a:spLocks noGrp="1"/>
          </p:cNvSpPr>
          <p:nvPr>
            <p:ph type="subTitle" idx="1"/>
          </p:nvPr>
        </p:nvSpPr>
        <p:spPr>
          <a:xfrm>
            <a:off x="1900962" y="2198631"/>
            <a:ext cx="2518200" cy="593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Comfortaa Medium"/>
                <a:ea typeface="Comfortaa Medium"/>
                <a:cs typeface="Comfortaa Medium"/>
                <a:sym typeface="Comfortaa Medium"/>
              </a:defRPr>
            </a:lvl1pPr>
            <a:lvl2pPr lvl="1" algn="r" rtl="0">
              <a:lnSpc>
                <a:spcPct val="100000"/>
              </a:lnSpc>
              <a:spcBef>
                <a:spcPts val="0"/>
              </a:spcBef>
              <a:spcAft>
                <a:spcPts val="0"/>
              </a:spcAft>
              <a:buSzPts val="1300"/>
              <a:buNone/>
              <a:defRPr/>
            </a:lvl2pPr>
            <a:lvl3pPr lvl="2" algn="r" rtl="0">
              <a:lnSpc>
                <a:spcPct val="100000"/>
              </a:lnSpc>
              <a:spcBef>
                <a:spcPts val="1600"/>
              </a:spcBef>
              <a:spcAft>
                <a:spcPts val="0"/>
              </a:spcAft>
              <a:buSzPts val="1300"/>
              <a:buNone/>
              <a:defRPr/>
            </a:lvl3pPr>
            <a:lvl4pPr lvl="3" algn="r" rtl="0">
              <a:lnSpc>
                <a:spcPct val="100000"/>
              </a:lnSpc>
              <a:spcBef>
                <a:spcPts val="1600"/>
              </a:spcBef>
              <a:spcAft>
                <a:spcPts val="0"/>
              </a:spcAft>
              <a:buSzPts val="1300"/>
              <a:buNone/>
              <a:defRPr/>
            </a:lvl4pPr>
            <a:lvl5pPr lvl="4" algn="r" rtl="0">
              <a:lnSpc>
                <a:spcPct val="100000"/>
              </a:lnSpc>
              <a:spcBef>
                <a:spcPts val="1600"/>
              </a:spcBef>
              <a:spcAft>
                <a:spcPts val="0"/>
              </a:spcAft>
              <a:buSzPts val="1300"/>
              <a:buNone/>
              <a:defRPr/>
            </a:lvl5pPr>
            <a:lvl6pPr lvl="5" algn="r" rtl="0">
              <a:lnSpc>
                <a:spcPct val="100000"/>
              </a:lnSpc>
              <a:spcBef>
                <a:spcPts val="1600"/>
              </a:spcBef>
              <a:spcAft>
                <a:spcPts val="0"/>
              </a:spcAft>
              <a:buSzPts val="1300"/>
              <a:buNone/>
              <a:defRPr/>
            </a:lvl6pPr>
            <a:lvl7pPr lvl="6" algn="r" rtl="0">
              <a:lnSpc>
                <a:spcPct val="100000"/>
              </a:lnSpc>
              <a:spcBef>
                <a:spcPts val="1600"/>
              </a:spcBef>
              <a:spcAft>
                <a:spcPts val="0"/>
              </a:spcAft>
              <a:buSzPts val="1300"/>
              <a:buNone/>
              <a:defRPr/>
            </a:lvl7pPr>
            <a:lvl8pPr lvl="7" algn="r" rtl="0">
              <a:lnSpc>
                <a:spcPct val="100000"/>
              </a:lnSpc>
              <a:spcBef>
                <a:spcPts val="1600"/>
              </a:spcBef>
              <a:spcAft>
                <a:spcPts val="0"/>
              </a:spcAft>
              <a:buSzPts val="1300"/>
              <a:buNone/>
              <a:defRPr/>
            </a:lvl8pPr>
            <a:lvl9pPr lvl="8" algn="r" rtl="0">
              <a:lnSpc>
                <a:spcPct val="100000"/>
              </a:lnSpc>
              <a:spcBef>
                <a:spcPts val="1600"/>
              </a:spcBef>
              <a:spcAft>
                <a:spcPts val="1600"/>
              </a:spcAft>
              <a:buSzPts val="1300"/>
              <a:buNone/>
              <a:defRPr/>
            </a:lvl9pPr>
          </a:lstStyle>
          <a:p>
            <a:endParaRPr/>
          </a:p>
        </p:txBody>
      </p:sp>
      <p:sp>
        <p:nvSpPr>
          <p:cNvPr id="131" name="Google Shape;131;p13">
            <a:hlinkClick r:id=""/>
          </p:cNvPr>
          <p:cNvSpPr txBox="1">
            <a:spLocks noGrp="1"/>
          </p:cNvSpPr>
          <p:nvPr>
            <p:ph type="title" idx="4"/>
          </p:nvPr>
        </p:nvSpPr>
        <p:spPr>
          <a:xfrm>
            <a:off x="1900962" y="3127021"/>
            <a:ext cx="2518200" cy="385200"/>
          </a:xfrm>
          <a:prstGeom prst="rect">
            <a:avLst/>
          </a:prstGeom>
          <a:noFill/>
          <a:ln>
            <a:noFill/>
          </a:ln>
        </p:spPr>
        <p:txBody>
          <a:bodyPr spcFirstLastPara="1" wrap="square" lIns="91425" tIns="91425" rIns="91425" bIns="91425" anchor="t" anchorCtr="0">
            <a:noAutofit/>
          </a:bodyPr>
          <a:lstStyle>
            <a:lvl1pPr lvl="0" algn="l" rtl="0">
              <a:lnSpc>
                <a:spcPct val="100000"/>
              </a:lnSpc>
              <a:spcBef>
                <a:spcPts val="0"/>
              </a:spcBef>
              <a:spcAft>
                <a:spcPts val="0"/>
              </a:spcAft>
              <a:buSzPts val="2200"/>
              <a:buNone/>
              <a:defRPr sz="2000"/>
            </a:lvl1pPr>
            <a:lvl2pPr lvl="1" algn="r" rtl="0">
              <a:spcBef>
                <a:spcPts val="0"/>
              </a:spcBef>
              <a:spcAft>
                <a:spcPts val="0"/>
              </a:spcAft>
              <a:buSzPts val="2200"/>
              <a:buNone/>
              <a:defRPr sz="2200"/>
            </a:lvl2pPr>
            <a:lvl3pPr lvl="2" algn="r" rtl="0">
              <a:spcBef>
                <a:spcPts val="0"/>
              </a:spcBef>
              <a:spcAft>
                <a:spcPts val="0"/>
              </a:spcAft>
              <a:buSzPts val="2200"/>
              <a:buNone/>
              <a:defRPr sz="2200"/>
            </a:lvl3pPr>
            <a:lvl4pPr lvl="3" algn="r" rtl="0">
              <a:spcBef>
                <a:spcPts val="0"/>
              </a:spcBef>
              <a:spcAft>
                <a:spcPts val="0"/>
              </a:spcAft>
              <a:buSzPts val="2200"/>
              <a:buNone/>
              <a:defRPr sz="2200"/>
            </a:lvl4pPr>
            <a:lvl5pPr lvl="4" algn="r" rtl="0">
              <a:spcBef>
                <a:spcPts val="0"/>
              </a:spcBef>
              <a:spcAft>
                <a:spcPts val="0"/>
              </a:spcAft>
              <a:buSzPts val="2200"/>
              <a:buNone/>
              <a:defRPr sz="2200"/>
            </a:lvl5pPr>
            <a:lvl6pPr lvl="5" algn="r" rtl="0">
              <a:spcBef>
                <a:spcPts val="0"/>
              </a:spcBef>
              <a:spcAft>
                <a:spcPts val="0"/>
              </a:spcAft>
              <a:buSzPts val="2200"/>
              <a:buNone/>
              <a:defRPr sz="2200"/>
            </a:lvl6pPr>
            <a:lvl7pPr lvl="6" algn="r" rtl="0">
              <a:spcBef>
                <a:spcPts val="0"/>
              </a:spcBef>
              <a:spcAft>
                <a:spcPts val="0"/>
              </a:spcAft>
              <a:buSzPts val="2200"/>
              <a:buNone/>
              <a:defRPr sz="2200"/>
            </a:lvl7pPr>
            <a:lvl8pPr lvl="7" algn="r" rtl="0">
              <a:spcBef>
                <a:spcPts val="0"/>
              </a:spcBef>
              <a:spcAft>
                <a:spcPts val="0"/>
              </a:spcAft>
              <a:buSzPts val="2200"/>
              <a:buNone/>
              <a:defRPr sz="2200"/>
            </a:lvl8pPr>
            <a:lvl9pPr lvl="8" algn="r" rtl="0">
              <a:spcBef>
                <a:spcPts val="0"/>
              </a:spcBef>
              <a:spcAft>
                <a:spcPts val="0"/>
              </a:spcAft>
              <a:buSzPts val="2200"/>
              <a:buNone/>
              <a:defRPr sz="2200"/>
            </a:lvl9pPr>
          </a:lstStyle>
          <a:p>
            <a:endParaRPr/>
          </a:p>
        </p:txBody>
      </p:sp>
      <p:sp>
        <p:nvSpPr>
          <p:cNvPr id="132" name="Google Shape;132;p13">
            <a:hlinkClick r:id=""/>
          </p:cNvPr>
          <p:cNvSpPr txBox="1">
            <a:spLocks noGrp="1"/>
          </p:cNvSpPr>
          <p:nvPr>
            <p:ph type="subTitle" idx="5"/>
          </p:nvPr>
        </p:nvSpPr>
        <p:spPr>
          <a:xfrm>
            <a:off x="1900962" y="3528224"/>
            <a:ext cx="2518200" cy="593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Comfortaa Medium"/>
                <a:ea typeface="Comfortaa Medium"/>
                <a:cs typeface="Comfortaa Medium"/>
                <a:sym typeface="Comfortaa Medium"/>
              </a:defRPr>
            </a:lvl1pPr>
            <a:lvl2pPr lvl="1" algn="r" rtl="0">
              <a:lnSpc>
                <a:spcPct val="100000"/>
              </a:lnSpc>
              <a:spcBef>
                <a:spcPts val="0"/>
              </a:spcBef>
              <a:spcAft>
                <a:spcPts val="0"/>
              </a:spcAft>
              <a:buSzPts val="1300"/>
              <a:buNone/>
              <a:defRPr/>
            </a:lvl2pPr>
            <a:lvl3pPr lvl="2" algn="r" rtl="0">
              <a:lnSpc>
                <a:spcPct val="100000"/>
              </a:lnSpc>
              <a:spcBef>
                <a:spcPts val="1600"/>
              </a:spcBef>
              <a:spcAft>
                <a:spcPts val="0"/>
              </a:spcAft>
              <a:buSzPts val="1300"/>
              <a:buNone/>
              <a:defRPr/>
            </a:lvl3pPr>
            <a:lvl4pPr lvl="3" algn="r" rtl="0">
              <a:lnSpc>
                <a:spcPct val="100000"/>
              </a:lnSpc>
              <a:spcBef>
                <a:spcPts val="1600"/>
              </a:spcBef>
              <a:spcAft>
                <a:spcPts val="0"/>
              </a:spcAft>
              <a:buSzPts val="1300"/>
              <a:buNone/>
              <a:defRPr/>
            </a:lvl4pPr>
            <a:lvl5pPr lvl="4" algn="r" rtl="0">
              <a:lnSpc>
                <a:spcPct val="100000"/>
              </a:lnSpc>
              <a:spcBef>
                <a:spcPts val="1600"/>
              </a:spcBef>
              <a:spcAft>
                <a:spcPts val="0"/>
              </a:spcAft>
              <a:buSzPts val="1300"/>
              <a:buNone/>
              <a:defRPr/>
            </a:lvl5pPr>
            <a:lvl6pPr lvl="5" algn="r" rtl="0">
              <a:lnSpc>
                <a:spcPct val="100000"/>
              </a:lnSpc>
              <a:spcBef>
                <a:spcPts val="1600"/>
              </a:spcBef>
              <a:spcAft>
                <a:spcPts val="0"/>
              </a:spcAft>
              <a:buSzPts val="1300"/>
              <a:buNone/>
              <a:defRPr/>
            </a:lvl6pPr>
            <a:lvl7pPr lvl="6" algn="r" rtl="0">
              <a:lnSpc>
                <a:spcPct val="100000"/>
              </a:lnSpc>
              <a:spcBef>
                <a:spcPts val="1600"/>
              </a:spcBef>
              <a:spcAft>
                <a:spcPts val="0"/>
              </a:spcAft>
              <a:buSzPts val="1300"/>
              <a:buNone/>
              <a:defRPr/>
            </a:lvl7pPr>
            <a:lvl8pPr lvl="7" algn="r" rtl="0">
              <a:lnSpc>
                <a:spcPct val="100000"/>
              </a:lnSpc>
              <a:spcBef>
                <a:spcPts val="1600"/>
              </a:spcBef>
              <a:spcAft>
                <a:spcPts val="0"/>
              </a:spcAft>
              <a:buSzPts val="1300"/>
              <a:buNone/>
              <a:defRPr/>
            </a:lvl8pPr>
            <a:lvl9pPr lvl="8" algn="r" rtl="0">
              <a:lnSpc>
                <a:spcPct val="100000"/>
              </a:lnSpc>
              <a:spcBef>
                <a:spcPts val="1600"/>
              </a:spcBef>
              <a:spcAft>
                <a:spcPts val="1600"/>
              </a:spcAft>
              <a:buSzPts val="1300"/>
              <a:buNone/>
              <a:defRPr/>
            </a:lvl9pPr>
          </a:lstStyle>
          <a:p>
            <a:endParaRPr/>
          </a:p>
        </p:txBody>
      </p:sp>
      <p:sp>
        <p:nvSpPr>
          <p:cNvPr id="133" name="Google Shape;133;p13">
            <a:hlinkClick r:id=""/>
          </p:cNvPr>
          <p:cNvSpPr txBox="1">
            <a:spLocks noGrp="1"/>
          </p:cNvSpPr>
          <p:nvPr>
            <p:ph type="title" idx="6" hasCustomPrompt="1"/>
          </p:nvPr>
        </p:nvSpPr>
        <p:spPr>
          <a:xfrm rot="1545">
            <a:off x="4762608" y="3127171"/>
            <a:ext cx="667500" cy="391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34" name="Google Shape;134;p13">
            <a:hlinkClick r:id=""/>
          </p:cNvPr>
          <p:cNvSpPr txBox="1">
            <a:spLocks noGrp="1"/>
          </p:cNvSpPr>
          <p:nvPr>
            <p:ph type="title" idx="7"/>
          </p:nvPr>
        </p:nvSpPr>
        <p:spPr>
          <a:xfrm>
            <a:off x="5554063" y="3127021"/>
            <a:ext cx="2518200" cy="381000"/>
          </a:xfrm>
          <a:prstGeom prst="rect">
            <a:avLst/>
          </a:prstGeom>
          <a:noFill/>
          <a:ln>
            <a:noFill/>
          </a:ln>
        </p:spPr>
        <p:txBody>
          <a:bodyPr spcFirstLastPara="1" wrap="square" lIns="91425" tIns="91425" rIns="91425" bIns="91425" anchor="t" anchorCtr="0">
            <a:noAutofit/>
          </a:bodyPr>
          <a:lstStyle>
            <a:lvl1pPr lvl="0" algn="l" rtl="0">
              <a:lnSpc>
                <a:spcPct val="100000"/>
              </a:lnSpc>
              <a:spcBef>
                <a:spcPts val="0"/>
              </a:spcBef>
              <a:spcAft>
                <a:spcPts val="0"/>
              </a:spcAft>
              <a:buSzPts val="2200"/>
              <a:buNone/>
              <a:defRPr sz="2000"/>
            </a:lvl1pPr>
            <a:lvl2pPr lvl="1" algn="l" rtl="0">
              <a:spcBef>
                <a:spcPts val="0"/>
              </a:spcBef>
              <a:spcAft>
                <a:spcPts val="0"/>
              </a:spcAft>
              <a:buSzPts val="2200"/>
              <a:buNone/>
              <a:defRPr sz="2200"/>
            </a:lvl2pPr>
            <a:lvl3pPr lvl="2" algn="l" rtl="0">
              <a:spcBef>
                <a:spcPts val="0"/>
              </a:spcBef>
              <a:spcAft>
                <a:spcPts val="0"/>
              </a:spcAft>
              <a:buSzPts val="2200"/>
              <a:buNone/>
              <a:defRPr sz="2200"/>
            </a:lvl3pPr>
            <a:lvl4pPr lvl="3" algn="l" rtl="0">
              <a:spcBef>
                <a:spcPts val="0"/>
              </a:spcBef>
              <a:spcAft>
                <a:spcPts val="0"/>
              </a:spcAft>
              <a:buSzPts val="2200"/>
              <a:buNone/>
              <a:defRPr sz="2200"/>
            </a:lvl4pPr>
            <a:lvl5pPr lvl="4" algn="l" rtl="0">
              <a:spcBef>
                <a:spcPts val="0"/>
              </a:spcBef>
              <a:spcAft>
                <a:spcPts val="0"/>
              </a:spcAft>
              <a:buSzPts val="2200"/>
              <a:buNone/>
              <a:defRPr sz="2200"/>
            </a:lvl5pPr>
            <a:lvl6pPr lvl="5" algn="l" rtl="0">
              <a:spcBef>
                <a:spcPts val="0"/>
              </a:spcBef>
              <a:spcAft>
                <a:spcPts val="0"/>
              </a:spcAft>
              <a:buSzPts val="2200"/>
              <a:buNone/>
              <a:defRPr sz="2200"/>
            </a:lvl6pPr>
            <a:lvl7pPr lvl="6" algn="l" rtl="0">
              <a:spcBef>
                <a:spcPts val="0"/>
              </a:spcBef>
              <a:spcAft>
                <a:spcPts val="0"/>
              </a:spcAft>
              <a:buSzPts val="2200"/>
              <a:buNone/>
              <a:defRPr sz="2200"/>
            </a:lvl7pPr>
            <a:lvl8pPr lvl="7" algn="l" rtl="0">
              <a:spcBef>
                <a:spcPts val="0"/>
              </a:spcBef>
              <a:spcAft>
                <a:spcPts val="0"/>
              </a:spcAft>
              <a:buSzPts val="2200"/>
              <a:buNone/>
              <a:defRPr sz="2200"/>
            </a:lvl8pPr>
            <a:lvl9pPr lvl="8" algn="l" rtl="0">
              <a:spcBef>
                <a:spcPts val="0"/>
              </a:spcBef>
              <a:spcAft>
                <a:spcPts val="0"/>
              </a:spcAft>
              <a:buSzPts val="2200"/>
              <a:buNone/>
              <a:defRPr sz="2200"/>
            </a:lvl9pPr>
          </a:lstStyle>
          <a:p>
            <a:endParaRPr/>
          </a:p>
        </p:txBody>
      </p:sp>
      <p:sp>
        <p:nvSpPr>
          <p:cNvPr id="135" name="Google Shape;135;p13">
            <a:hlinkClick r:id=""/>
          </p:cNvPr>
          <p:cNvSpPr txBox="1">
            <a:spLocks noGrp="1"/>
          </p:cNvSpPr>
          <p:nvPr>
            <p:ph type="subTitle" idx="8"/>
          </p:nvPr>
        </p:nvSpPr>
        <p:spPr>
          <a:xfrm>
            <a:off x="5554058" y="3528224"/>
            <a:ext cx="2518200" cy="593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Comfortaa Medium"/>
                <a:ea typeface="Comfortaa Medium"/>
                <a:cs typeface="Comfortaa Medium"/>
                <a:sym typeface="Comfortaa Medium"/>
              </a:defRPr>
            </a:lvl1pPr>
            <a:lvl2pPr lvl="1" rtl="0">
              <a:lnSpc>
                <a:spcPct val="100000"/>
              </a:lnSpc>
              <a:spcBef>
                <a:spcPts val="0"/>
              </a:spcBef>
              <a:spcAft>
                <a:spcPts val="0"/>
              </a:spcAft>
              <a:buSzPts val="1300"/>
              <a:buNone/>
              <a:defRPr/>
            </a:lvl2pPr>
            <a:lvl3pPr lvl="2" rtl="0">
              <a:lnSpc>
                <a:spcPct val="100000"/>
              </a:lnSpc>
              <a:spcBef>
                <a:spcPts val="1600"/>
              </a:spcBef>
              <a:spcAft>
                <a:spcPts val="0"/>
              </a:spcAft>
              <a:buSzPts val="1300"/>
              <a:buNone/>
              <a:defRPr/>
            </a:lvl3pPr>
            <a:lvl4pPr lvl="3" rtl="0">
              <a:lnSpc>
                <a:spcPct val="100000"/>
              </a:lnSpc>
              <a:spcBef>
                <a:spcPts val="1600"/>
              </a:spcBef>
              <a:spcAft>
                <a:spcPts val="0"/>
              </a:spcAft>
              <a:buSzPts val="1300"/>
              <a:buNone/>
              <a:defRPr/>
            </a:lvl4pPr>
            <a:lvl5pPr lvl="4" rtl="0">
              <a:lnSpc>
                <a:spcPct val="100000"/>
              </a:lnSpc>
              <a:spcBef>
                <a:spcPts val="1600"/>
              </a:spcBef>
              <a:spcAft>
                <a:spcPts val="0"/>
              </a:spcAft>
              <a:buSzPts val="1300"/>
              <a:buNone/>
              <a:defRPr/>
            </a:lvl5pPr>
            <a:lvl6pPr lvl="5" rtl="0">
              <a:lnSpc>
                <a:spcPct val="100000"/>
              </a:lnSpc>
              <a:spcBef>
                <a:spcPts val="1600"/>
              </a:spcBef>
              <a:spcAft>
                <a:spcPts val="0"/>
              </a:spcAft>
              <a:buSzPts val="1300"/>
              <a:buNone/>
              <a:defRPr/>
            </a:lvl6pPr>
            <a:lvl7pPr lvl="6" rtl="0">
              <a:lnSpc>
                <a:spcPct val="100000"/>
              </a:lnSpc>
              <a:spcBef>
                <a:spcPts val="1600"/>
              </a:spcBef>
              <a:spcAft>
                <a:spcPts val="0"/>
              </a:spcAft>
              <a:buSzPts val="1300"/>
              <a:buNone/>
              <a:defRPr/>
            </a:lvl7pPr>
            <a:lvl8pPr lvl="7" rtl="0">
              <a:lnSpc>
                <a:spcPct val="100000"/>
              </a:lnSpc>
              <a:spcBef>
                <a:spcPts val="1600"/>
              </a:spcBef>
              <a:spcAft>
                <a:spcPts val="0"/>
              </a:spcAft>
              <a:buSzPts val="1300"/>
              <a:buNone/>
              <a:defRPr/>
            </a:lvl8pPr>
            <a:lvl9pPr lvl="8" rtl="0">
              <a:lnSpc>
                <a:spcPct val="100000"/>
              </a:lnSpc>
              <a:spcBef>
                <a:spcPts val="1600"/>
              </a:spcBef>
              <a:spcAft>
                <a:spcPts val="1600"/>
              </a:spcAft>
              <a:buSzPts val="1300"/>
              <a:buNone/>
              <a:defRPr/>
            </a:lvl9pPr>
          </a:lstStyle>
          <a:p>
            <a:endParaRPr/>
          </a:p>
        </p:txBody>
      </p:sp>
      <p:sp>
        <p:nvSpPr>
          <p:cNvPr id="136" name="Google Shape;136;p13">
            <a:hlinkClick r:id=""/>
          </p:cNvPr>
          <p:cNvSpPr txBox="1">
            <a:spLocks noGrp="1"/>
          </p:cNvSpPr>
          <p:nvPr>
            <p:ph type="title" idx="9" hasCustomPrompt="1"/>
          </p:nvPr>
        </p:nvSpPr>
        <p:spPr>
          <a:xfrm rot="1538">
            <a:off x="1108152" y="1799750"/>
            <a:ext cx="670500" cy="391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37" name="Google Shape;137;p13">
            <a:hlinkClick r:id=""/>
          </p:cNvPr>
          <p:cNvSpPr txBox="1">
            <a:spLocks noGrp="1"/>
          </p:cNvSpPr>
          <p:nvPr>
            <p:ph type="title" idx="13" hasCustomPrompt="1"/>
          </p:nvPr>
        </p:nvSpPr>
        <p:spPr>
          <a:xfrm rot="3107">
            <a:off x="1108152" y="3127321"/>
            <a:ext cx="663900" cy="3909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38" name="Google Shape;138;p13">
            <a:hlinkClick r:id=""/>
          </p:cNvPr>
          <p:cNvSpPr txBox="1">
            <a:spLocks noGrp="1"/>
          </p:cNvSpPr>
          <p:nvPr>
            <p:ph type="title" idx="14"/>
          </p:nvPr>
        </p:nvSpPr>
        <p:spPr>
          <a:xfrm>
            <a:off x="5554053" y="1799600"/>
            <a:ext cx="2518200" cy="381000"/>
          </a:xfrm>
          <a:prstGeom prst="rect">
            <a:avLst/>
          </a:prstGeom>
          <a:noFill/>
          <a:ln>
            <a:noFill/>
          </a:ln>
        </p:spPr>
        <p:txBody>
          <a:bodyPr spcFirstLastPara="1" wrap="square" lIns="91425" tIns="91425" rIns="91425" bIns="91425" anchor="t" anchorCtr="0">
            <a:noAutofit/>
          </a:bodyPr>
          <a:lstStyle>
            <a:lvl1pPr lvl="0" algn="l" rtl="0">
              <a:lnSpc>
                <a:spcPct val="100000"/>
              </a:lnSpc>
              <a:spcBef>
                <a:spcPts val="0"/>
              </a:spcBef>
              <a:spcAft>
                <a:spcPts val="0"/>
              </a:spcAft>
              <a:buSzPts val="2200"/>
              <a:buNone/>
              <a:defRPr sz="2000"/>
            </a:lvl1pPr>
            <a:lvl2pPr lvl="1" algn="l" rtl="0">
              <a:spcBef>
                <a:spcPts val="0"/>
              </a:spcBef>
              <a:spcAft>
                <a:spcPts val="0"/>
              </a:spcAft>
              <a:buSzPts val="2200"/>
              <a:buNone/>
              <a:defRPr sz="2200"/>
            </a:lvl2pPr>
            <a:lvl3pPr lvl="2" algn="l" rtl="0">
              <a:spcBef>
                <a:spcPts val="0"/>
              </a:spcBef>
              <a:spcAft>
                <a:spcPts val="0"/>
              </a:spcAft>
              <a:buSzPts val="2200"/>
              <a:buNone/>
              <a:defRPr sz="2200"/>
            </a:lvl3pPr>
            <a:lvl4pPr lvl="3" algn="l" rtl="0">
              <a:spcBef>
                <a:spcPts val="0"/>
              </a:spcBef>
              <a:spcAft>
                <a:spcPts val="0"/>
              </a:spcAft>
              <a:buSzPts val="2200"/>
              <a:buNone/>
              <a:defRPr sz="2200"/>
            </a:lvl4pPr>
            <a:lvl5pPr lvl="4" algn="l" rtl="0">
              <a:spcBef>
                <a:spcPts val="0"/>
              </a:spcBef>
              <a:spcAft>
                <a:spcPts val="0"/>
              </a:spcAft>
              <a:buSzPts val="2200"/>
              <a:buNone/>
              <a:defRPr sz="2200"/>
            </a:lvl5pPr>
            <a:lvl6pPr lvl="5" algn="l" rtl="0">
              <a:spcBef>
                <a:spcPts val="0"/>
              </a:spcBef>
              <a:spcAft>
                <a:spcPts val="0"/>
              </a:spcAft>
              <a:buSzPts val="2200"/>
              <a:buNone/>
              <a:defRPr sz="2200"/>
            </a:lvl6pPr>
            <a:lvl7pPr lvl="6" algn="l" rtl="0">
              <a:spcBef>
                <a:spcPts val="0"/>
              </a:spcBef>
              <a:spcAft>
                <a:spcPts val="0"/>
              </a:spcAft>
              <a:buSzPts val="2200"/>
              <a:buNone/>
              <a:defRPr sz="2200"/>
            </a:lvl7pPr>
            <a:lvl8pPr lvl="7" algn="l" rtl="0">
              <a:spcBef>
                <a:spcPts val="0"/>
              </a:spcBef>
              <a:spcAft>
                <a:spcPts val="0"/>
              </a:spcAft>
              <a:buSzPts val="2200"/>
              <a:buNone/>
              <a:defRPr sz="2200"/>
            </a:lvl8pPr>
            <a:lvl9pPr lvl="8" algn="l" rtl="0">
              <a:spcBef>
                <a:spcPts val="0"/>
              </a:spcBef>
              <a:spcAft>
                <a:spcPts val="0"/>
              </a:spcAft>
              <a:buSzPts val="2200"/>
              <a:buNone/>
              <a:defRPr sz="2200"/>
            </a:lvl9pPr>
          </a:lstStyle>
          <a:p>
            <a:endParaRPr/>
          </a:p>
        </p:txBody>
      </p:sp>
      <p:sp>
        <p:nvSpPr>
          <p:cNvPr id="139" name="Google Shape;139;p13">
            <a:hlinkClick r:id=""/>
          </p:cNvPr>
          <p:cNvSpPr txBox="1">
            <a:spLocks noGrp="1"/>
          </p:cNvSpPr>
          <p:nvPr>
            <p:ph type="subTitle" idx="15"/>
          </p:nvPr>
        </p:nvSpPr>
        <p:spPr>
          <a:xfrm>
            <a:off x="5554040" y="2194431"/>
            <a:ext cx="2518200" cy="597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Comfortaa Medium"/>
                <a:ea typeface="Comfortaa Medium"/>
                <a:cs typeface="Comfortaa Medium"/>
                <a:sym typeface="Comfortaa Medium"/>
              </a:defRPr>
            </a:lvl1pPr>
            <a:lvl2pPr lvl="1" rtl="0">
              <a:lnSpc>
                <a:spcPct val="100000"/>
              </a:lnSpc>
              <a:spcBef>
                <a:spcPts val="0"/>
              </a:spcBef>
              <a:spcAft>
                <a:spcPts val="0"/>
              </a:spcAft>
              <a:buSzPts val="1300"/>
              <a:buNone/>
              <a:defRPr/>
            </a:lvl2pPr>
            <a:lvl3pPr lvl="2" rtl="0">
              <a:lnSpc>
                <a:spcPct val="100000"/>
              </a:lnSpc>
              <a:spcBef>
                <a:spcPts val="1600"/>
              </a:spcBef>
              <a:spcAft>
                <a:spcPts val="0"/>
              </a:spcAft>
              <a:buSzPts val="1300"/>
              <a:buNone/>
              <a:defRPr/>
            </a:lvl3pPr>
            <a:lvl4pPr lvl="3" rtl="0">
              <a:lnSpc>
                <a:spcPct val="100000"/>
              </a:lnSpc>
              <a:spcBef>
                <a:spcPts val="1600"/>
              </a:spcBef>
              <a:spcAft>
                <a:spcPts val="0"/>
              </a:spcAft>
              <a:buSzPts val="1300"/>
              <a:buNone/>
              <a:defRPr/>
            </a:lvl4pPr>
            <a:lvl5pPr lvl="4" rtl="0">
              <a:lnSpc>
                <a:spcPct val="100000"/>
              </a:lnSpc>
              <a:spcBef>
                <a:spcPts val="1600"/>
              </a:spcBef>
              <a:spcAft>
                <a:spcPts val="0"/>
              </a:spcAft>
              <a:buSzPts val="1300"/>
              <a:buNone/>
              <a:defRPr/>
            </a:lvl5pPr>
            <a:lvl6pPr lvl="5" rtl="0">
              <a:lnSpc>
                <a:spcPct val="100000"/>
              </a:lnSpc>
              <a:spcBef>
                <a:spcPts val="1600"/>
              </a:spcBef>
              <a:spcAft>
                <a:spcPts val="0"/>
              </a:spcAft>
              <a:buSzPts val="1300"/>
              <a:buNone/>
              <a:defRPr/>
            </a:lvl6pPr>
            <a:lvl7pPr lvl="6" rtl="0">
              <a:lnSpc>
                <a:spcPct val="100000"/>
              </a:lnSpc>
              <a:spcBef>
                <a:spcPts val="1600"/>
              </a:spcBef>
              <a:spcAft>
                <a:spcPts val="0"/>
              </a:spcAft>
              <a:buSzPts val="1300"/>
              <a:buNone/>
              <a:defRPr/>
            </a:lvl7pPr>
            <a:lvl8pPr lvl="7" rtl="0">
              <a:lnSpc>
                <a:spcPct val="100000"/>
              </a:lnSpc>
              <a:spcBef>
                <a:spcPts val="1600"/>
              </a:spcBef>
              <a:spcAft>
                <a:spcPts val="0"/>
              </a:spcAft>
              <a:buSzPts val="1300"/>
              <a:buNone/>
              <a:defRPr/>
            </a:lvl8pPr>
            <a:lvl9pPr lvl="8" rtl="0">
              <a:lnSpc>
                <a:spcPct val="100000"/>
              </a:lnSpc>
              <a:spcBef>
                <a:spcPts val="1600"/>
              </a:spcBef>
              <a:spcAft>
                <a:spcPts val="1600"/>
              </a:spcAft>
              <a:buSzPts val="13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p:cSld name="BLANK_1_1">
    <p:bg>
      <p:bgPr>
        <a:solidFill>
          <a:srgbClr val="FECA2A">
            <a:alpha val="10270"/>
          </a:srgbClr>
        </a:solidFill>
        <a:effectLst/>
      </p:bgPr>
    </p:bg>
    <p:spTree>
      <p:nvGrpSpPr>
        <p:cNvPr id="1" name="Shape 140"/>
        <p:cNvGrpSpPr/>
        <p:nvPr/>
      </p:nvGrpSpPr>
      <p:grpSpPr>
        <a:xfrm>
          <a:off x="0" y="0"/>
          <a:ext cx="0" cy="0"/>
          <a:chOff x="0" y="0"/>
          <a:chExt cx="0" cy="0"/>
        </a:xfrm>
      </p:grpSpPr>
      <p:pic>
        <p:nvPicPr>
          <p:cNvPr id="141" name="Google Shape;141;p14"/>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42" name="Google Shape;142;p14"/>
          <p:cNvSpPr/>
          <p:nvPr/>
        </p:nvSpPr>
        <p:spPr>
          <a:xfrm>
            <a:off x="5985575" y="0"/>
            <a:ext cx="3158420" cy="2149925"/>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4"/>
          <p:cNvSpPr/>
          <p:nvPr/>
        </p:nvSpPr>
        <p:spPr>
          <a:xfrm>
            <a:off x="0" y="915022"/>
            <a:ext cx="2001339" cy="4228507"/>
          </a:xfrm>
          <a:custGeom>
            <a:avLst/>
            <a:gdLst/>
            <a:ahLst/>
            <a:cxnLst/>
            <a:rect l="l" t="t" r="r" b="b"/>
            <a:pathLst>
              <a:path w="21863" h="46193" extrusionOk="0">
                <a:moveTo>
                  <a:pt x="1" y="1"/>
                </a:moveTo>
                <a:lnTo>
                  <a:pt x="1" y="46192"/>
                </a:lnTo>
                <a:lnTo>
                  <a:pt x="13617" y="46192"/>
                </a:lnTo>
                <a:cubicBezTo>
                  <a:pt x="13617" y="46192"/>
                  <a:pt x="21863" y="33960"/>
                  <a:pt x="17306" y="26202"/>
                </a:cubicBezTo>
                <a:cubicBezTo>
                  <a:pt x="12749" y="18445"/>
                  <a:pt x="12749" y="22730"/>
                  <a:pt x="11664" y="12559"/>
                </a:cubicBezTo>
                <a:cubicBezTo>
                  <a:pt x="10606" y="2387"/>
                  <a:pt x="1" y="1"/>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4"/>
          <p:cNvSpPr/>
          <p:nvPr/>
        </p:nvSpPr>
        <p:spPr>
          <a:xfrm>
            <a:off x="397658" y="915025"/>
            <a:ext cx="8348685" cy="3598841"/>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4"/>
          <p:cNvSpPr txBox="1">
            <a:spLocks noGrp="1"/>
          </p:cNvSpPr>
          <p:nvPr>
            <p:ph type="title"/>
          </p:nvPr>
        </p:nvSpPr>
        <p:spPr>
          <a:xfrm rot="-1044">
            <a:off x="3090950" y="3495633"/>
            <a:ext cx="2962200" cy="330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800"/>
              <a:buNone/>
              <a:defRPr sz="2400">
                <a:solidFill>
                  <a:schemeClr val="lt1"/>
                </a:solidFill>
              </a:defRPr>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146" name="Google Shape;146;p14"/>
          <p:cNvSpPr txBox="1">
            <a:spLocks noGrp="1"/>
          </p:cNvSpPr>
          <p:nvPr>
            <p:ph type="subTitle" idx="1"/>
          </p:nvPr>
        </p:nvSpPr>
        <p:spPr>
          <a:xfrm>
            <a:off x="1952450" y="1612275"/>
            <a:ext cx="5239200" cy="169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2400"/>
            </a:lvl1pPr>
            <a:lvl2pPr lvl="1" rtl="0">
              <a:lnSpc>
                <a:spcPct val="100000"/>
              </a:lnSpc>
              <a:spcBef>
                <a:spcPts val="1600"/>
              </a:spcBef>
              <a:spcAft>
                <a:spcPts val="0"/>
              </a:spcAft>
              <a:buSzPts val="1300"/>
              <a:buNone/>
              <a:defRPr/>
            </a:lvl2pPr>
            <a:lvl3pPr lvl="2" rtl="0">
              <a:lnSpc>
                <a:spcPct val="100000"/>
              </a:lnSpc>
              <a:spcBef>
                <a:spcPts val="1600"/>
              </a:spcBef>
              <a:spcAft>
                <a:spcPts val="0"/>
              </a:spcAft>
              <a:buSzPts val="1300"/>
              <a:buNone/>
              <a:defRPr/>
            </a:lvl3pPr>
            <a:lvl4pPr lvl="3" rtl="0">
              <a:lnSpc>
                <a:spcPct val="100000"/>
              </a:lnSpc>
              <a:spcBef>
                <a:spcPts val="1600"/>
              </a:spcBef>
              <a:spcAft>
                <a:spcPts val="0"/>
              </a:spcAft>
              <a:buSzPts val="1300"/>
              <a:buNone/>
              <a:defRPr/>
            </a:lvl4pPr>
            <a:lvl5pPr lvl="4" rtl="0">
              <a:lnSpc>
                <a:spcPct val="100000"/>
              </a:lnSpc>
              <a:spcBef>
                <a:spcPts val="1600"/>
              </a:spcBef>
              <a:spcAft>
                <a:spcPts val="0"/>
              </a:spcAft>
              <a:buSzPts val="1300"/>
              <a:buNone/>
              <a:defRPr/>
            </a:lvl5pPr>
            <a:lvl6pPr lvl="5" rtl="0">
              <a:lnSpc>
                <a:spcPct val="100000"/>
              </a:lnSpc>
              <a:spcBef>
                <a:spcPts val="1600"/>
              </a:spcBef>
              <a:spcAft>
                <a:spcPts val="0"/>
              </a:spcAft>
              <a:buSzPts val="1300"/>
              <a:buNone/>
              <a:defRPr/>
            </a:lvl6pPr>
            <a:lvl7pPr lvl="6" rtl="0">
              <a:lnSpc>
                <a:spcPct val="100000"/>
              </a:lnSpc>
              <a:spcBef>
                <a:spcPts val="1600"/>
              </a:spcBef>
              <a:spcAft>
                <a:spcPts val="0"/>
              </a:spcAft>
              <a:buSzPts val="1300"/>
              <a:buNone/>
              <a:defRPr/>
            </a:lvl7pPr>
            <a:lvl8pPr lvl="7" rtl="0">
              <a:lnSpc>
                <a:spcPct val="100000"/>
              </a:lnSpc>
              <a:spcBef>
                <a:spcPts val="1600"/>
              </a:spcBef>
              <a:spcAft>
                <a:spcPts val="0"/>
              </a:spcAft>
              <a:buSzPts val="1300"/>
              <a:buNone/>
              <a:defRPr/>
            </a:lvl8pPr>
            <a:lvl9pPr lvl="8" rtl="0">
              <a:lnSpc>
                <a:spcPct val="100000"/>
              </a:lnSpc>
              <a:spcBef>
                <a:spcPts val="1600"/>
              </a:spcBef>
              <a:spcAft>
                <a:spcPts val="1600"/>
              </a:spcAft>
              <a:buSzPts val="1300"/>
              <a:buNone/>
              <a:defRPr/>
            </a:lvl9pPr>
          </a:lstStyle>
          <a:p>
            <a:endParaRPr/>
          </a:p>
        </p:txBody>
      </p:sp>
      <p:sp>
        <p:nvSpPr>
          <p:cNvPr id="147" name="Google Shape;147;p14"/>
          <p:cNvSpPr/>
          <p:nvPr/>
        </p:nvSpPr>
        <p:spPr>
          <a:xfrm rot="-10646720">
            <a:off x="8774510" y="2375895"/>
            <a:ext cx="306568" cy="306608"/>
          </a:xfrm>
          <a:custGeom>
            <a:avLst/>
            <a:gdLst/>
            <a:ahLst/>
            <a:cxnLst/>
            <a:rect l="l" t="t" r="r" b="b"/>
            <a:pathLst>
              <a:path w="7731" h="7732" extrusionOk="0">
                <a:moveTo>
                  <a:pt x="3852" y="1"/>
                </a:moveTo>
                <a:cubicBezTo>
                  <a:pt x="1709" y="1"/>
                  <a:pt x="0" y="1737"/>
                  <a:pt x="0" y="3880"/>
                </a:cubicBezTo>
                <a:cubicBezTo>
                  <a:pt x="0" y="5995"/>
                  <a:pt x="1709" y="7731"/>
                  <a:pt x="3852" y="7731"/>
                </a:cubicBezTo>
                <a:cubicBezTo>
                  <a:pt x="5995" y="7731"/>
                  <a:pt x="7731" y="5995"/>
                  <a:pt x="7731" y="3880"/>
                </a:cubicBezTo>
                <a:cubicBezTo>
                  <a:pt x="7731" y="1737"/>
                  <a:pt x="5995" y="1"/>
                  <a:pt x="38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p:cSld name="SECTION_HEADER_1">
    <p:spTree>
      <p:nvGrpSpPr>
        <p:cNvPr id="1" name="Shape 148"/>
        <p:cNvGrpSpPr/>
        <p:nvPr/>
      </p:nvGrpSpPr>
      <p:grpSpPr>
        <a:xfrm>
          <a:off x="0" y="0"/>
          <a:ext cx="0" cy="0"/>
          <a:chOff x="0" y="0"/>
          <a:chExt cx="0" cy="0"/>
        </a:xfrm>
      </p:grpSpPr>
      <p:pic>
        <p:nvPicPr>
          <p:cNvPr id="149" name="Google Shape;149;p15"/>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50" name="Google Shape;150;p15"/>
          <p:cNvSpPr/>
          <p:nvPr/>
        </p:nvSpPr>
        <p:spPr>
          <a:xfrm>
            <a:off x="7307706" y="-6170881"/>
            <a:ext cx="1884228" cy="11338565"/>
          </a:xfrm>
          <a:custGeom>
            <a:avLst/>
            <a:gdLst/>
            <a:ahLst/>
            <a:cxnLst/>
            <a:rect l="l" t="t" r="r" b="b"/>
            <a:pathLst>
              <a:path w="10444" h="62848" extrusionOk="0">
                <a:moveTo>
                  <a:pt x="10443" y="0"/>
                </a:moveTo>
                <a:cubicBezTo>
                  <a:pt x="10443" y="0"/>
                  <a:pt x="4205" y="4639"/>
                  <a:pt x="6646" y="20506"/>
                </a:cubicBezTo>
                <a:cubicBezTo>
                  <a:pt x="9060" y="36346"/>
                  <a:pt x="1031" y="36943"/>
                  <a:pt x="516" y="50071"/>
                </a:cubicBezTo>
                <a:cubicBezTo>
                  <a:pt x="1" y="62530"/>
                  <a:pt x="9404" y="62847"/>
                  <a:pt x="10364" y="62847"/>
                </a:cubicBezTo>
                <a:cubicBezTo>
                  <a:pt x="10416" y="62847"/>
                  <a:pt x="10443" y="62846"/>
                  <a:pt x="10443" y="62846"/>
                </a:cubicBezTo>
                <a:lnTo>
                  <a:pt x="10443" y="24439"/>
                </a:lnTo>
                <a:lnTo>
                  <a:pt x="1044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5"/>
          <p:cNvSpPr/>
          <p:nvPr/>
        </p:nvSpPr>
        <p:spPr>
          <a:xfrm>
            <a:off x="5203161" y="89860"/>
            <a:ext cx="4470629" cy="3506510"/>
          </a:xfrm>
          <a:custGeom>
            <a:avLst/>
            <a:gdLst/>
            <a:ahLst/>
            <a:cxnLst/>
            <a:rect l="l" t="t" r="r" b="b"/>
            <a:pathLst>
              <a:path w="38515" h="30209" extrusionOk="0">
                <a:moveTo>
                  <a:pt x="20908" y="734"/>
                </a:moveTo>
                <a:cubicBezTo>
                  <a:pt x="20936" y="734"/>
                  <a:pt x="20964" y="737"/>
                  <a:pt x="20992" y="742"/>
                </a:cubicBezTo>
                <a:cubicBezTo>
                  <a:pt x="21236" y="742"/>
                  <a:pt x="21399" y="959"/>
                  <a:pt x="21372" y="1203"/>
                </a:cubicBezTo>
                <a:lnTo>
                  <a:pt x="21399" y="1203"/>
                </a:lnTo>
                <a:cubicBezTo>
                  <a:pt x="21426" y="1475"/>
                  <a:pt x="21182" y="1719"/>
                  <a:pt x="20911" y="1719"/>
                </a:cubicBezTo>
                <a:cubicBezTo>
                  <a:pt x="20639" y="1692"/>
                  <a:pt x="20422" y="1448"/>
                  <a:pt x="20450" y="1176"/>
                </a:cubicBezTo>
                <a:cubicBezTo>
                  <a:pt x="20474" y="933"/>
                  <a:pt x="20672" y="734"/>
                  <a:pt x="20908" y="734"/>
                </a:cubicBezTo>
                <a:close/>
                <a:moveTo>
                  <a:pt x="15893" y="959"/>
                </a:moveTo>
                <a:cubicBezTo>
                  <a:pt x="16137" y="959"/>
                  <a:pt x="16300" y="1149"/>
                  <a:pt x="16300" y="1366"/>
                </a:cubicBezTo>
                <a:cubicBezTo>
                  <a:pt x="16300" y="1606"/>
                  <a:pt x="16116" y="1793"/>
                  <a:pt x="15879" y="1826"/>
                </a:cubicBezTo>
                <a:lnTo>
                  <a:pt x="15879" y="1826"/>
                </a:lnTo>
                <a:cubicBezTo>
                  <a:pt x="15615" y="1792"/>
                  <a:pt x="15432" y="1551"/>
                  <a:pt x="15459" y="1285"/>
                </a:cubicBezTo>
                <a:cubicBezTo>
                  <a:pt x="15513" y="1095"/>
                  <a:pt x="15703" y="959"/>
                  <a:pt x="15893" y="959"/>
                </a:cubicBezTo>
                <a:close/>
                <a:moveTo>
                  <a:pt x="6047" y="1393"/>
                </a:moveTo>
                <a:cubicBezTo>
                  <a:pt x="6318" y="1420"/>
                  <a:pt x="6535" y="1665"/>
                  <a:pt x="6562" y="1936"/>
                </a:cubicBezTo>
                <a:cubicBezTo>
                  <a:pt x="6535" y="2234"/>
                  <a:pt x="6318" y="2451"/>
                  <a:pt x="6020" y="2478"/>
                </a:cubicBezTo>
                <a:cubicBezTo>
                  <a:pt x="5721" y="2451"/>
                  <a:pt x="5504" y="2180"/>
                  <a:pt x="5559" y="1909"/>
                </a:cubicBezTo>
                <a:cubicBezTo>
                  <a:pt x="5531" y="1610"/>
                  <a:pt x="5748" y="1393"/>
                  <a:pt x="6047" y="1393"/>
                </a:cubicBezTo>
                <a:close/>
                <a:moveTo>
                  <a:pt x="12855" y="5625"/>
                </a:moveTo>
                <a:cubicBezTo>
                  <a:pt x="13153" y="5625"/>
                  <a:pt x="13397" y="5869"/>
                  <a:pt x="13370" y="6167"/>
                </a:cubicBezTo>
                <a:cubicBezTo>
                  <a:pt x="13395" y="6413"/>
                  <a:pt x="13197" y="6636"/>
                  <a:pt x="12938" y="6636"/>
                </a:cubicBezTo>
                <a:cubicBezTo>
                  <a:pt x="12911" y="6636"/>
                  <a:pt x="12883" y="6633"/>
                  <a:pt x="12855" y="6628"/>
                </a:cubicBezTo>
                <a:cubicBezTo>
                  <a:pt x="12258" y="6574"/>
                  <a:pt x="12258" y="5679"/>
                  <a:pt x="12855" y="5625"/>
                </a:cubicBezTo>
                <a:close/>
                <a:moveTo>
                  <a:pt x="23623" y="5896"/>
                </a:moveTo>
                <a:cubicBezTo>
                  <a:pt x="23867" y="5923"/>
                  <a:pt x="24057" y="6059"/>
                  <a:pt x="24138" y="6276"/>
                </a:cubicBezTo>
                <a:cubicBezTo>
                  <a:pt x="24193" y="6438"/>
                  <a:pt x="24138" y="6601"/>
                  <a:pt x="24030" y="6710"/>
                </a:cubicBezTo>
                <a:cubicBezTo>
                  <a:pt x="23911" y="6829"/>
                  <a:pt x="23748" y="6904"/>
                  <a:pt x="23584" y="6904"/>
                </a:cubicBezTo>
                <a:cubicBezTo>
                  <a:pt x="23524" y="6904"/>
                  <a:pt x="23464" y="6894"/>
                  <a:pt x="23406" y="6872"/>
                </a:cubicBezTo>
                <a:cubicBezTo>
                  <a:pt x="23081" y="6764"/>
                  <a:pt x="22945" y="6628"/>
                  <a:pt x="22945" y="6330"/>
                </a:cubicBezTo>
                <a:cubicBezTo>
                  <a:pt x="22918" y="6113"/>
                  <a:pt x="23108" y="5923"/>
                  <a:pt x="23325" y="5923"/>
                </a:cubicBezTo>
                <a:lnTo>
                  <a:pt x="23460" y="5923"/>
                </a:lnTo>
                <a:lnTo>
                  <a:pt x="23623" y="5896"/>
                </a:lnTo>
                <a:close/>
                <a:moveTo>
                  <a:pt x="1477" y="6925"/>
                </a:moveTo>
                <a:cubicBezTo>
                  <a:pt x="1784" y="6925"/>
                  <a:pt x="2031" y="7212"/>
                  <a:pt x="2005" y="7523"/>
                </a:cubicBezTo>
                <a:lnTo>
                  <a:pt x="2005" y="7496"/>
                </a:lnTo>
                <a:cubicBezTo>
                  <a:pt x="1978" y="7822"/>
                  <a:pt x="1707" y="8093"/>
                  <a:pt x="1381" y="8120"/>
                </a:cubicBezTo>
                <a:cubicBezTo>
                  <a:pt x="1366" y="8121"/>
                  <a:pt x="1351" y="8122"/>
                  <a:pt x="1336" y="8122"/>
                </a:cubicBezTo>
                <a:cubicBezTo>
                  <a:pt x="1056" y="8122"/>
                  <a:pt x="810" y="7888"/>
                  <a:pt x="785" y="7605"/>
                </a:cubicBezTo>
                <a:cubicBezTo>
                  <a:pt x="785" y="7225"/>
                  <a:pt x="1056" y="6954"/>
                  <a:pt x="1436" y="6927"/>
                </a:cubicBezTo>
                <a:cubicBezTo>
                  <a:pt x="1450" y="6925"/>
                  <a:pt x="1463" y="6925"/>
                  <a:pt x="1477" y="6925"/>
                </a:cubicBezTo>
                <a:close/>
                <a:moveTo>
                  <a:pt x="32004" y="9476"/>
                </a:moveTo>
                <a:cubicBezTo>
                  <a:pt x="32276" y="9503"/>
                  <a:pt x="32465" y="9747"/>
                  <a:pt x="32465" y="10019"/>
                </a:cubicBezTo>
                <a:lnTo>
                  <a:pt x="32438" y="10019"/>
                </a:lnTo>
                <a:cubicBezTo>
                  <a:pt x="32438" y="10290"/>
                  <a:pt x="32221" y="10534"/>
                  <a:pt x="31923" y="10561"/>
                </a:cubicBezTo>
                <a:cubicBezTo>
                  <a:pt x="31652" y="10534"/>
                  <a:pt x="31462" y="10290"/>
                  <a:pt x="31462" y="10019"/>
                </a:cubicBezTo>
                <a:cubicBezTo>
                  <a:pt x="31462" y="9720"/>
                  <a:pt x="31706" y="9476"/>
                  <a:pt x="32004" y="9476"/>
                </a:cubicBezTo>
                <a:close/>
                <a:moveTo>
                  <a:pt x="18118" y="1498"/>
                </a:moveTo>
                <a:cubicBezTo>
                  <a:pt x="18671" y="1498"/>
                  <a:pt x="19235" y="1513"/>
                  <a:pt x="19799" y="1529"/>
                </a:cubicBezTo>
                <a:cubicBezTo>
                  <a:pt x="19982" y="2052"/>
                  <a:pt x="20467" y="2398"/>
                  <a:pt x="21012" y="2398"/>
                </a:cubicBezTo>
                <a:cubicBezTo>
                  <a:pt x="21032" y="2398"/>
                  <a:pt x="21053" y="2398"/>
                  <a:pt x="21073" y="2397"/>
                </a:cubicBezTo>
                <a:cubicBezTo>
                  <a:pt x="21670" y="3400"/>
                  <a:pt x="22185" y="4431"/>
                  <a:pt x="22728" y="5489"/>
                </a:cubicBezTo>
                <a:cubicBezTo>
                  <a:pt x="22375" y="5842"/>
                  <a:pt x="22267" y="6384"/>
                  <a:pt x="22457" y="6872"/>
                </a:cubicBezTo>
                <a:cubicBezTo>
                  <a:pt x="22511" y="6954"/>
                  <a:pt x="22511" y="7062"/>
                  <a:pt x="22457" y="7171"/>
                </a:cubicBezTo>
                <a:cubicBezTo>
                  <a:pt x="21914" y="8174"/>
                  <a:pt x="21372" y="9205"/>
                  <a:pt x="20721" y="10181"/>
                </a:cubicBezTo>
                <a:cubicBezTo>
                  <a:pt x="20639" y="10164"/>
                  <a:pt x="20558" y="10156"/>
                  <a:pt x="20478" y="10156"/>
                </a:cubicBezTo>
                <a:cubicBezTo>
                  <a:pt x="20057" y="10156"/>
                  <a:pt x="19683" y="10390"/>
                  <a:pt x="19500" y="10778"/>
                </a:cubicBezTo>
                <a:lnTo>
                  <a:pt x="16869" y="10724"/>
                </a:lnTo>
                <a:cubicBezTo>
                  <a:pt x="16476" y="10173"/>
                  <a:pt x="16368" y="10022"/>
                  <a:pt x="15996" y="10022"/>
                </a:cubicBezTo>
                <a:cubicBezTo>
                  <a:pt x="15855" y="10022"/>
                  <a:pt x="15677" y="10043"/>
                  <a:pt x="15432" y="10073"/>
                </a:cubicBezTo>
                <a:cubicBezTo>
                  <a:pt x="14808" y="9151"/>
                  <a:pt x="14184" y="8201"/>
                  <a:pt x="13614" y="7171"/>
                </a:cubicBezTo>
                <a:cubicBezTo>
                  <a:pt x="13804" y="6899"/>
                  <a:pt x="14075" y="6628"/>
                  <a:pt x="14021" y="6248"/>
                </a:cubicBezTo>
                <a:cubicBezTo>
                  <a:pt x="13940" y="5923"/>
                  <a:pt x="13804" y="5598"/>
                  <a:pt x="13614" y="5353"/>
                </a:cubicBezTo>
                <a:cubicBezTo>
                  <a:pt x="13750" y="4865"/>
                  <a:pt x="14971" y="3021"/>
                  <a:pt x="15486" y="2478"/>
                </a:cubicBezTo>
                <a:cubicBezTo>
                  <a:pt x="15639" y="2508"/>
                  <a:pt x="15773" y="2526"/>
                  <a:pt x="15894" y="2526"/>
                </a:cubicBezTo>
                <a:cubicBezTo>
                  <a:pt x="16327" y="2526"/>
                  <a:pt x="16584" y="2293"/>
                  <a:pt x="16923" y="1529"/>
                </a:cubicBezTo>
                <a:cubicBezTo>
                  <a:pt x="17313" y="1506"/>
                  <a:pt x="17713" y="1498"/>
                  <a:pt x="18118" y="1498"/>
                </a:cubicBezTo>
                <a:close/>
                <a:moveTo>
                  <a:pt x="15939" y="10420"/>
                </a:moveTo>
                <a:cubicBezTo>
                  <a:pt x="15960" y="10420"/>
                  <a:pt x="15981" y="10422"/>
                  <a:pt x="16001" y="10426"/>
                </a:cubicBezTo>
                <a:cubicBezTo>
                  <a:pt x="16137" y="10426"/>
                  <a:pt x="16272" y="10561"/>
                  <a:pt x="16300" y="10724"/>
                </a:cubicBezTo>
                <a:cubicBezTo>
                  <a:pt x="16300" y="10832"/>
                  <a:pt x="16300" y="10914"/>
                  <a:pt x="16272" y="11022"/>
                </a:cubicBezTo>
                <a:cubicBezTo>
                  <a:pt x="16223" y="11196"/>
                  <a:pt x="16060" y="11324"/>
                  <a:pt x="15887" y="11324"/>
                </a:cubicBezTo>
                <a:cubicBezTo>
                  <a:pt x="15871" y="11324"/>
                  <a:pt x="15855" y="11323"/>
                  <a:pt x="15838" y="11321"/>
                </a:cubicBezTo>
                <a:cubicBezTo>
                  <a:pt x="15649" y="11294"/>
                  <a:pt x="15540" y="11131"/>
                  <a:pt x="15540" y="10860"/>
                </a:cubicBezTo>
                <a:lnTo>
                  <a:pt x="15567" y="10860"/>
                </a:lnTo>
                <a:cubicBezTo>
                  <a:pt x="15567" y="10778"/>
                  <a:pt x="15594" y="10697"/>
                  <a:pt x="15622" y="10643"/>
                </a:cubicBezTo>
                <a:cubicBezTo>
                  <a:pt x="15669" y="10500"/>
                  <a:pt x="15799" y="10420"/>
                  <a:pt x="15939" y="10420"/>
                </a:cubicBezTo>
                <a:close/>
                <a:moveTo>
                  <a:pt x="20562" y="10613"/>
                </a:moveTo>
                <a:cubicBezTo>
                  <a:pt x="20579" y="10613"/>
                  <a:pt x="20595" y="10614"/>
                  <a:pt x="20612" y="10615"/>
                </a:cubicBezTo>
                <a:cubicBezTo>
                  <a:pt x="20856" y="10643"/>
                  <a:pt x="21046" y="10860"/>
                  <a:pt x="21046" y="11104"/>
                </a:cubicBezTo>
                <a:cubicBezTo>
                  <a:pt x="21019" y="11402"/>
                  <a:pt x="20775" y="11619"/>
                  <a:pt x="20477" y="11619"/>
                </a:cubicBezTo>
                <a:cubicBezTo>
                  <a:pt x="20205" y="11619"/>
                  <a:pt x="19988" y="11375"/>
                  <a:pt x="20043" y="11104"/>
                </a:cubicBezTo>
                <a:cubicBezTo>
                  <a:pt x="20043" y="10822"/>
                  <a:pt x="20284" y="10613"/>
                  <a:pt x="20562" y="10613"/>
                </a:cubicBezTo>
                <a:close/>
                <a:moveTo>
                  <a:pt x="37456" y="12189"/>
                </a:moveTo>
                <a:cubicBezTo>
                  <a:pt x="37673" y="12216"/>
                  <a:pt x="37809" y="12406"/>
                  <a:pt x="37782" y="12595"/>
                </a:cubicBezTo>
                <a:cubicBezTo>
                  <a:pt x="37782" y="12812"/>
                  <a:pt x="37592" y="12975"/>
                  <a:pt x="37375" y="12975"/>
                </a:cubicBezTo>
                <a:cubicBezTo>
                  <a:pt x="37212" y="12921"/>
                  <a:pt x="37104" y="12758"/>
                  <a:pt x="37131" y="12568"/>
                </a:cubicBezTo>
                <a:cubicBezTo>
                  <a:pt x="37131" y="12351"/>
                  <a:pt x="37266" y="12216"/>
                  <a:pt x="37456" y="12216"/>
                </a:cubicBezTo>
                <a:lnTo>
                  <a:pt x="37456" y="12189"/>
                </a:lnTo>
                <a:close/>
                <a:moveTo>
                  <a:pt x="26606" y="14663"/>
                </a:moveTo>
                <a:cubicBezTo>
                  <a:pt x="26711" y="14663"/>
                  <a:pt x="26811" y="14719"/>
                  <a:pt x="26851" y="14820"/>
                </a:cubicBezTo>
                <a:cubicBezTo>
                  <a:pt x="27014" y="15118"/>
                  <a:pt x="26959" y="15498"/>
                  <a:pt x="26688" y="15715"/>
                </a:cubicBezTo>
                <a:cubicBezTo>
                  <a:pt x="26552" y="15823"/>
                  <a:pt x="26390" y="15932"/>
                  <a:pt x="26200" y="16013"/>
                </a:cubicBezTo>
                <a:lnTo>
                  <a:pt x="26200" y="15986"/>
                </a:lnTo>
                <a:cubicBezTo>
                  <a:pt x="25983" y="15823"/>
                  <a:pt x="25901" y="15525"/>
                  <a:pt x="26010" y="15281"/>
                </a:cubicBezTo>
                <a:cubicBezTo>
                  <a:pt x="26091" y="15009"/>
                  <a:pt x="26254" y="14792"/>
                  <a:pt x="26498" y="14684"/>
                </a:cubicBezTo>
                <a:cubicBezTo>
                  <a:pt x="26533" y="14670"/>
                  <a:pt x="26570" y="14663"/>
                  <a:pt x="26606" y="14663"/>
                </a:cubicBezTo>
                <a:close/>
                <a:moveTo>
                  <a:pt x="21313" y="15170"/>
                </a:moveTo>
                <a:cubicBezTo>
                  <a:pt x="21586" y="15170"/>
                  <a:pt x="21779" y="15379"/>
                  <a:pt x="21779" y="15660"/>
                </a:cubicBezTo>
                <a:cubicBezTo>
                  <a:pt x="21779" y="15891"/>
                  <a:pt x="21586" y="16097"/>
                  <a:pt x="21359" y="16097"/>
                </a:cubicBezTo>
                <a:cubicBezTo>
                  <a:pt x="21345" y="16097"/>
                  <a:pt x="21331" y="16096"/>
                  <a:pt x="21318" y="16094"/>
                </a:cubicBezTo>
                <a:cubicBezTo>
                  <a:pt x="21046" y="16094"/>
                  <a:pt x="20856" y="15877"/>
                  <a:pt x="20884" y="15633"/>
                </a:cubicBezTo>
                <a:cubicBezTo>
                  <a:pt x="20884" y="15389"/>
                  <a:pt x="21046" y="15199"/>
                  <a:pt x="21263" y="15172"/>
                </a:cubicBezTo>
                <a:cubicBezTo>
                  <a:pt x="21280" y="15171"/>
                  <a:pt x="21297" y="15170"/>
                  <a:pt x="21313" y="15170"/>
                </a:cubicBezTo>
                <a:close/>
                <a:moveTo>
                  <a:pt x="29102" y="20271"/>
                </a:moveTo>
                <a:cubicBezTo>
                  <a:pt x="29319" y="20271"/>
                  <a:pt x="29428" y="20407"/>
                  <a:pt x="29428" y="20624"/>
                </a:cubicBezTo>
                <a:cubicBezTo>
                  <a:pt x="29428" y="20841"/>
                  <a:pt x="29292" y="20950"/>
                  <a:pt x="28994" y="20950"/>
                </a:cubicBezTo>
                <a:cubicBezTo>
                  <a:pt x="28912" y="20922"/>
                  <a:pt x="28831" y="20895"/>
                  <a:pt x="28749" y="20841"/>
                </a:cubicBezTo>
                <a:cubicBezTo>
                  <a:pt x="28668" y="20760"/>
                  <a:pt x="28641" y="20651"/>
                  <a:pt x="28641" y="20543"/>
                </a:cubicBezTo>
                <a:cubicBezTo>
                  <a:pt x="28641" y="20407"/>
                  <a:pt x="28749" y="20326"/>
                  <a:pt x="28885" y="20299"/>
                </a:cubicBezTo>
                <a:cubicBezTo>
                  <a:pt x="28966" y="20299"/>
                  <a:pt x="29021" y="20271"/>
                  <a:pt x="29102" y="20271"/>
                </a:cubicBezTo>
                <a:close/>
                <a:moveTo>
                  <a:pt x="18117" y="20244"/>
                </a:moveTo>
                <a:cubicBezTo>
                  <a:pt x="18253" y="20244"/>
                  <a:pt x="18334" y="20353"/>
                  <a:pt x="18388" y="20543"/>
                </a:cubicBezTo>
                <a:lnTo>
                  <a:pt x="18388" y="20651"/>
                </a:lnTo>
                <a:cubicBezTo>
                  <a:pt x="18388" y="20895"/>
                  <a:pt x="18307" y="21031"/>
                  <a:pt x="18117" y="21058"/>
                </a:cubicBezTo>
                <a:cubicBezTo>
                  <a:pt x="18088" y="21068"/>
                  <a:pt x="18059" y="21072"/>
                  <a:pt x="18031" y="21072"/>
                </a:cubicBezTo>
                <a:cubicBezTo>
                  <a:pt x="17902" y="21072"/>
                  <a:pt x="17791" y="20975"/>
                  <a:pt x="17791" y="20841"/>
                </a:cubicBezTo>
                <a:cubicBezTo>
                  <a:pt x="17764" y="20733"/>
                  <a:pt x="17764" y="20624"/>
                  <a:pt x="17791" y="20516"/>
                </a:cubicBezTo>
                <a:cubicBezTo>
                  <a:pt x="17819" y="20353"/>
                  <a:pt x="17954" y="20244"/>
                  <a:pt x="18117" y="20244"/>
                </a:cubicBezTo>
                <a:close/>
                <a:moveTo>
                  <a:pt x="24234" y="15849"/>
                </a:moveTo>
                <a:cubicBezTo>
                  <a:pt x="24567" y="15849"/>
                  <a:pt x="24897" y="15858"/>
                  <a:pt x="25223" y="15877"/>
                </a:cubicBezTo>
                <a:cubicBezTo>
                  <a:pt x="25495" y="16366"/>
                  <a:pt x="26010" y="16664"/>
                  <a:pt x="26552" y="16691"/>
                </a:cubicBezTo>
                <a:cubicBezTo>
                  <a:pt x="27176" y="17668"/>
                  <a:pt x="27692" y="18807"/>
                  <a:pt x="28288" y="19919"/>
                </a:cubicBezTo>
                <a:cubicBezTo>
                  <a:pt x="28180" y="20109"/>
                  <a:pt x="28098" y="20326"/>
                  <a:pt x="28044" y="20570"/>
                </a:cubicBezTo>
                <a:cubicBezTo>
                  <a:pt x="28044" y="20814"/>
                  <a:pt x="28071" y="21058"/>
                  <a:pt x="28098" y="21302"/>
                </a:cubicBezTo>
                <a:cubicBezTo>
                  <a:pt x="27556" y="22387"/>
                  <a:pt x="26959" y="23445"/>
                  <a:pt x="26281" y="24449"/>
                </a:cubicBezTo>
                <a:cubicBezTo>
                  <a:pt x="26053" y="24398"/>
                  <a:pt x="25889" y="24366"/>
                  <a:pt x="25760" y="24366"/>
                </a:cubicBezTo>
                <a:cubicBezTo>
                  <a:pt x="25475" y="24366"/>
                  <a:pt x="25366" y="24524"/>
                  <a:pt x="25142" y="24991"/>
                </a:cubicBezTo>
                <a:lnTo>
                  <a:pt x="25061" y="25181"/>
                </a:lnTo>
                <a:cubicBezTo>
                  <a:pt x="24898" y="25185"/>
                  <a:pt x="24735" y="25188"/>
                  <a:pt x="24572" y="25188"/>
                </a:cubicBezTo>
                <a:cubicBezTo>
                  <a:pt x="23759" y="25188"/>
                  <a:pt x="22945" y="25131"/>
                  <a:pt x="22131" y="25018"/>
                </a:cubicBezTo>
                <a:cubicBezTo>
                  <a:pt x="22050" y="24855"/>
                  <a:pt x="21996" y="24666"/>
                  <a:pt x="21914" y="24503"/>
                </a:cubicBezTo>
                <a:cubicBezTo>
                  <a:pt x="21850" y="24267"/>
                  <a:pt x="21634" y="24116"/>
                  <a:pt x="21399" y="24116"/>
                </a:cubicBezTo>
                <a:cubicBezTo>
                  <a:pt x="21336" y="24116"/>
                  <a:pt x="21272" y="24127"/>
                  <a:pt x="21209" y="24150"/>
                </a:cubicBezTo>
                <a:cubicBezTo>
                  <a:pt x="21101" y="24204"/>
                  <a:pt x="20992" y="24204"/>
                  <a:pt x="20856" y="24232"/>
                </a:cubicBezTo>
                <a:cubicBezTo>
                  <a:pt x="20775" y="24150"/>
                  <a:pt x="20721" y="24069"/>
                  <a:pt x="20639" y="23960"/>
                </a:cubicBezTo>
                <a:cubicBezTo>
                  <a:pt x="20151" y="23201"/>
                  <a:pt x="19663" y="22414"/>
                  <a:pt x="19202" y="21655"/>
                </a:cubicBezTo>
                <a:cubicBezTo>
                  <a:pt x="19012" y="21438"/>
                  <a:pt x="18958" y="21139"/>
                  <a:pt x="19066" y="20868"/>
                </a:cubicBezTo>
                <a:cubicBezTo>
                  <a:pt x="19120" y="20543"/>
                  <a:pt x="19093" y="20217"/>
                  <a:pt x="18931" y="19946"/>
                </a:cubicBezTo>
                <a:cubicBezTo>
                  <a:pt x="19554" y="18861"/>
                  <a:pt x="20233" y="17803"/>
                  <a:pt x="20992" y="16800"/>
                </a:cubicBezTo>
                <a:cubicBezTo>
                  <a:pt x="21064" y="16812"/>
                  <a:pt x="21135" y="16818"/>
                  <a:pt x="21205" y="16818"/>
                </a:cubicBezTo>
                <a:cubicBezTo>
                  <a:pt x="21747" y="16818"/>
                  <a:pt x="22234" y="16460"/>
                  <a:pt x="22402" y="15932"/>
                </a:cubicBezTo>
                <a:cubicBezTo>
                  <a:pt x="23016" y="15879"/>
                  <a:pt x="23629" y="15849"/>
                  <a:pt x="24234" y="15849"/>
                </a:cubicBezTo>
                <a:close/>
                <a:moveTo>
                  <a:pt x="21290" y="24855"/>
                </a:moveTo>
                <a:cubicBezTo>
                  <a:pt x="21345" y="24910"/>
                  <a:pt x="21426" y="24937"/>
                  <a:pt x="21480" y="25018"/>
                </a:cubicBezTo>
                <a:cubicBezTo>
                  <a:pt x="21507" y="25072"/>
                  <a:pt x="21480" y="25181"/>
                  <a:pt x="21480" y="25262"/>
                </a:cubicBezTo>
                <a:cubicBezTo>
                  <a:pt x="21480" y="25262"/>
                  <a:pt x="21453" y="25289"/>
                  <a:pt x="21453" y="25289"/>
                </a:cubicBezTo>
                <a:cubicBezTo>
                  <a:pt x="21374" y="25409"/>
                  <a:pt x="21265" y="25484"/>
                  <a:pt x="21138" y="25484"/>
                </a:cubicBezTo>
                <a:cubicBezTo>
                  <a:pt x="21092" y="25484"/>
                  <a:pt x="21043" y="25474"/>
                  <a:pt x="20992" y="25452"/>
                </a:cubicBezTo>
                <a:cubicBezTo>
                  <a:pt x="20884" y="25425"/>
                  <a:pt x="20829" y="25344"/>
                  <a:pt x="20829" y="25235"/>
                </a:cubicBezTo>
                <a:cubicBezTo>
                  <a:pt x="20884" y="25018"/>
                  <a:pt x="21073" y="24855"/>
                  <a:pt x="21290" y="24855"/>
                </a:cubicBezTo>
                <a:close/>
                <a:moveTo>
                  <a:pt x="25929" y="24937"/>
                </a:moveTo>
                <a:cubicBezTo>
                  <a:pt x="26118" y="24964"/>
                  <a:pt x="26254" y="25100"/>
                  <a:pt x="26254" y="25289"/>
                </a:cubicBezTo>
                <a:cubicBezTo>
                  <a:pt x="26281" y="25452"/>
                  <a:pt x="26146" y="25642"/>
                  <a:pt x="25956" y="25669"/>
                </a:cubicBezTo>
                <a:cubicBezTo>
                  <a:pt x="25766" y="25669"/>
                  <a:pt x="25657" y="25534"/>
                  <a:pt x="25657" y="25344"/>
                </a:cubicBezTo>
                <a:cubicBezTo>
                  <a:pt x="25657" y="25127"/>
                  <a:pt x="25766" y="24937"/>
                  <a:pt x="25929" y="24937"/>
                </a:cubicBezTo>
                <a:close/>
                <a:moveTo>
                  <a:pt x="32098" y="28660"/>
                </a:moveTo>
                <a:cubicBezTo>
                  <a:pt x="32160" y="28660"/>
                  <a:pt x="32222" y="28675"/>
                  <a:pt x="32276" y="28707"/>
                </a:cubicBezTo>
                <a:cubicBezTo>
                  <a:pt x="32438" y="28788"/>
                  <a:pt x="32547" y="28978"/>
                  <a:pt x="32493" y="29168"/>
                </a:cubicBezTo>
                <a:lnTo>
                  <a:pt x="32520" y="29141"/>
                </a:lnTo>
                <a:lnTo>
                  <a:pt x="32520" y="29141"/>
                </a:lnTo>
                <a:cubicBezTo>
                  <a:pt x="32493" y="29249"/>
                  <a:pt x="32438" y="29331"/>
                  <a:pt x="32384" y="29412"/>
                </a:cubicBezTo>
                <a:cubicBezTo>
                  <a:pt x="32328" y="29511"/>
                  <a:pt x="32235" y="29558"/>
                  <a:pt x="32140" y="29558"/>
                </a:cubicBezTo>
                <a:cubicBezTo>
                  <a:pt x="32051" y="29558"/>
                  <a:pt x="31961" y="29518"/>
                  <a:pt x="31896" y="29439"/>
                </a:cubicBezTo>
                <a:cubicBezTo>
                  <a:pt x="31842" y="29358"/>
                  <a:pt x="31787" y="29277"/>
                  <a:pt x="31760" y="29195"/>
                </a:cubicBezTo>
                <a:cubicBezTo>
                  <a:pt x="31679" y="29032"/>
                  <a:pt x="31706" y="28870"/>
                  <a:pt x="31842" y="28761"/>
                </a:cubicBezTo>
                <a:cubicBezTo>
                  <a:pt x="31907" y="28696"/>
                  <a:pt x="32003" y="28660"/>
                  <a:pt x="32098" y="28660"/>
                </a:cubicBezTo>
                <a:close/>
                <a:moveTo>
                  <a:pt x="20925" y="0"/>
                </a:moveTo>
                <a:cubicBezTo>
                  <a:pt x="20659" y="0"/>
                  <a:pt x="20397" y="124"/>
                  <a:pt x="20233" y="363"/>
                </a:cubicBezTo>
                <a:cubicBezTo>
                  <a:pt x="20097" y="471"/>
                  <a:pt x="19988" y="634"/>
                  <a:pt x="19880" y="742"/>
                </a:cubicBezTo>
                <a:lnTo>
                  <a:pt x="16761" y="797"/>
                </a:lnTo>
                <a:cubicBezTo>
                  <a:pt x="16679" y="661"/>
                  <a:pt x="16571" y="552"/>
                  <a:pt x="16462" y="444"/>
                </a:cubicBezTo>
                <a:cubicBezTo>
                  <a:pt x="16285" y="311"/>
                  <a:pt x="16068" y="243"/>
                  <a:pt x="15850" y="243"/>
                </a:cubicBezTo>
                <a:cubicBezTo>
                  <a:pt x="15667" y="243"/>
                  <a:pt x="15484" y="291"/>
                  <a:pt x="15323" y="390"/>
                </a:cubicBezTo>
                <a:cubicBezTo>
                  <a:pt x="14998" y="552"/>
                  <a:pt x="14808" y="905"/>
                  <a:pt x="14889" y="1258"/>
                </a:cubicBezTo>
                <a:cubicBezTo>
                  <a:pt x="14889" y="1448"/>
                  <a:pt x="14916" y="1610"/>
                  <a:pt x="14943" y="1773"/>
                </a:cubicBezTo>
                <a:cubicBezTo>
                  <a:pt x="14943" y="1773"/>
                  <a:pt x="14916" y="1800"/>
                  <a:pt x="14916" y="1827"/>
                </a:cubicBezTo>
                <a:cubicBezTo>
                  <a:pt x="14211" y="2858"/>
                  <a:pt x="13533" y="3916"/>
                  <a:pt x="12828" y="4947"/>
                </a:cubicBezTo>
                <a:cubicBezTo>
                  <a:pt x="12773" y="5001"/>
                  <a:pt x="12719" y="5082"/>
                  <a:pt x="12638" y="5109"/>
                </a:cubicBezTo>
                <a:cubicBezTo>
                  <a:pt x="12394" y="5272"/>
                  <a:pt x="12150" y="5381"/>
                  <a:pt x="11878" y="5543"/>
                </a:cubicBezTo>
                <a:cubicBezTo>
                  <a:pt x="10251" y="4513"/>
                  <a:pt x="8705" y="3400"/>
                  <a:pt x="7186" y="2207"/>
                </a:cubicBezTo>
                <a:cubicBezTo>
                  <a:pt x="7186" y="2099"/>
                  <a:pt x="7186" y="2017"/>
                  <a:pt x="7186" y="1936"/>
                </a:cubicBezTo>
                <a:cubicBezTo>
                  <a:pt x="7186" y="1280"/>
                  <a:pt x="6680" y="786"/>
                  <a:pt x="6070" y="786"/>
                </a:cubicBezTo>
                <a:cubicBezTo>
                  <a:pt x="5974" y="786"/>
                  <a:pt x="5875" y="798"/>
                  <a:pt x="5776" y="824"/>
                </a:cubicBezTo>
                <a:cubicBezTo>
                  <a:pt x="5287" y="851"/>
                  <a:pt x="4908" y="1258"/>
                  <a:pt x="4962" y="1746"/>
                </a:cubicBezTo>
                <a:cubicBezTo>
                  <a:pt x="4962" y="2017"/>
                  <a:pt x="4962" y="2288"/>
                  <a:pt x="4989" y="2560"/>
                </a:cubicBezTo>
                <a:cubicBezTo>
                  <a:pt x="4962" y="2614"/>
                  <a:pt x="4908" y="2695"/>
                  <a:pt x="4853" y="2750"/>
                </a:cubicBezTo>
                <a:cubicBezTo>
                  <a:pt x="4067" y="3753"/>
                  <a:pt x="3280" y="4757"/>
                  <a:pt x="2494" y="5787"/>
                </a:cubicBezTo>
                <a:cubicBezTo>
                  <a:pt x="2165" y="6181"/>
                  <a:pt x="2137" y="6293"/>
                  <a:pt x="1740" y="6293"/>
                </a:cubicBezTo>
                <a:cubicBezTo>
                  <a:pt x="1645" y="6293"/>
                  <a:pt x="1529" y="6286"/>
                  <a:pt x="1381" y="6276"/>
                </a:cubicBezTo>
                <a:cubicBezTo>
                  <a:pt x="1352" y="6273"/>
                  <a:pt x="1322" y="6272"/>
                  <a:pt x="1293" y="6272"/>
                </a:cubicBezTo>
                <a:cubicBezTo>
                  <a:pt x="574" y="6272"/>
                  <a:pt x="0" y="6902"/>
                  <a:pt x="52" y="7632"/>
                </a:cubicBezTo>
                <a:cubicBezTo>
                  <a:pt x="161" y="8201"/>
                  <a:pt x="622" y="8635"/>
                  <a:pt x="1192" y="8717"/>
                </a:cubicBezTo>
                <a:cubicBezTo>
                  <a:pt x="1707" y="8717"/>
                  <a:pt x="2195" y="8473"/>
                  <a:pt x="2494" y="8039"/>
                </a:cubicBezTo>
                <a:cubicBezTo>
                  <a:pt x="2521" y="7930"/>
                  <a:pt x="2548" y="7795"/>
                  <a:pt x="2575" y="7686"/>
                </a:cubicBezTo>
                <a:cubicBezTo>
                  <a:pt x="2602" y="7578"/>
                  <a:pt x="2602" y="7442"/>
                  <a:pt x="2575" y="7333"/>
                </a:cubicBezTo>
                <a:cubicBezTo>
                  <a:pt x="2521" y="7035"/>
                  <a:pt x="2602" y="6764"/>
                  <a:pt x="2792" y="6547"/>
                </a:cubicBezTo>
                <a:cubicBezTo>
                  <a:pt x="3687" y="5462"/>
                  <a:pt x="4528" y="4350"/>
                  <a:pt x="5396" y="3238"/>
                </a:cubicBezTo>
                <a:cubicBezTo>
                  <a:pt x="5450" y="3184"/>
                  <a:pt x="5504" y="3102"/>
                  <a:pt x="5559" y="3048"/>
                </a:cubicBezTo>
                <a:cubicBezTo>
                  <a:pt x="5687" y="3091"/>
                  <a:pt x="5807" y="3109"/>
                  <a:pt x="5923" y="3109"/>
                </a:cubicBezTo>
                <a:cubicBezTo>
                  <a:pt x="6248" y="3109"/>
                  <a:pt x="6533" y="2964"/>
                  <a:pt x="6833" y="2804"/>
                </a:cubicBezTo>
                <a:cubicBezTo>
                  <a:pt x="8407" y="4024"/>
                  <a:pt x="10034" y="5191"/>
                  <a:pt x="11716" y="6248"/>
                </a:cubicBezTo>
                <a:cubicBezTo>
                  <a:pt x="11743" y="6655"/>
                  <a:pt x="12041" y="7035"/>
                  <a:pt x="12448" y="7144"/>
                </a:cubicBezTo>
                <a:cubicBezTo>
                  <a:pt x="12746" y="7225"/>
                  <a:pt x="12963" y="7415"/>
                  <a:pt x="13072" y="7713"/>
                </a:cubicBezTo>
                <a:cubicBezTo>
                  <a:pt x="13262" y="8012"/>
                  <a:pt x="13452" y="8337"/>
                  <a:pt x="13669" y="8635"/>
                </a:cubicBezTo>
                <a:cubicBezTo>
                  <a:pt x="14021" y="9205"/>
                  <a:pt x="14374" y="9775"/>
                  <a:pt x="14754" y="10344"/>
                </a:cubicBezTo>
                <a:cubicBezTo>
                  <a:pt x="14862" y="10507"/>
                  <a:pt x="14916" y="10724"/>
                  <a:pt x="14889" y="10941"/>
                </a:cubicBezTo>
                <a:cubicBezTo>
                  <a:pt x="14835" y="11321"/>
                  <a:pt x="15025" y="11673"/>
                  <a:pt x="15405" y="11836"/>
                </a:cubicBezTo>
                <a:cubicBezTo>
                  <a:pt x="15535" y="11906"/>
                  <a:pt x="15677" y="11939"/>
                  <a:pt x="15818" y="11939"/>
                </a:cubicBezTo>
                <a:cubicBezTo>
                  <a:pt x="16056" y="11939"/>
                  <a:pt x="16292" y="11844"/>
                  <a:pt x="16462" y="11673"/>
                </a:cubicBezTo>
                <a:cubicBezTo>
                  <a:pt x="16571" y="11592"/>
                  <a:pt x="16679" y="11483"/>
                  <a:pt x="16788" y="11375"/>
                </a:cubicBezTo>
                <a:lnTo>
                  <a:pt x="19419" y="11511"/>
                </a:lnTo>
                <a:cubicBezTo>
                  <a:pt x="19582" y="11809"/>
                  <a:pt x="19799" y="12026"/>
                  <a:pt x="20097" y="12189"/>
                </a:cubicBezTo>
                <a:cubicBezTo>
                  <a:pt x="20178" y="12243"/>
                  <a:pt x="20233" y="12324"/>
                  <a:pt x="20260" y="12433"/>
                </a:cubicBezTo>
                <a:cubicBezTo>
                  <a:pt x="20395" y="13138"/>
                  <a:pt x="20531" y="13843"/>
                  <a:pt x="20667" y="14548"/>
                </a:cubicBezTo>
                <a:cubicBezTo>
                  <a:pt x="20694" y="14711"/>
                  <a:pt x="20639" y="14874"/>
                  <a:pt x="20558" y="14982"/>
                </a:cubicBezTo>
                <a:cubicBezTo>
                  <a:pt x="20341" y="15308"/>
                  <a:pt x="20260" y="15688"/>
                  <a:pt x="20341" y="16040"/>
                </a:cubicBezTo>
                <a:cubicBezTo>
                  <a:pt x="20368" y="16122"/>
                  <a:pt x="20395" y="16203"/>
                  <a:pt x="20422" y="16311"/>
                </a:cubicBezTo>
                <a:lnTo>
                  <a:pt x="18171" y="19648"/>
                </a:lnTo>
                <a:lnTo>
                  <a:pt x="17981" y="19675"/>
                </a:lnTo>
                <a:cubicBezTo>
                  <a:pt x="17385" y="19729"/>
                  <a:pt x="16978" y="20299"/>
                  <a:pt x="17113" y="20895"/>
                </a:cubicBezTo>
                <a:cubicBezTo>
                  <a:pt x="17140" y="21302"/>
                  <a:pt x="17493" y="21628"/>
                  <a:pt x="17927" y="21628"/>
                </a:cubicBezTo>
                <a:lnTo>
                  <a:pt x="18334" y="21655"/>
                </a:lnTo>
                <a:lnTo>
                  <a:pt x="20233" y="24693"/>
                </a:lnTo>
                <a:cubicBezTo>
                  <a:pt x="20205" y="24828"/>
                  <a:pt x="20151" y="24937"/>
                  <a:pt x="20151" y="25072"/>
                </a:cubicBezTo>
                <a:cubicBezTo>
                  <a:pt x="20124" y="25425"/>
                  <a:pt x="20260" y="25778"/>
                  <a:pt x="20585" y="25967"/>
                </a:cubicBezTo>
                <a:cubicBezTo>
                  <a:pt x="20725" y="26080"/>
                  <a:pt x="20894" y="26134"/>
                  <a:pt x="21066" y="26134"/>
                </a:cubicBezTo>
                <a:cubicBezTo>
                  <a:pt x="21227" y="26134"/>
                  <a:pt x="21390" y="26086"/>
                  <a:pt x="21535" y="25995"/>
                </a:cubicBezTo>
                <a:cubicBezTo>
                  <a:pt x="21589" y="25967"/>
                  <a:pt x="21670" y="25913"/>
                  <a:pt x="21752" y="25859"/>
                </a:cubicBezTo>
                <a:cubicBezTo>
                  <a:pt x="21814" y="25776"/>
                  <a:pt x="21923" y="25741"/>
                  <a:pt x="22032" y="25741"/>
                </a:cubicBezTo>
                <a:cubicBezTo>
                  <a:pt x="22066" y="25741"/>
                  <a:pt x="22099" y="25744"/>
                  <a:pt x="22131" y="25751"/>
                </a:cubicBezTo>
                <a:cubicBezTo>
                  <a:pt x="23026" y="25778"/>
                  <a:pt x="23921" y="25832"/>
                  <a:pt x="24816" y="25859"/>
                </a:cubicBezTo>
                <a:cubicBezTo>
                  <a:pt x="25033" y="25859"/>
                  <a:pt x="25223" y="25913"/>
                  <a:pt x="25386" y="26076"/>
                </a:cubicBezTo>
                <a:cubicBezTo>
                  <a:pt x="25529" y="26219"/>
                  <a:pt x="25717" y="26287"/>
                  <a:pt x="25909" y="26287"/>
                </a:cubicBezTo>
                <a:cubicBezTo>
                  <a:pt x="26046" y="26287"/>
                  <a:pt x="26184" y="26252"/>
                  <a:pt x="26308" y="26184"/>
                </a:cubicBezTo>
                <a:lnTo>
                  <a:pt x="26634" y="26022"/>
                </a:lnTo>
                <a:lnTo>
                  <a:pt x="31028" y="28653"/>
                </a:lnTo>
                <a:cubicBezTo>
                  <a:pt x="31055" y="28815"/>
                  <a:pt x="31055" y="28951"/>
                  <a:pt x="31055" y="29087"/>
                </a:cubicBezTo>
                <a:cubicBezTo>
                  <a:pt x="31082" y="29385"/>
                  <a:pt x="31191" y="29656"/>
                  <a:pt x="31408" y="29846"/>
                </a:cubicBezTo>
                <a:cubicBezTo>
                  <a:pt x="31597" y="30088"/>
                  <a:pt x="31875" y="30209"/>
                  <a:pt x="32157" y="30209"/>
                </a:cubicBezTo>
                <a:cubicBezTo>
                  <a:pt x="32318" y="30209"/>
                  <a:pt x="32480" y="30169"/>
                  <a:pt x="32628" y="30090"/>
                </a:cubicBezTo>
                <a:cubicBezTo>
                  <a:pt x="33062" y="29846"/>
                  <a:pt x="33279" y="29385"/>
                  <a:pt x="33225" y="28924"/>
                </a:cubicBezTo>
                <a:cubicBezTo>
                  <a:pt x="33225" y="28517"/>
                  <a:pt x="32927" y="28137"/>
                  <a:pt x="32520" y="28056"/>
                </a:cubicBezTo>
                <a:cubicBezTo>
                  <a:pt x="32355" y="27990"/>
                  <a:pt x="32171" y="27954"/>
                  <a:pt x="31991" y="27954"/>
                </a:cubicBezTo>
                <a:cubicBezTo>
                  <a:pt x="31874" y="27954"/>
                  <a:pt x="31759" y="27970"/>
                  <a:pt x="31652" y="28002"/>
                </a:cubicBezTo>
                <a:lnTo>
                  <a:pt x="31353" y="28083"/>
                </a:lnTo>
                <a:cubicBezTo>
                  <a:pt x="30567" y="27459"/>
                  <a:pt x="29699" y="26917"/>
                  <a:pt x="28804" y="26456"/>
                </a:cubicBezTo>
                <a:cubicBezTo>
                  <a:pt x="28288" y="26184"/>
                  <a:pt x="27773" y="25913"/>
                  <a:pt x="27285" y="25615"/>
                </a:cubicBezTo>
                <a:cubicBezTo>
                  <a:pt x="27176" y="25588"/>
                  <a:pt x="27095" y="25506"/>
                  <a:pt x="27014" y="25452"/>
                </a:cubicBezTo>
                <a:cubicBezTo>
                  <a:pt x="26851" y="25344"/>
                  <a:pt x="26769" y="25127"/>
                  <a:pt x="26851" y="24937"/>
                </a:cubicBezTo>
                <a:cubicBezTo>
                  <a:pt x="26905" y="24855"/>
                  <a:pt x="26932" y="24774"/>
                  <a:pt x="26986" y="24720"/>
                </a:cubicBezTo>
                <a:lnTo>
                  <a:pt x="28641" y="21899"/>
                </a:lnTo>
                <a:cubicBezTo>
                  <a:pt x="28695" y="21790"/>
                  <a:pt x="28749" y="21709"/>
                  <a:pt x="28804" y="21628"/>
                </a:cubicBezTo>
                <a:lnTo>
                  <a:pt x="29265" y="21519"/>
                </a:lnTo>
                <a:cubicBezTo>
                  <a:pt x="29726" y="21438"/>
                  <a:pt x="30051" y="21085"/>
                  <a:pt x="30106" y="20624"/>
                </a:cubicBezTo>
                <a:cubicBezTo>
                  <a:pt x="30187" y="20163"/>
                  <a:pt x="29834" y="19729"/>
                  <a:pt x="29346" y="19675"/>
                </a:cubicBezTo>
                <a:lnTo>
                  <a:pt x="28994" y="19675"/>
                </a:lnTo>
                <a:lnTo>
                  <a:pt x="27176" y="16230"/>
                </a:lnTo>
                <a:cubicBezTo>
                  <a:pt x="27448" y="15905"/>
                  <a:pt x="27583" y="15498"/>
                  <a:pt x="27556" y="15091"/>
                </a:cubicBezTo>
                <a:cubicBezTo>
                  <a:pt x="27529" y="14820"/>
                  <a:pt x="27637" y="14548"/>
                  <a:pt x="27854" y="14413"/>
                </a:cubicBezTo>
                <a:cubicBezTo>
                  <a:pt x="28939" y="13355"/>
                  <a:pt x="29997" y="12270"/>
                  <a:pt x="31082" y="11212"/>
                </a:cubicBezTo>
                <a:cubicBezTo>
                  <a:pt x="31163" y="11158"/>
                  <a:pt x="31245" y="11077"/>
                  <a:pt x="31353" y="11022"/>
                </a:cubicBezTo>
                <a:cubicBezTo>
                  <a:pt x="31631" y="11108"/>
                  <a:pt x="31837" y="11157"/>
                  <a:pt x="32015" y="11157"/>
                </a:cubicBezTo>
                <a:cubicBezTo>
                  <a:pt x="32340" y="11157"/>
                  <a:pt x="32567" y="10992"/>
                  <a:pt x="32954" y="10588"/>
                </a:cubicBezTo>
                <a:cubicBezTo>
                  <a:pt x="33035" y="10615"/>
                  <a:pt x="33089" y="10643"/>
                  <a:pt x="33144" y="10670"/>
                </a:cubicBezTo>
                <a:cubicBezTo>
                  <a:pt x="34147" y="11212"/>
                  <a:pt x="35124" y="11755"/>
                  <a:pt x="36100" y="12270"/>
                </a:cubicBezTo>
                <a:cubicBezTo>
                  <a:pt x="36344" y="12378"/>
                  <a:pt x="36534" y="12595"/>
                  <a:pt x="36561" y="12840"/>
                </a:cubicBezTo>
                <a:cubicBezTo>
                  <a:pt x="36613" y="13231"/>
                  <a:pt x="36916" y="13546"/>
                  <a:pt x="37300" y="13546"/>
                </a:cubicBezTo>
                <a:cubicBezTo>
                  <a:pt x="37316" y="13546"/>
                  <a:pt x="37332" y="13546"/>
                  <a:pt x="37348" y="13545"/>
                </a:cubicBezTo>
                <a:cubicBezTo>
                  <a:pt x="37403" y="13555"/>
                  <a:pt x="37457" y="13559"/>
                  <a:pt x="37511" y="13559"/>
                </a:cubicBezTo>
                <a:cubicBezTo>
                  <a:pt x="37902" y="13559"/>
                  <a:pt x="38232" y="13306"/>
                  <a:pt x="38351" y="12948"/>
                </a:cubicBezTo>
                <a:cubicBezTo>
                  <a:pt x="38378" y="12840"/>
                  <a:pt x="38406" y="12731"/>
                  <a:pt x="38460" y="12650"/>
                </a:cubicBezTo>
                <a:cubicBezTo>
                  <a:pt x="38514" y="12406"/>
                  <a:pt x="38487" y="12161"/>
                  <a:pt x="38351" y="11972"/>
                </a:cubicBezTo>
                <a:cubicBezTo>
                  <a:pt x="38203" y="11656"/>
                  <a:pt x="37875" y="11467"/>
                  <a:pt x="37544" y="11467"/>
                </a:cubicBezTo>
                <a:cubicBezTo>
                  <a:pt x="37393" y="11467"/>
                  <a:pt x="37240" y="11507"/>
                  <a:pt x="37104" y="11592"/>
                </a:cubicBezTo>
                <a:cubicBezTo>
                  <a:pt x="36969" y="11677"/>
                  <a:pt x="36818" y="11719"/>
                  <a:pt x="36669" y="11719"/>
                </a:cubicBezTo>
                <a:cubicBezTo>
                  <a:pt x="36485" y="11719"/>
                  <a:pt x="36303" y="11657"/>
                  <a:pt x="36154" y="11538"/>
                </a:cubicBezTo>
                <a:cubicBezTo>
                  <a:pt x="35205" y="11022"/>
                  <a:pt x="34256" y="10507"/>
                  <a:pt x="33306" y="9992"/>
                </a:cubicBezTo>
                <a:cubicBezTo>
                  <a:pt x="33062" y="9910"/>
                  <a:pt x="32845" y="9693"/>
                  <a:pt x="32737" y="9449"/>
                </a:cubicBezTo>
                <a:cubicBezTo>
                  <a:pt x="32600" y="9117"/>
                  <a:pt x="32294" y="8926"/>
                  <a:pt x="31962" y="8926"/>
                </a:cubicBezTo>
                <a:cubicBezTo>
                  <a:pt x="31833" y="8926"/>
                  <a:pt x="31699" y="8954"/>
                  <a:pt x="31570" y="9015"/>
                </a:cubicBezTo>
                <a:cubicBezTo>
                  <a:pt x="31245" y="9124"/>
                  <a:pt x="31001" y="9449"/>
                  <a:pt x="30974" y="9802"/>
                </a:cubicBezTo>
                <a:cubicBezTo>
                  <a:pt x="30946" y="9992"/>
                  <a:pt x="30946" y="10209"/>
                  <a:pt x="30974" y="10398"/>
                </a:cubicBezTo>
                <a:lnTo>
                  <a:pt x="27068" y="14169"/>
                </a:lnTo>
                <a:cubicBezTo>
                  <a:pt x="26919" y="14108"/>
                  <a:pt x="26764" y="14079"/>
                  <a:pt x="26613" y="14079"/>
                </a:cubicBezTo>
                <a:cubicBezTo>
                  <a:pt x="26157" y="14079"/>
                  <a:pt x="25725" y="14338"/>
                  <a:pt x="25522" y="14765"/>
                </a:cubicBezTo>
                <a:cubicBezTo>
                  <a:pt x="25440" y="14901"/>
                  <a:pt x="25386" y="15037"/>
                  <a:pt x="25305" y="15172"/>
                </a:cubicBezTo>
                <a:lnTo>
                  <a:pt x="22402" y="15226"/>
                </a:lnTo>
                <a:cubicBezTo>
                  <a:pt x="22384" y="15230"/>
                  <a:pt x="22366" y="15232"/>
                  <a:pt x="22348" y="15232"/>
                </a:cubicBezTo>
                <a:cubicBezTo>
                  <a:pt x="22232" y="15232"/>
                  <a:pt x="22124" y="15161"/>
                  <a:pt x="22077" y="15091"/>
                </a:cubicBezTo>
                <a:cubicBezTo>
                  <a:pt x="21914" y="14820"/>
                  <a:pt x="21697" y="14657"/>
                  <a:pt x="21426" y="14548"/>
                </a:cubicBezTo>
                <a:cubicBezTo>
                  <a:pt x="21263" y="13735"/>
                  <a:pt x="21073" y="12948"/>
                  <a:pt x="20938" y="12107"/>
                </a:cubicBezTo>
                <a:cubicBezTo>
                  <a:pt x="21589" y="11646"/>
                  <a:pt x="21752" y="11104"/>
                  <a:pt x="21372" y="10426"/>
                </a:cubicBezTo>
                <a:lnTo>
                  <a:pt x="23108" y="7442"/>
                </a:lnTo>
                <a:cubicBezTo>
                  <a:pt x="23243" y="7469"/>
                  <a:pt x="23406" y="7469"/>
                  <a:pt x="23542" y="7469"/>
                </a:cubicBezTo>
                <a:cubicBezTo>
                  <a:pt x="23976" y="7469"/>
                  <a:pt x="24355" y="7252"/>
                  <a:pt x="24572" y="6899"/>
                </a:cubicBezTo>
                <a:cubicBezTo>
                  <a:pt x="24898" y="6411"/>
                  <a:pt x="24735" y="5733"/>
                  <a:pt x="24193" y="5516"/>
                </a:cubicBezTo>
                <a:cubicBezTo>
                  <a:pt x="23921" y="5381"/>
                  <a:pt x="23650" y="5272"/>
                  <a:pt x="23379" y="5191"/>
                </a:cubicBezTo>
                <a:lnTo>
                  <a:pt x="21697" y="2017"/>
                </a:lnTo>
                <a:cubicBezTo>
                  <a:pt x="21779" y="1882"/>
                  <a:pt x="21860" y="1746"/>
                  <a:pt x="21941" y="1637"/>
                </a:cubicBezTo>
                <a:cubicBezTo>
                  <a:pt x="22131" y="1285"/>
                  <a:pt x="22077" y="824"/>
                  <a:pt x="21779" y="525"/>
                </a:cubicBezTo>
                <a:cubicBezTo>
                  <a:pt x="21697" y="417"/>
                  <a:pt x="21616" y="336"/>
                  <a:pt x="21535" y="254"/>
                </a:cubicBezTo>
                <a:cubicBezTo>
                  <a:pt x="21364" y="83"/>
                  <a:pt x="21143" y="0"/>
                  <a:pt x="20925"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5"/>
          <p:cNvSpPr txBox="1">
            <a:spLocks noGrp="1"/>
          </p:cNvSpPr>
          <p:nvPr>
            <p:ph type="title" hasCustomPrompt="1"/>
          </p:nvPr>
        </p:nvSpPr>
        <p:spPr>
          <a:xfrm>
            <a:off x="7168250" y="981250"/>
            <a:ext cx="1255800" cy="892200"/>
          </a:xfrm>
          <a:prstGeom prst="rect">
            <a:avLst/>
          </a:prstGeom>
          <a:noFill/>
          <a:ln>
            <a:noFill/>
          </a:ln>
        </p:spPr>
        <p:txBody>
          <a:bodyPr spcFirstLastPara="1" wrap="square" lIns="91425" tIns="91425" rIns="91425" bIns="91425" anchor="t" anchorCtr="0">
            <a:noAutofit/>
          </a:bodyPr>
          <a:lstStyle>
            <a:lvl1pPr lvl="0" algn="r" rtl="0">
              <a:spcBef>
                <a:spcPts val="0"/>
              </a:spcBef>
              <a:spcAft>
                <a:spcPts val="0"/>
              </a:spcAft>
              <a:buSzPts val="6000"/>
              <a:buNone/>
              <a:defRPr sz="7500">
                <a:solidFill>
                  <a:schemeClr val="lt1"/>
                </a:solidFill>
              </a:defRPr>
            </a:lvl1pPr>
            <a:lvl2pPr lvl="1" algn="r" rtl="0">
              <a:spcBef>
                <a:spcPts val="0"/>
              </a:spcBef>
              <a:spcAft>
                <a:spcPts val="0"/>
              </a:spcAft>
              <a:buSzPts val="6000"/>
              <a:buNone/>
              <a:defRPr sz="6000"/>
            </a:lvl2pPr>
            <a:lvl3pPr lvl="2" algn="r" rtl="0">
              <a:spcBef>
                <a:spcPts val="0"/>
              </a:spcBef>
              <a:spcAft>
                <a:spcPts val="0"/>
              </a:spcAft>
              <a:buSzPts val="6000"/>
              <a:buNone/>
              <a:defRPr sz="6000"/>
            </a:lvl3pPr>
            <a:lvl4pPr lvl="3" algn="r" rtl="0">
              <a:spcBef>
                <a:spcPts val="0"/>
              </a:spcBef>
              <a:spcAft>
                <a:spcPts val="0"/>
              </a:spcAft>
              <a:buSzPts val="6000"/>
              <a:buNone/>
              <a:defRPr sz="6000"/>
            </a:lvl4pPr>
            <a:lvl5pPr lvl="4" algn="r" rtl="0">
              <a:spcBef>
                <a:spcPts val="0"/>
              </a:spcBef>
              <a:spcAft>
                <a:spcPts val="0"/>
              </a:spcAft>
              <a:buSzPts val="6000"/>
              <a:buNone/>
              <a:defRPr sz="6000"/>
            </a:lvl5pPr>
            <a:lvl6pPr lvl="5" algn="r" rtl="0">
              <a:spcBef>
                <a:spcPts val="0"/>
              </a:spcBef>
              <a:spcAft>
                <a:spcPts val="0"/>
              </a:spcAft>
              <a:buSzPts val="6000"/>
              <a:buNone/>
              <a:defRPr sz="6000"/>
            </a:lvl6pPr>
            <a:lvl7pPr lvl="6" algn="r" rtl="0">
              <a:spcBef>
                <a:spcPts val="0"/>
              </a:spcBef>
              <a:spcAft>
                <a:spcPts val="0"/>
              </a:spcAft>
              <a:buSzPts val="6000"/>
              <a:buNone/>
              <a:defRPr sz="6000"/>
            </a:lvl7pPr>
            <a:lvl8pPr lvl="7" algn="r" rtl="0">
              <a:spcBef>
                <a:spcPts val="0"/>
              </a:spcBef>
              <a:spcAft>
                <a:spcPts val="0"/>
              </a:spcAft>
              <a:buSzPts val="6000"/>
              <a:buNone/>
              <a:defRPr sz="6000"/>
            </a:lvl8pPr>
            <a:lvl9pPr lvl="8" algn="r" rtl="0">
              <a:spcBef>
                <a:spcPts val="0"/>
              </a:spcBef>
              <a:spcAft>
                <a:spcPts val="0"/>
              </a:spcAft>
              <a:buSzPts val="6000"/>
              <a:buNone/>
              <a:defRPr sz="6000"/>
            </a:lvl9pPr>
          </a:lstStyle>
          <a:p>
            <a:r>
              <a:t>xx%</a:t>
            </a:r>
          </a:p>
        </p:txBody>
      </p:sp>
      <p:sp>
        <p:nvSpPr>
          <p:cNvPr id="153" name="Google Shape;153;p15"/>
          <p:cNvSpPr txBox="1">
            <a:spLocks noGrp="1"/>
          </p:cNvSpPr>
          <p:nvPr>
            <p:ph type="subTitle" idx="1"/>
          </p:nvPr>
        </p:nvSpPr>
        <p:spPr>
          <a:xfrm rot="461">
            <a:off x="3953450" y="3876213"/>
            <a:ext cx="4470600" cy="418800"/>
          </a:xfrm>
          <a:prstGeom prst="rect">
            <a:avLst/>
          </a:prstGeom>
          <a:noFill/>
          <a:ln>
            <a:noFill/>
          </a:ln>
        </p:spPr>
        <p:txBody>
          <a:bodyPr spcFirstLastPara="1" wrap="square" lIns="91425" tIns="91425" rIns="91425" bIns="91425" anchor="t" anchorCtr="0">
            <a:noAutofit/>
          </a:bodyPr>
          <a:lstStyle>
            <a:lvl1pPr lvl="0" algn="r" rtl="0">
              <a:lnSpc>
                <a:spcPct val="100000"/>
              </a:lnSpc>
              <a:spcBef>
                <a:spcPts val="0"/>
              </a:spcBef>
              <a:spcAft>
                <a:spcPts val="0"/>
              </a:spcAft>
              <a:buSzPts val="1300"/>
              <a:buNone/>
              <a:defRPr sz="1400">
                <a:latin typeface="Comfortaa SemiBold"/>
                <a:ea typeface="Comfortaa SemiBold"/>
                <a:cs typeface="Comfortaa SemiBold"/>
                <a:sym typeface="Comfortaa SemiBold"/>
              </a:defRPr>
            </a:lvl1pPr>
            <a:lvl2pPr lvl="1" algn="r" rtl="0">
              <a:lnSpc>
                <a:spcPct val="100000"/>
              </a:lnSpc>
              <a:spcBef>
                <a:spcPts val="1600"/>
              </a:spcBef>
              <a:spcAft>
                <a:spcPts val="0"/>
              </a:spcAft>
              <a:buSzPts val="1300"/>
              <a:buNone/>
              <a:defRPr/>
            </a:lvl2pPr>
            <a:lvl3pPr lvl="2" algn="r" rtl="0">
              <a:lnSpc>
                <a:spcPct val="100000"/>
              </a:lnSpc>
              <a:spcBef>
                <a:spcPts val="1600"/>
              </a:spcBef>
              <a:spcAft>
                <a:spcPts val="0"/>
              </a:spcAft>
              <a:buSzPts val="1300"/>
              <a:buNone/>
              <a:defRPr/>
            </a:lvl3pPr>
            <a:lvl4pPr lvl="3" algn="r" rtl="0">
              <a:lnSpc>
                <a:spcPct val="100000"/>
              </a:lnSpc>
              <a:spcBef>
                <a:spcPts val="1600"/>
              </a:spcBef>
              <a:spcAft>
                <a:spcPts val="0"/>
              </a:spcAft>
              <a:buSzPts val="1300"/>
              <a:buNone/>
              <a:defRPr/>
            </a:lvl4pPr>
            <a:lvl5pPr lvl="4" algn="r" rtl="0">
              <a:lnSpc>
                <a:spcPct val="100000"/>
              </a:lnSpc>
              <a:spcBef>
                <a:spcPts val="1600"/>
              </a:spcBef>
              <a:spcAft>
                <a:spcPts val="0"/>
              </a:spcAft>
              <a:buSzPts val="1300"/>
              <a:buNone/>
              <a:defRPr/>
            </a:lvl5pPr>
            <a:lvl6pPr lvl="5" algn="r" rtl="0">
              <a:lnSpc>
                <a:spcPct val="100000"/>
              </a:lnSpc>
              <a:spcBef>
                <a:spcPts val="1600"/>
              </a:spcBef>
              <a:spcAft>
                <a:spcPts val="0"/>
              </a:spcAft>
              <a:buSzPts val="1300"/>
              <a:buNone/>
              <a:defRPr/>
            </a:lvl6pPr>
            <a:lvl7pPr lvl="6" algn="r" rtl="0">
              <a:lnSpc>
                <a:spcPct val="100000"/>
              </a:lnSpc>
              <a:spcBef>
                <a:spcPts val="1600"/>
              </a:spcBef>
              <a:spcAft>
                <a:spcPts val="0"/>
              </a:spcAft>
              <a:buSzPts val="1300"/>
              <a:buNone/>
              <a:defRPr/>
            </a:lvl7pPr>
            <a:lvl8pPr lvl="7" algn="r" rtl="0">
              <a:lnSpc>
                <a:spcPct val="100000"/>
              </a:lnSpc>
              <a:spcBef>
                <a:spcPts val="1600"/>
              </a:spcBef>
              <a:spcAft>
                <a:spcPts val="0"/>
              </a:spcAft>
              <a:buSzPts val="1300"/>
              <a:buNone/>
              <a:defRPr/>
            </a:lvl8pPr>
            <a:lvl9pPr lvl="8" algn="r" rtl="0">
              <a:lnSpc>
                <a:spcPct val="100000"/>
              </a:lnSpc>
              <a:spcBef>
                <a:spcPts val="1600"/>
              </a:spcBef>
              <a:spcAft>
                <a:spcPts val="1600"/>
              </a:spcAft>
              <a:buSzPts val="1300"/>
              <a:buNone/>
              <a:defRPr/>
            </a:lvl9pPr>
          </a:lstStyle>
          <a:p>
            <a:endParaRPr/>
          </a:p>
        </p:txBody>
      </p:sp>
      <p:sp>
        <p:nvSpPr>
          <p:cNvPr id="154" name="Google Shape;154;p15"/>
          <p:cNvSpPr txBox="1">
            <a:spLocks noGrp="1"/>
          </p:cNvSpPr>
          <p:nvPr>
            <p:ph type="title" idx="2"/>
          </p:nvPr>
        </p:nvSpPr>
        <p:spPr>
          <a:xfrm>
            <a:off x="3402650" y="2598863"/>
            <a:ext cx="5021400" cy="8022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600"/>
              <a:buNone/>
              <a:defRPr sz="6000">
                <a:solidFill>
                  <a:schemeClr val="lt1"/>
                </a:solidFill>
              </a:defRPr>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155" name="Google Shape;155;p15"/>
          <p:cNvSpPr/>
          <p:nvPr/>
        </p:nvSpPr>
        <p:spPr>
          <a:xfrm>
            <a:off x="0" y="-1255425"/>
            <a:ext cx="3546507" cy="7493197"/>
          </a:xfrm>
          <a:custGeom>
            <a:avLst/>
            <a:gdLst/>
            <a:ahLst/>
            <a:cxnLst/>
            <a:rect l="l" t="t" r="r" b="b"/>
            <a:pathLst>
              <a:path w="21863" h="46193" extrusionOk="0">
                <a:moveTo>
                  <a:pt x="1" y="1"/>
                </a:moveTo>
                <a:lnTo>
                  <a:pt x="1" y="46192"/>
                </a:lnTo>
                <a:lnTo>
                  <a:pt x="13617" y="46192"/>
                </a:lnTo>
                <a:cubicBezTo>
                  <a:pt x="13617" y="46192"/>
                  <a:pt x="21863" y="33960"/>
                  <a:pt x="17306" y="26202"/>
                </a:cubicBezTo>
                <a:cubicBezTo>
                  <a:pt x="12749" y="18445"/>
                  <a:pt x="12749" y="22730"/>
                  <a:pt x="11664" y="12559"/>
                </a:cubicBezTo>
                <a:cubicBezTo>
                  <a:pt x="10606" y="2387"/>
                  <a:pt x="1" y="1"/>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1">
  <p:cSld name="SECTION_HEADER_2">
    <p:spTree>
      <p:nvGrpSpPr>
        <p:cNvPr id="1" name="Shape 156"/>
        <p:cNvGrpSpPr/>
        <p:nvPr/>
      </p:nvGrpSpPr>
      <p:grpSpPr>
        <a:xfrm>
          <a:off x="0" y="0"/>
          <a:ext cx="0" cy="0"/>
          <a:chOff x="0" y="0"/>
          <a:chExt cx="0" cy="0"/>
        </a:xfrm>
      </p:grpSpPr>
      <p:pic>
        <p:nvPicPr>
          <p:cNvPr id="157" name="Google Shape;157;p16"/>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58" name="Google Shape;158;p16"/>
          <p:cNvSpPr/>
          <p:nvPr/>
        </p:nvSpPr>
        <p:spPr>
          <a:xfrm>
            <a:off x="4579103" y="-240970"/>
            <a:ext cx="4564839" cy="5436692"/>
          </a:xfrm>
          <a:custGeom>
            <a:avLst/>
            <a:gdLst/>
            <a:ahLst/>
            <a:cxnLst/>
            <a:rect l="l" t="t" r="r" b="b"/>
            <a:pathLst>
              <a:path w="39792" h="47392" extrusionOk="0">
                <a:moveTo>
                  <a:pt x="35354" y="0"/>
                </a:moveTo>
                <a:cubicBezTo>
                  <a:pt x="30943" y="0"/>
                  <a:pt x="24629" y="1336"/>
                  <a:pt x="23165" y="8659"/>
                </a:cubicBezTo>
                <a:cubicBezTo>
                  <a:pt x="20832" y="20186"/>
                  <a:pt x="23816" y="23550"/>
                  <a:pt x="11908" y="29625"/>
                </a:cubicBezTo>
                <a:cubicBezTo>
                  <a:pt x="1" y="35674"/>
                  <a:pt x="1981" y="47392"/>
                  <a:pt x="1981" y="47392"/>
                </a:cubicBezTo>
                <a:lnTo>
                  <a:pt x="39792" y="47392"/>
                </a:lnTo>
                <a:lnTo>
                  <a:pt x="39792" y="440"/>
                </a:lnTo>
                <a:cubicBezTo>
                  <a:pt x="39792" y="440"/>
                  <a:pt x="37887" y="0"/>
                  <a:pt x="3535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6"/>
          <p:cNvSpPr/>
          <p:nvPr/>
        </p:nvSpPr>
        <p:spPr>
          <a:xfrm>
            <a:off x="0" y="114225"/>
            <a:ext cx="1935786" cy="5807034"/>
          </a:xfrm>
          <a:custGeom>
            <a:avLst/>
            <a:gdLst/>
            <a:ahLst/>
            <a:cxnLst/>
            <a:rect l="l" t="t" r="r" b="b"/>
            <a:pathLst>
              <a:path w="11990" h="35968" extrusionOk="0">
                <a:moveTo>
                  <a:pt x="1642" y="0"/>
                </a:moveTo>
                <a:cubicBezTo>
                  <a:pt x="651" y="0"/>
                  <a:pt x="1" y="83"/>
                  <a:pt x="1" y="83"/>
                </a:cubicBezTo>
                <a:lnTo>
                  <a:pt x="1" y="35967"/>
                </a:lnTo>
                <a:cubicBezTo>
                  <a:pt x="10389" y="34801"/>
                  <a:pt x="6375" y="28617"/>
                  <a:pt x="6592" y="21077"/>
                </a:cubicBezTo>
                <a:cubicBezTo>
                  <a:pt x="6836" y="13563"/>
                  <a:pt x="11990" y="12505"/>
                  <a:pt x="11474" y="7026"/>
                </a:cubicBezTo>
                <a:cubicBezTo>
                  <a:pt x="10902" y="771"/>
                  <a:pt x="4675" y="0"/>
                  <a:pt x="16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6"/>
          <p:cNvSpPr/>
          <p:nvPr/>
        </p:nvSpPr>
        <p:spPr>
          <a:xfrm>
            <a:off x="674875" y="848200"/>
            <a:ext cx="1450408" cy="1223689"/>
          </a:xfrm>
          <a:custGeom>
            <a:avLst/>
            <a:gdLst/>
            <a:ahLst/>
            <a:cxnLst/>
            <a:rect l="l" t="t" r="r" b="b"/>
            <a:pathLst>
              <a:path w="13852" h="13539" extrusionOk="0">
                <a:moveTo>
                  <a:pt x="6804" y="1"/>
                </a:moveTo>
                <a:cubicBezTo>
                  <a:pt x="6711" y="1"/>
                  <a:pt x="6619" y="1"/>
                  <a:pt x="6526" y="2"/>
                </a:cubicBezTo>
                <a:cubicBezTo>
                  <a:pt x="5168" y="14"/>
                  <a:pt x="3797" y="168"/>
                  <a:pt x="2439" y="168"/>
                </a:cubicBezTo>
                <a:cubicBezTo>
                  <a:pt x="2313" y="168"/>
                  <a:pt x="2186" y="167"/>
                  <a:pt x="2060" y="164"/>
                </a:cubicBezTo>
                <a:cubicBezTo>
                  <a:pt x="2032" y="163"/>
                  <a:pt x="2005" y="163"/>
                  <a:pt x="1977" y="163"/>
                </a:cubicBezTo>
                <a:cubicBezTo>
                  <a:pt x="1531" y="163"/>
                  <a:pt x="1041" y="249"/>
                  <a:pt x="734" y="597"/>
                </a:cubicBezTo>
                <a:cubicBezTo>
                  <a:pt x="338" y="1049"/>
                  <a:pt x="407" y="1829"/>
                  <a:pt x="351" y="2391"/>
                </a:cubicBezTo>
                <a:cubicBezTo>
                  <a:pt x="199" y="3909"/>
                  <a:pt x="80" y="5430"/>
                  <a:pt x="34" y="6956"/>
                </a:cubicBezTo>
                <a:cubicBezTo>
                  <a:pt x="0" y="8044"/>
                  <a:pt x="8" y="9140"/>
                  <a:pt x="175" y="10217"/>
                </a:cubicBezTo>
                <a:cubicBezTo>
                  <a:pt x="307" y="11063"/>
                  <a:pt x="510" y="12323"/>
                  <a:pt x="1269" y="12867"/>
                </a:cubicBezTo>
                <a:cubicBezTo>
                  <a:pt x="1834" y="13272"/>
                  <a:pt x="2570" y="13317"/>
                  <a:pt x="3263" y="13346"/>
                </a:cubicBezTo>
                <a:cubicBezTo>
                  <a:pt x="4522" y="13399"/>
                  <a:pt x="5760" y="13539"/>
                  <a:pt x="7024" y="13539"/>
                </a:cubicBezTo>
                <a:cubicBezTo>
                  <a:pt x="7090" y="13539"/>
                  <a:pt x="7157" y="13538"/>
                  <a:pt x="7223" y="13537"/>
                </a:cubicBezTo>
                <a:cubicBezTo>
                  <a:pt x="8592" y="13520"/>
                  <a:pt x="9960" y="13425"/>
                  <a:pt x="11322" y="13283"/>
                </a:cubicBezTo>
                <a:cubicBezTo>
                  <a:pt x="12252" y="13186"/>
                  <a:pt x="13013" y="12553"/>
                  <a:pt x="13344" y="11689"/>
                </a:cubicBezTo>
                <a:cubicBezTo>
                  <a:pt x="13533" y="11198"/>
                  <a:pt x="13600" y="10669"/>
                  <a:pt x="13647" y="10143"/>
                </a:cubicBezTo>
                <a:cubicBezTo>
                  <a:pt x="13651" y="10095"/>
                  <a:pt x="13655" y="10047"/>
                  <a:pt x="13658" y="10000"/>
                </a:cubicBezTo>
                <a:cubicBezTo>
                  <a:pt x="13851" y="7634"/>
                  <a:pt x="13819" y="5244"/>
                  <a:pt x="13553" y="2884"/>
                </a:cubicBezTo>
                <a:cubicBezTo>
                  <a:pt x="13505" y="2456"/>
                  <a:pt x="13473" y="2010"/>
                  <a:pt x="13382" y="1588"/>
                </a:cubicBezTo>
                <a:cubicBezTo>
                  <a:pt x="13327" y="1330"/>
                  <a:pt x="13281" y="816"/>
                  <a:pt x="13124" y="613"/>
                </a:cubicBezTo>
                <a:cubicBezTo>
                  <a:pt x="12821" y="223"/>
                  <a:pt x="12261" y="177"/>
                  <a:pt x="11768" y="164"/>
                </a:cubicBezTo>
                <a:cubicBezTo>
                  <a:pt x="10111" y="113"/>
                  <a:pt x="8463" y="1"/>
                  <a:pt x="68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b="1">
              <a:solidFill>
                <a:schemeClr val="lt1"/>
              </a:solidFill>
              <a:latin typeface="Comfortaa"/>
              <a:ea typeface="Comfortaa"/>
              <a:cs typeface="Comfortaa"/>
              <a:sym typeface="Comfortaa"/>
            </a:endParaRPr>
          </a:p>
        </p:txBody>
      </p:sp>
      <p:sp>
        <p:nvSpPr>
          <p:cNvPr id="161" name="Google Shape;161;p16"/>
          <p:cNvSpPr/>
          <p:nvPr/>
        </p:nvSpPr>
        <p:spPr>
          <a:xfrm>
            <a:off x="643800" y="2439200"/>
            <a:ext cx="5341942" cy="1042423"/>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6"/>
          <p:cNvSpPr txBox="1">
            <a:spLocks noGrp="1"/>
          </p:cNvSpPr>
          <p:nvPr>
            <p:ph type="title"/>
          </p:nvPr>
        </p:nvSpPr>
        <p:spPr>
          <a:xfrm>
            <a:off x="720000" y="2618500"/>
            <a:ext cx="4998000" cy="7074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600"/>
              <a:buNone/>
              <a:defRPr sz="6000">
                <a:solidFill>
                  <a:schemeClr val="lt1"/>
                </a:solidFill>
              </a:defRPr>
            </a:lvl1pPr>
            <a:lvl2pPr lvl="1" algn="l" rtl="0">
              <a:spcBef>
                <a:spcPts val="0"/>
              </a:spcBef>
              <a:spcAft>
                <a:spcPts val="0"/>
              </a:spcAft>
              <a:buSzPts val="3600"/>
              <a:buNone/>
              <a:defRPr sz="3600"/>
            </a:lvl2pPr>
            <a:lvl3pPr lvl="2" algn="l" rtl="0">
              <a:spcBef>
                <a:spcPts val="0"/>
              </a:spcBef>
              <a:spcAft>
                <a:spcPts val="0"/>
              </a:spcAft>
              <a:buSzPts val="3600"/>
              <a:buNone/>
              <a:defRPr sz="3600"/>
            </a:lvl3pPr>
            <a:lvl4pPr lvl="3" algn="l" rtl="0">
              <a:spcBef>
                <a:spcPts val="0"/>
              </a:spcBef>
              <a:spcAft>
                <a:spcPts val="0"/>
              </a:spcAft>
              <a:buSzPts val="3600"/>
              <a:buNone/>
              <a:defRPr sz="3600"/>
            </a:lvl4pPr>
            <a:lvl5pPr lvl="4" algn="l" rtl="0">
              <a:spcBef>
                <a:spcPts val="0"/>
              </a:spcBef>
              <a:spcAft>
                <a:spcPts val="0"/>
              </a:spcAft>
              <a:buSzPts val="3600"/>
              <a:buNone/>
              <a:defRPr sz="3600"/>
            </a:lvl5pPr>
            <a:lvl6pPr lvl="5" algn="l" rtl="0">
              <a:spcBef>
                <a:spcPts val="0"/>
              </a:spcBef>
              <a:spcAft>
                <a:spcPts val="0"/>
              </a:spcAft>
              <a:buSzPts val="3600"/>
              <a:buNone/>
              <a:defRPr sz="3600"/>
            </a:lvl6pPr>
            <a:lvl7pPr lvl="6" algn="l" rtl="0">
              <a:spcBef>
                <a:spcPts val="0"/>
              </a:spcBef>
              <a:spcAft>
                <a:spcPts val="0"/>
              </a:spcAft>
              <a:buSzPts val="3600"/>
              <a:buNone/>
              <a:defRPr sz="3600"/>
            </a:lvl7pPr>
            <a:lvl8pPr lvl="7" algn="l" rtl="0">
              <a:spcBef>
                <a:spcPts val="0"/>
              </a:spcBef>
              <a:spcAft>
                <a:spcPts val="0"/>
              </a:spcAft>
              <a:buSzPts val="3600"/>
              <a:buNone/>
              <a:defRPr sz="3600"/>
            </a:lvl8pPr>
            <a:lvl9pPr lvl="8" algn="l" rtl="0">
              <a:spcBef>
                <a:spcPts val="0"/>
              </a:spcBef>
              <a:spcAft>
                <a:spcPts val="0"/>
              </a:spcAft>
              <a:buSzPts val="3600"/>
              <a:buNone/>
              <a:defRPr sz="3600"/>
            </a:lvl9pPr>
          </a:lstStyle>
          <a:p>
            <a:endParaRPr/>
          </a:p>
        </p:txBody>
      </p:sp>
      <p:sp>
        <p:nvSpPr>
          <p:cNvPr id="163" name="Google Shape;163;p16"/>
          <p:cNvSpPr txBox="1">
            <a:spLocks noGrp="1"/>
          </p:cNvSpPr>
          <p:nvPr>
            <p:ph type="title" idx="2" hasCustomPrompt="1"/>
          </p:nvPr>
        </p:nvSpPr>
        <p:spPr>
          <a:xfrm>
            <a:off x="720000" y="1015000"/>
            <a:ext cx="1460700" cy="832800"/>
          </a:xfrm>
          <a:prstGeom prst="rect">
            <a:avLst/>
          </a:prstGeom>
          <a:noFill/>
          <a:ln>
            <a:noFill/>
          </a:ln>
        </p:spPr>
        <p:txBody>
          <a:bodyPr spcFirstLastPara="1" wrap="square" lIns="91425" tIns="91425" rIns="91425" bIns="91425" anchor="t" anchorCtr="0">
            <a:noAutofit/>
          </a:bodyPr>
          <a:lstStyle>
            <a:lvl1pPr lvl="0" algn="l" rtl="0">
              <a:spcBef>
                <a:spcPts val="0"/>
              </a:spcBef>
              <a:spcAft>
                <a:spcPts val="0"/>
              </a:spcAft>
              <a:buSzPts val="6000"/>
              <a:buNone/>
              <a:defRPr sz="7500">
                <a:solidFill>
                  <a:schemeClr val="lt1"/>
                </a:solidFill>
              </a:defRPr>
            </a:lvl1pPr>
            <a:lvl2pPr lvl="1" algn="l" rtl="0">
              <a:spcBef>
                <a:spcPts val="0"/>
              </a:spcBef>
              <a:spcAft>
                <a:spcPts val="0"/>
              </a:spcAft>
              <a:buSzPts val="6000"/>
              <a:buNone/>
              <a:defRPr sz="6000"/>
            </a:lvl2pPr>
            <a:lvl3pPr lvl="2" algn="l" rtl="0">
              <a:spcBef>
                <a:spcPts val="0"/>
              </a:spcBef>
              <a:spcAft>
                <a:spcPts val="0"/>
              </a:spcAft>
              <a:buSzPts val="6000"/>
              <a:buNone/>
              <a:defRPr sz="6000"/>
            </a:lvl3pPr>
            <a:lvl4pPr lvl="3" algn="l" rtl="0">
              <a:spcBef>
                <a:spcPts val="0"/>
              </a:spcBef>
              <a:spcAft>
                <a:spcPts val="0"/>
              </a:spcAft>
              <a:buSzPts val="6000"/>
              <a:buNone/>
              <a:defRPr sz="6000"/>
            </a:lvl4pPr>
            <a:lvl5pPr lvl="4" algn="l" rtl="0">
              <a:spcBef>
                <a:spcPts val="0"/>
              </a:spcBef>
              <a:spcAft>
                <a:spcPts val="0"/>
              </a:spcAft>
              <a:buSzPts val="6000"/>
              <a:buNone/>
              <a:defRPr sz="6000"/>
            </a:lvl5pPr>
            <a:lvl6pPr lvl="5" algn="l" rtl="0">
              <a:spcBef>
                <a:spcPts val="0"/>
              </a:spcBef>
              <a:spcAft>
                <a:spcPts val="0"/>
              </a:spcAft>
              <a:buSzPts val="6000"/>
              <a:buNone/>
              <a:defRPr sz="6000"/>
            </a:lvl6pPr>
            <a:lvl7pPr lvl="6" algn="l" rtl="0">
              <a:spcBef>
                <a:spcPts val="0"/>
              </a:spcBef>
              <a:spcAft>
                <a:spcPts val="0"/>
              </a:spcAft>
              <a:buSzPts val="6000"/>
              <a:buNone/>
              <a:defRPr sz="6000"/>
            </a:lvl7pPr>
            <a:lvl8pPr lvl="7" algn="l" rtl="0">
              <a:spcBef>
                <a:spcPts val="0"/>
              </a:spcBef>
              <a:spcAft>
                <a:spcPts val="0"/>
              </a:spcAft>
              <a:buSzPts val="6000"/>
              <a:buNone/>
              <a:defRPr sz="6000"/>
            </a:lvl8pPr>
            <a:lvl9pPr lvl="8" algn="l" rtl="0">
              <a:spcBef>
                <a:spcPts val="0"/>
              </a:spcBef>
              <a:spcAft>
                <a:spcPts val="0"/>
              </a:spcAft>
              <a:buSzPts val="6000"/>
              <a:buNone/>
              <a:defRPr sz="6000"/>
            </a:lvl9pPr>
          </a:lstStyle>
          <a:p>
            <a:r>
              <a:t>xx%</a:t>
            </a:r>
          </a:p>
        </p:txBody>
      </p:sp>
      <p:sp>
        <p:nvSpPr>
          <p:cNvPr id="164" name="Google Shape;164;p16"/>
          <p:cNvSpPr txBox="1">
            <a:spLocks noGrp="1"/>
          </p:cNvSpPr>
          <p:nvPr>
            <p:ph type="subTitle" idx="1"/>
          </p:nvPr>
        </p:nvSpPr>
        <p:spPr>
          <a:xfrm rot="461">
            <a:off x="720000" y="3646650"/>
            <a:ext cx="4470600" cy="4188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400">
                <a:latin typeface="Comfortaa SemiBold"/>
                <a:ea typeface="Comfortaa SemiBold"/>
                <a:cs typeface="Comfortaa SemiBold"/>
                <a:sym typeface="Comfortaa SemiBold"/>
              </a:defRPr>
            </a:lvl1pPr>
            <a:lvl2pPr lvl="1" rtl="0">
              <a:lnSpc>
                <a:spcPct val="100000"/>
              </a:lnSpc>
              <a:spcBef>
                <a:spcPts val="1600"/>
              </a:spcBef>
              <a:spcAft>
                <a:spcPts val="0"/>
              </a:spcAft>
              <a:buSzPts val="1300"/>
              <a:buNone/>
              <a:defRPr/>
            </a:lvl2pPr>
            <a:lvl3pPr lvl="2" rtl="0">
              <a:lnSpc>
                <a:spcPct val="100000"/>
              </a:lnSpc>
              <a:spcBef>
                <a:spcPts val="1600"/>
              </a:spcBef>
              <a:spcAft>
                <a:spcPts val="0"/>
              </a:spcAft>
              <a:buSzPts val="1300"/>
              <a:buNone/>
              <a:defRPr/>
            </a:lvl3pPr>
            <a:lvl4pPr lvl="3" rtl="0">
              <a:lnSpc>
                <a:spcPct val="100000"/>
              </a:lnSpc>
              <a:spcBef>
                <a:spcPts val="1600"/>
              </a:spcBef>
              <a:spcAft>
                <a:spcPts val="0"/>
              </a:spcAft>
              <a:buSzPts val="1300"/>
              <a:buNone/>
              <a:defRPr/>
            </a:lvl4pPr>
            <a:lvl5pPr lvl="4" rtl="0">
              <a:lnSpc>
                <a:spcPct val="100000"/>
              </a:lnSpc>
              <a:spcBef>
                <a:spcPts val="1600"/>
              </a:spcBef>
              <a:spcAft>
                <a:spcPts val="0"/>
              </a:spcAft>
              <a:buSzPts val="1300"/>
              <a:buNone/>
              <a:defRPr/>
            </a:lvl5pPr>
            <a:lvl6pPr lvl="5" rtl="0">
              <a:lnSpc>
                <a:spcPct val="100000"/>
              </a:lnSpc>
              <a:spcBef>
                <a:spcPts val="1600"/>
              </a:spcBef>
              <a:spcAft>
                <a:spcPts val="0"/>
              </a:spcAft>
              <a:buSzPts val="1300"/>
              <a:buNone/>
              <a:defRPr/>
            </a:lvl6pPr>
            <a:lvl7pPr lvl="6" rtl="0">
              <a:lnSpc>
                <a:spcPct val="100000"/>
              </a:lnSpc>
              <a:spcBef>
                <a:spcPts val="1600"/>
              </a:spcBef>
              <a:spcAft>
                <a:spcPts val="0"/>
              </a:spcAft>
              <a:buSzPts val="1300"/>
              <a:buNone/>
              <a:defRPr/>
            </a:lvl7pPr>
            <a:lvl8pPr lvl="7" rtl="0">
              <a:lnSpc>
                <a:spcPct val="100000"/>
              </a:lnSpc>
              <a:spcBef>
                <a:spcPts val="1600"/>
              </a:spcBef>
              <a:spcAft>
                <a:spcPts val="0"/>
              </a:spcAft>
              <a:buSzPts val="1300"/>
              <a:buNone/>
              <a:defRPr/>
            </a:lvl8pPr>
            <a:lvl9pPr lvl="8" rtl="0">
              <a:lnSpc>
                <a:spcPct val="100000"/>
              </a:lnSpc>
              <a:spcBef>
                <a:spcPts val="1600"/>
              </a:spcBef>
              <a:spcAft>
                <a:spcPts val="1600"/>
              </a:spcAft>
              <a:buSzPts val="13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p:cSld name="MAIN_POINT_1">
    <p:spTree>
      <p:nvGrpSpPr>
        <p:cNvPr id="1" name="Shape 165"/>
        <p:cNvGrpSpPr/>
        <p:nvPr/>
      </p:nvGrpSpPr>
      <p:grpSpPr>
        <a:xfrm>
          <a:off x="0" y="0"/>
          <a:ext cx="0" cy="0"/>
          <a:chOff x="0" y="0"/>
          <a:chExt cx="0" cy="0"/>
        </a:xfrm>
      </p:grpSpPr>
      <p:pic>
        <p:nvPicPr>
          <p:cNvPr id="166" name="Google Shape;166;p17"/>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67" name="Google Shape;167;p17"/>
          <p:cNvSpPr/>
          <p:nvPr/>
        </p:nvSpPr>
        <p:spPr>
          <a:xfrm>
            <a:off x="5124450" y="0"/>
            <a:ext cx="4019565" cy="1376495"/>
          </a:xfrm>
          <a:custGeom>
            <a:avLst/>
            <a:gdLst/>
            <a:ahLst/>
            <a:cxnLst/>
            <a:rect l="l" t="t" r="r" b="b"/>
            <a:pathLst>
              <a:path w="37080" h="12698" extrusionOk="0">
                <a:moveTo>
                  <a:pt x="1" y="1"/>
                </a:moveTo>
                <a:cubicBezTo>
                  <a:pt x="1" y="1"/>
                  <a:pt x="1276" y="5236"/>
                  <a:pt x="8111" y="5968"/>
                </a:cubicBezTo>
                <a:cubicBezTo>
                  <a:pt x="14919" y="6673"/>
                  <a:pt x="20018" y="6592"/>
                  <a:pt x="24060" y="9874"/>
                </a:cubicBezTo>
                <a:cubicBezTo>
                  <a:pt x="26772" y="12077"/>
                  <a:pt x="29597" y="12697"/>
                  <a:pt x="31921" y="12697"/>
                </a:cubicBezTo>
                <a:cubicBezTo>
                  <a:pt x="34918" y="12697"/>
                  <a:pt x="37079" y="11664"/>
                  <a:pt x="37079" y="11664"/>
                </a:cubicBezTo>
                <a:lnTo>
                  <a:pt x="37079" y="1"/>
                </a:ln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7"/>
          <p:cNvSpPr/>
          <p:nvPr/>
        </p:nvSpPr>
        <p:spPr>
          <a:xfrm>
            <a:off x="25" y="194500"/>
            <a:ext cx="9143947" cy="4948994"/>
          </a:xfrm>
          <a:custGeom>
            <a:avLst/>
            <a:gdLst/>
            <a:ahLst/>
            <a:cxnLst/>
            <a:rect l="l" t="t" r="r" b="b"/>
            <a:pathLst>
              <a:path w="49665" h="26881" extrusionOk="0">
                <a:moveTo>
                  <a:pt x="0" y="1"/>
                </a:moveTo>
                <a:lnTo>
                  <a:pt x="0" y="26881"/>
                </a:lnTo>
                <a:lnTo>
                  <a:pt x="49664" y="26881"/>
                </a:lnTo>
                <a:lnTo>
                  <a:pt x="49664" y="23355"/>
                </a:lnTo>
                <a:cubicBezTo>
                  <a:pt x="49664" y="23355"/>
                  <a:pt x="47646" y="21134"/>
                  <a:pt x="42751" y="21134"/>
                </a:cubicBezTo>
                <a:cubicBezTo>
                  <a:pt x="41176" y="21134"/>
                  <a:pt x="39304" y="21364"/>
                  <a:pt x="37106" y="21971"/>
                </a:cubicBezTo>
                <a:cubicBezTo>
                  <a:pt x="36126" y="22241"/>
                  <a:pt x="35132" y="22365"/>
                  <a:pt x="34155" y="22365"/>
                </a:cubicBezTo>
                <a:cubicBezTo>
                  <a:pt x="30125" y="22365"/>
                  <a:pt x="26357" y="20272"/>
                  <a:pt x="24873" y="17740"/>
                </a:cubicBezTo>
                <a:cubicBezTo>
                  <a:pt x="21645" y="12234"/>
                  <a:pt x="20506" y="8816"/>
                  <a:pt x="12911" y="7379"/>
                </a:cubicBezTo>
                <a:cubicBezTo>
                  <a:pt x="6944" y="6239"/>
                  <a:pt x="7975" y="57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7"/>
          <p:cNvSpPr txBox="1">
            <a:spLocks noGrp="1"/>
          </p:cNvSpPr>
          <p:nvPr>
            <p:ph type="subTitle" idx="1"/>
          </p:nvPr>
        </p:nvSpPr>
        <p:spPr>
          <a:xfrm rot="210">
            <a:off x="1985850" y="3676625"/>
            <a:ext cx="4908600" cy="6243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400">
                <a:latin typeface="Comfortaa Medium"/>
                <a:ea typeface="Comfortaa Medium"/>
                <a:cs typeface="Comfortaa Medium"/>
                <a:sym typeface="Comfortaa Medium"/>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170" name="Google Shape;170;p17"/>
          <p:cNvSpPr txBox="1">
            <a:spLocks noGrp="1"/>
          </p:cNvSpPr>
          <p:nvPr>
            <p:ph type="title"/>
          </p:nvPr>
        </p:nvSpPr>
        <p:spPr>
          <a:xfrm>
            <a:off x="1577850" y="1544912"/>
            <a:ext cx="5988300" cy="1580400"/>
          </a:xfrm>
          <a:prstGeom prst="rect">
            <a:avLst/>
          </a:prstGeom>
        </p:spPr>
        <p:txBody>
          <a:bodyPr spcFirstLastPara="1" wrap="square" lIns="91425" tIns="91425" rIns="91425" bIns="91425" anchor="t" anchorCtr="0">
            <a:noAutofit/>
          </a:bodyPr>
          <a:lstStyle>
            <a:lvl1pPr lvl="0" algn="ctr" rtl="0">
              <a:lnSpc>
                <a:spcPct val="70000"/>
              </a:lnSpc>
              <a:spcBef>
                <a:spcPts val="0"/>
              </a:spcBef>
              <a:spcAft>
                <a:spcPts val="0"/>
              </a:spcAft>
              <a:buSzPts val="4800"/>
              <a:buNone/>
              <a:defRPr sz="15400">
                <a:solidFill>
                  <a:schemeClr val="lt1"/>
                </a:solidFill>
              </a:defRPr>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2">
  <p:cSld name="BLANK_1_1_1_2_1_1_1_1_1_1">
    <p:spTree>
      <p:nvGrpSpPr>
        <p:cNvPr id="1" name="Shape 179"/>
        <p:cNvGrpSpPr/>
        <p:nvPr/>
      </p:nvGrpSpPr>
      <p:grpSpPr>
        <a:xfrm>
          <a:off x="0" y="0"/>
          <a:ext cx="0" cy="0"/>
          <a:chOff x="0" y="0"/>
          <a:chExt cx="0" cy="0"/>
        </a:xfrm>
      </p:grpSpPr>
      <p:pic>
        <p:nvPicPr>
          <p:cNvPr id="180" name="Google Shape;180;p19"/>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81" name="Google Shape;181;p19"/>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9"/>
          <p:cNvSpPr txBox="1">
            <a:spLocks noGrp="1"/>
          </p:cNvSpPr>
          <p:nvPr>
            <p:ph type="title"/>
          </p:nvPr>
        </p:nvSpPr>
        <p:spPr>
          <a:xfrm>
            <a:off x="720000" y="585216"/>
            <a:ext cx="7704000" cy="420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183" name="Google Shape;183;p19"/>
          <p:cNvSpPr/>
          <p:nvPr/>
        </p:nvSpPr>
        <p:spPr>
          <a:xfrm>
            <a:off x="0" y="3908050"/>
            <a:ext cx="9143947" cy="1390621"/>
          </a:xfrm>
          <a:custGeom>
            <a:avLst/>
            <a:gdLst/>
            <a:ahLst/>
            <a:cxnLst/>
            <a:rect l="l" t="t" r="r" b="b"/>
            <a:pathLst>
              <a:path w="49665" h="26881" extrusionOk="0">
                <a:moveTo>
                  <a:pt x="0" y="1"/>
                </a:moveTo>
                <a:lnTo>
                  <a:pt x="0" y="26881"/>
                </a:lnTo>
                <a:lnTo>
                  <a:pt x="49664" y="26881"/>
                </a:lnTo>
                <a:lnTo>
                  <a:pt x="49664" y="23355"/>
                </a:lnTo>
                <a:cubicBezTo>
                  <a:pt x="49664" y="23355"/>
                  <a:pt x="47646" y="21134"/>
                  <a:pt x="42751" y="21134"/>
                </a:cubicBezTo>
                <a:cubicBezTo>
                  <a:pt x="41176" y="21134"/>
                  <a:pt x="39304" y="21364"/>
                  <a:pt x="37106" y="21971"/>
                </a:cubicBezTo>
                <a:cubicBezTo>
                  <a:pt x="36126" y="22241"/>
                  <a:pt x="35132" y="22365"/>
                  <a:pt x="34155" y="22365"/>
                </a:cubicBezTo>
                <a:cubicBezTo>
                  <a:pt x="30125" y="22365"/>
                  <a:pt x="26357" y="20272"/>
                  <a:pt x="24873" y="17740"/>
                </a:cubicBezTo>
                <a:cubicBezTo>
                  <a:pt x="21645" y="12234"/>
                  <a:pt x="20506" y="8816"/>
                  <a:pt x="12911" y="7379"/>
                </a:cubicBezTo>
                <a:cubicBezTo>
                  <a:pt x="6944" y="6239"/>
                  <a:pt x="7975" y="571"/>
                  <a:pt x="0" y="1"/>
                </a:cubicBezTo>
                <a:close/>
              </a:path>
            </a:pathLst>
          </a:custGeom>
          <a:solidFill>
            <a:srgbClr val="E4EF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9"/>
          <p:cNvSpPr txBox="1">
            <a:spLocks noGrp="1"/>
          </p:cNvSpPr>
          <p:nvPr>
            <p:ph type="body" idx="1"/>
          </p:nvPr>
        </p:nvSpPr>
        <p:spPr>
          <a:xfrm>
            <a:off x="2392600" y="2014062"/>
            <a:ext cx="3175800" cy="18969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Clr>
                <a:schemeClr val="accent2"/>
              </a:buClr>
              <a:buSzPts val="1400"/>
              <a:buChar char="●"/>
              <a:defRPr sz="1400">
                <a:latin typeface="Comfortaa SemiBold"/>
                <a:ea typeface="Comfortaa SemiBold"/>
                <a:cs typeface="Comfortaa SemiBold"/>
                <a:sym typeface="Comfortaa SemiBold"/>
              </a:defRPr>
            </a:lvl1pPr>
            <a:lvl2pPr marL="914400" lvl="1" indent="-317500" rtl="0">
              <a:lnSpc>
                <a:spcPct val="115000"/>
              </a:lnSpc>
              <a:spcBef>
                <a:spcPts val="0"/>
              </a:spcBef>
              <a:spcAft>
                <a:spcPts val="0"/>
              </a:spcAft>
              <a:buSzPts val="1400"/>
              <a:buChar char="○"/>
              <a:defRPr sz="1400"/>
            </a:lvl2pPr>
            <a:lvl3pPr marL="1371600" lvl="2" indent="-317500" rtl="0">
              <a:lnSpc>
                <a:spcPct val="115000"/>
              </a:lnSpc>
              <a:spcBef>
                <a:spcPts val="1600"/>
              </a:spcBef>
              <a:spcAft>
                <a:spcPts val="0"/>
              </a:spcAft>
              <a:buSzPts val="1400"/>
              <a:buChar char="■"/>
              <a:defRPr sz="1400"/>
            </a:lvl3pPr>
            <a:lvl4pPr marL="1828800" lvl="3" indent="-317500" rtl="0">
              <a:lnSpc>
                <a:spcPct val="115000"/>
              </a:lnSpc>
              <a:spcBef>
                <a:spcPts val="1600"/>
              </a:spcBef>
              <a:spcAft>
                <a:spcPts val="0"/>
              </a:spcAft>
              <a:buSzPts val="1400"/>
              <a:buChar char="●"/>
              <a:defRPr sz="1400"/>
            </a:lvl4pPr>
            <a:lvl5pPr marL="2286000" lvl="4" indent="-317500" rtl="0">
              <a:lnSpc>
                <a:spcPct val="115000"/>
              </a:lnSpc>
              <a:spcBef>
                <a:spcPts val="1600"/>
              </a:spcBef>
              <a:spcAft>
                <a:spcPts val="0"/>
              </a:spcAft>
              <a:buSzPts val="1400"/>
              <a:buChar char="○"/>
              <a:defRPr sz="1400"/>
            </a:lvl5pPr>
            <a:lvl6pPr marL="2743200" lvl="5" indent="-317500" rtl="0">
              <a:lnSpc>
                <a:spcPct val="115000"/>
              </a:lnSpc>
              <a:spcBef>
                <a:spcPts val="1600"/>
              </a:spcBef>
              <a:spcAft>
                <a:spcPts val="0"/>
              </a:spcAft>
              <a:buSzPts val="1400"/>
              <a:buChar char="■"/>
              <a:defRPr sz="1400"/>
            </a:lvl6pPr>
            <a:lvl7pPr marL="3200400" lvl="6" indent="-317500" rtl="0">
              <a:lnSpc>
                <a:spcPct val="115000"/>
              </a:lnSpc>
              <a:spcBef>
                <a:spcPts val="1600"/>
              </a:spcBef>
              <a:spcAft>
                <a:spcPts val="0"/>
              </a:spcAft>
              <a:buSzPts val="1400"/>
              <a:buChar char="●"/>
              <a:defRPr sz="1400"/>
            </a:lvl7pPr>
            <a:lvl8pPr marL="3657600" lvl="7" indent="-317500" rtl="0">
              <a:lnSpc>
                <a:spcPct val="115000"/>
              </a:lnSpc>
              <a:spcBef>
                <a:spcPts val="1600"/>
              </a:spcBef>
              <a:spcAft>
                <a:spcPts val="0"/>
              </a:spcAft>
              <a:buSzPts val="1400"/>
              <a:buChar char="○"/>
              <a:defRPr sz="1400"/>
            </a:lvl8pPr>
            <a:lvl9pPr marL="4114800" lvl="8" indent="-317500" rtl="0">
              <a:lnSpc>
                <a:spcPct val="115000"/>
              </a:lnSpc>
              <a:spcBef>
                <a:spcPts val="1600"/>
              </a:spcBef>
              <a:spcAft>
                <a:spcPts val="1600"/>
              </a:spcAft>
              <a:buSzPts val="1400"/>
              <a:buChar char="■"/>
              <a:defRPr sz="1400"/>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3">
  <p:cSld name="BLANK_1_1_1_2_1_1_1_1_1_1_1">
    <p:spTree>
      <p:nvGrpSpPr>
        <p:cNvPr id="1" name="Shape 185"/>
        <p:cNvGrpSpPr/>
        <p:nvPr/>
      </p:nvGrpSpPr>
      <p:grpSpPr>
        <a:xfrm>
          <a:off x="0" y="0"/>
          <a:ext cx="0" cy="0"/>
          <a:chOff x="0" y="0"/>
          <a:chExt cx="0" cy="0"/>
        </a:xfrm>
      </p:grpSpPr>
      <p:pic>
        <p:nvPicPr>
          <p:cNvPr id="186" name="Google Shape;186;p20"/>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187" name="Google Shape;187;p20"/>
          <p:cNvSpPr/>
          <p:nvPr/>
        </p:nvSpPr>
        <p:spPr>
          <a:xfrm rot="-5400000">
            <a:off x="1892221" y="-2101756"/>
            <a:ext cx="4750010" cy="9753652"/>
          </a:xfrm>
          <a:custGeom>
            <a:avLst/>
            <a:gdLst/>
            <a:ahLst/>
            <a:cxnLst/>
            <a:rect l="l" t="t" r="r" b="b"/>
            <a:pathLst>
              <a:path w="21863" h="46193" extrusionOk="0">
                <a:moveTo>
                  <a:pt x="1" y="1"/>
                </a:moveTo>
                <a:lnTo>
                  <a:pt x="1" y="46192"/>
                </a:lnTo>
                <a:lnTo>
                  <a:pt x="13617" y="46192"/>
                </a:lnTo>
                <a:cubicBezTo>
                  <a:pt x="13617" y="46192"/>
                  <a:pt x="21863" y="33960"/>
                  <a:pt x="17306" y="26202"/>
                </a:cubicBezTo>
                <a:cubicBezTo>
                  <a:pt x="12749" y="18445"/>
                  <a:pt x="12749" y="22730"/>
                  <a:pt x="11664" y="12559"/>
                </a:cubicBezTo>
                <a:cubicBezTo>
                  <a:pt x="10606" y="2387"/>
                  <a:pt x="1" y="1"/>
                  <a:pt x="1" y="1"/>
                </a:cubicBezTo>
                <a:close/>
              </a:path>
            </a:pathLst>
          </a:custGeom>
          <a:solidFill>
            <a:srgbClr val="E4EF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0"/>
          <p:cNvSpPr txBox="1">
            <a:spLocks noGrp="1"/>
          </p:cNvSpPr>
          <p:nvPr>
            <p:ph type="body" idx="1"/>
          </p:nvPr>
        </p:nvSpPr>
        <p:spPr>
          <a:xfrm>
            <a:off x="720000" y="2571750"/>
            <a:ext cx="3604200" cy="14985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SzPts val="1400"/>
              <a:buChar char="●"/>
              <a:defRPr sz="1400">
                <a:latin typeface="Comfortaa SemiBold"/>
                <a:ea typeface="Comfortaa SemiBold"/>
                <a:cs typeface="Comfortaa SemiBold"/>
                <a:sym typeface="Comfortaa SemiBold"/>
              </a:defRPr>
            </a:lvl1pPr>
            <a:lvl2pPr marL="914400" lvl="1" indent="-317500" rtl="0">
              <a:lnSpc>
                <a:spcPct val="115000"/>
              </a:lnSpc>
              <a:spcBef>
                <a:spcPts val="0"/>
              </a:spcBef>
              <a:spcAft>
                <a:spcPts val="0"/>
              </a:spcAft>
              <a:buSzPts val="1400"/>
              <a:buChar char="○"/>
              <a:defRPr sz="1400"/>
            </a:lvl2pPr>
            <a:lvl3pPr marL="1371600" lvl="2" indent="-317500" rtl="0">
              <a:lnSpc>
                <a:spcPct val="115000"/>
              </a:lnSpc>
              <a:spcBef>
                <a:spcPts val="1600"/>
              </a:spcBef>
              <a:spcAft>
                <a:spcPts val="0"/>
              </a:spcAft>
              <a:buSzPts val="1400"/>
              <a:buChar char="■"/>
              <a:defRPr sz="1400"/>
            </a:lvl3pPr>
            <a:lvl4pPr marL="1828800" lvl="3" indent="-317500" rtl="0">
              <a:lnSpc>
                <a:spcPct val="115000"/>
              </a:lnSpc>
              <a:spcBef>
                <a:spcPts val="1600"/>
              </a:spcBef>
              <a:spcAft>
                <a:spcPts val="0"/>
              </a:spcAft>
              <a:buSzPts val="1400"/>
              <a:buChar char="●"/>
              <a:defRPr sz="1400"/>
            </a:lvl4pPr>
            <a:lvl5pPr marL="2286000" lvl="4" indent="-317500" rtl="0">
              <a:lnSpc>
                <a:spcPct val="115000"/>
              </a:lnSpc>
              <a:spcBef>
                <a:spcPts val="1600"/>
              </a:spcBef>
              <a:spcAft>
                <a:spcPts val="0"/>
              </a:spcAft>
              <a:buSzPts val="1400"/>
              <a:buChar char="○"/>
              <a:defRPr sz="1400"/>
            </a:lvl5pPr>
            <a:lvl6pPr marL="2743200" lvl="5" indent="-317500" rtl="0">
              <a:lnSpc>
                <a:spcPct val="115000"/>
              </a:lnSpc>
              <a:spcBef>
                <a:spcPts val="1600"/>
              </a:spcBef>
              <a:spcAft>
                <a:spcPts val="0"/>
              </a:spcAft>
              <a:buSzPts val="1400"/>
              <a:buChar char="■"/>
              <a:defRPr sz="1400"/>
            </a:lvl6pPr>
            <a:lvl7pPr marL="3200400" lvl="6" indent="-317500" rtl="0">
              <a:lnSpc>
                <a:spcPct val="115000"/>
              </a:lnSpc>
              <a:spcBef>
                <a:spcPts val="1600"/>
              </a:spcBef>
              <a:spcAft>
                <a:spcPts val="0"/>
              </a:spcAft>
              <a:buSzPts val="1400"/>
              <a:buChar char="●"/>
              <a:defRPr sz="1400"/>
            </a:lvl7pPr>
            <a:lvl8pPr marL="3657600" lvl="7" indent="-317500" rtl="0">
              <a:lnSpc>
                <a:spcPct val="115000"/>
              </a:lnSpc>
              <a:spcBef>
                <a:spcPts val="1600"/>
              </a:spcBef>
              <a:spcAft>
                <a:spcPts val="0"/>
              </a:spcAft>
              <a:buSzPts val="1400"/>
              <a:buChar char="○"/>
              <a:defRPr sz="1400"/>
            </a:lvl8pPr>
            <a:lvl9pPr marL="4114800" lvl="8" indent="-311150" rtl="0">
              <a:lnSpc>
                <a:spcPct val="115000"/>
              </a:lnSpc>
              <a:spcBef>
                <a:spcPts val="1600"/>
              </a:spcBef>
              <a:spcAft>
                <a:spcPts val="1600"/>
              </a:spcAft>
              <a:buSzPts val="1300"/>
              <a:buChar char="■"/>
              <a:defRPr/>
            </a:lvl9pPr>
          </a:lstStyle>
          <a:p>
            <a:endParaRPr/>
          </a:p>
        </p:txBody>
      </p:sp>
      <p:sp>
        <p:nvSpPr>
          <p:cNvPr id="189" name="Google Shape;189;p20"/>
          <p:cNvSpPr/>
          <p:nvPr/>
        </p:nvSpPr>
        <p:spPr>
          <a:xfrm>
            <a:off x="7339193" y="233050"/>
            <a:ext cx="2877913" cy="2005304"/>
          </a:xfrm>
          <a:custGeom>
            <a:avLst/>
            <a:gdLst/>
            <a:ahLst/>
            <a:cxnLst/>
            <a:rect l="l" t="t" r="r" b="b"/>
            <a:pathLst>
              <a:path w="33716" h="23493" extrusionOk="0">
                <a:moveTo>
                  <a:pt x="1227" y="590"/>
                </a:moveTo>
                <a:cubicBezTo>
                  <a:pt x="1354" y="590"/>
                  <a:pt x="1457" y="650"/>
                  <a:pt x="1492" y="755"/>
                </a:cubicBezTo>
                <a:cubicBezTo>
                  <a:pt x="1546" y="891"/>
                  <a:pt x="1492" y="1081"/>
                  <a:pt x="1357" y="1135"/>
                </a:cubicBezTo>
                <a:lnTo>
                  <a:pt x="1357" y="1162"/>
                </a:lnTo>
                <a:cubicBezTo>
                  <a:pt x="1307" y="1183"/>
                  <a:pt x="1256" y="1193"/>
                  <a:pt x="1205" y="1193"/>
                </a:cubicBezTo>
                <a:cubicBezTo>
                  <a:pt x="1061" y="1193"/>
                  <a:pt x="921" y="1112"/>
                  <a:pt x="841" y="972"/>
                </a:cubicBezTo>
                <a:cubicBezTo>
                  <a:pt x="787" y="836"/>
                  <a:pt x="868" y="701"/>
                  <a:pt x="1004" y="647"/>
                </a:cubicBezTo>
                <a:cubicBezTo>
                  <a:pt x="1081" y="608"/>
                  <a:pt x="1158" y="590"/>
                  <a:pt x="1227" y="590"/>
                </a:cubicBezTo>
                <a:close/>
                <a:moveTo>
                  <a:pt x="10063" y="4112"/>
                </a:moveTo>
                <a:cubicBezTo>
                  <a:pt x="10197" y="4112"/>
                  <a:pt x="10321" y="4168"/>
                  <a:pt x="10389" y="4281"/>
                </a:cubicBezTo>
                <a:cubicBezTo>
                  <a:pt x="10524" y="4417"/>
                  <a:pt x="10552" y="4634"/>
                  <a:pt x="10497" y="4824"/>
                </a:cubicBezTo>
                <a:cubicBezTo>
                  <a:pt x="10443" y="4905"/>
                  <a:pt x="10389" y="4986"/>
                  <a:pt x="10335" y="5068"/>
                </a:cubicBezTo>
                <a:lnTo>
                  <a:pt x="10335" y="5041"/>
                </a:lnTo>
                <a:cubicBezTo>
                  <a:pt x="10226" y="5041"/>
                  <a:pt x="10145" y="5041"/>
                  <a:pt x="10036" y="5014"/>
                </a:cubicBezTo>
                <a:cubicBezTo>
                  <a:pt x="9846" y="4905"/>
                  <a:pt x="9711" y="4688"/>
                  <a:pt x="9765" y="4471"/>
                </a:cubicBezTo>
                <a:cubicBezTo>
                  <a:pt x="9765" y="4308"/>
                  <a:pt x="9819" y="4173"/>
                  <a:pt x="9982" y="4118"/>
                </a:cubicBezTo>
                <a:cubicBezTo>
                  <a:pt x="10009" y="4114"/>
                  <a:pt x="10036" y="4112"/>
                  <a:pt x="10063" y="4112"/>
                </a:cubicBezTo>
                <a:close/>
                <a:moveTo>
                  <a:pt x="15445" y="4657"/>
                </a:moveTo>
                <a:cubicBezTo>
                  <a:pt x="15496" y="4657"/>
                  <a:pt x="15547" y="4667"/>
                  <a:pt x="15597" y="4688"/>
                </a:cubicBezTo>
                <a:cubicBezTo>
                  <a:pt x="15759" y="4797"/>
                  <a:pt x="15814" y="4959"/>
                  <a:pt x="15787" y="5149"/>
                </a:cubicBezTo>
                <a:cubicBezTo>
                  <a:pt x="15759" y="5339"/>
                  <a:pt x="15624" y="5502"/>
                  <a:pt x="15461" y="5583"/>
                </a:cubicBezTo>
                <a:cubicBezTo>
                  <a:pt x="15428" y="5593"/>
                  <a:pt x="15394" y="5597"/>
                  <a:pt x="15360" y="5597"/>
                </a:cubicBezTo>
                <a:cubicBezTo>
                  <a:pt x="15200" y="5597"/>
                  <a:pt x="15045" y="5496"/>
                  <a:pt x="15000" y="5339"/>
                </a:cubicBezTo>
                <a:cubicBezTo>
                  <a:pt x="15000" y="5176"/>
                  <a:pt x="15027" y="5014"/>
                  <a:pt x="15108" y="4878"/>
                </a:cubicBezTo>
                <a:cubicBezTo>
                  <a:pt x="15169" y="4738"/>
                  <a:pt x="15303" y="4657"/>
                  <a:pt x="15445" y="4657"/>
                </a:cubicBezTo>
                <a:close/>
                <a:moveTo>
                  <a:pt x="2408" y="6284"/>
                </a:moveTo>
                <a:cubicBezTo>
                  <a:pt x="2550" y="6284"/>
                  <a:pt x="2688" y="6359"/>
                  <a:pt x="2767" y="6478"/>
                </a:cubicBezTo>
                <a:cubicBezTo>
                  <a:pt x="2848" y="6695"/>
                  <a:pt x="2740" y="6966"/>
                  <a:pt x="2550" y="7075"/>
                </a:cubicBezTo>
                <a:cubicBezTo>
                  <a:pt x="2491" y="7100"/>
                  <a:pt x="2433" y="7112"/>
                  <a:pt x="2377" y="7112"/>
                </a:cubicBezTo>
                <a:cubicBezTo>
                  <a:pt x="2253" y="7112"/>
                  <a:pt x="2145" y="7052"/>
                  <a:pt x="2089" y="6939"/>
                </a:cubicBezTo>
                <a:cubicBezTo>
                  <a:pt x="1980" y="6722"/>
                  <a:pt x="2062" y="6451"/>
                  <a:pt x="2252" y="6315"/>
                </a:cubicBezTo>
                <a:cubicBezTo>
                  <a:pt x="2303" y="6294"/>
                  <a:pt x="2355" y="6284"/>
                  <a:pt x="2408" y="6284"/>
                </a:cubicBezTo>
                <a:close/>
                <a:moveTo>
                  <a:pt x="26663" y="6994"/>
                </a:moveTo>
                <a:cubicBezTo>
                  <a:pt x="26907" y="6994"/>
                  <a:pt x="27124" y="7183"/>
                  <a:pt x="27179" y="7400"/>
                </a:cubicBezTo>
                <a:cubicBezTo>
                  <a:pt x="27151" y="7509"/>
                  <a:pt x="27124" y="7617"/>
                  <a:pt x="27070" y="7726"/>
                </a:cubicBezTo>
                <a:cubicBezTo>
                  <a:pt x="27022" y="7806"/>
                  <a:pt x="26945" y="7829"/>
                  <a:pt x="26863" y="7829"/>
                </a:cubicBezTo>
                <a:cubicBezTo>
                  <a:pt x="26806" y="7829"/>
                  <a:pt x="26746" y="7818"/>
                  <a:pt x="26690" y="7807"/>
                </a:cubicBezTo>
                <a:cubicBezTo>
                  <a:pt x="26500" y="7726"/>
                  <a:pt x="26338" y="7536"/>
                  <a:pt x="26365" y="7319"/>
                </a:cubicBezTo>
                <a:cubicBezTo>
                  <a:pt x="26365" y="7156"/>
                  <a:pt x="26500" y="7021"/>
                  <a:pt x="26663" y="6994"/>
                </a:cubicBezTo>
                <a:close/>
                <a:moveTo>
                  <a:pt x="6452" y="8066"/>
                </a:moveTo>
                <a:cubicBezTo>
                  <a:pt x="6707" y="8066"/>
                  <a:pt x="6973" y="8287"/>
                  <a:pt x="6890" y="8621"/>
                </a:cubicBezTo>
                <a:cubicBezTo>
                  <a:pt x="6890" y="8702"/>
                  <a:pt x="6836" y="8811"/>
                  <a:pt x="6809" y="8892"/>
                </a:cubicBezTo>
                <a:cubicBezTo>
                  <a:pt x="6713" y="9083"/>
                  <a:pt x="6597" y="9169"/>
                  <a:pt x="6461" y="9169"/>
                </a:cubicBezTo>
                <a:cubicBezTo>
                  <a:pt x="6441" y="9169"/>
                  <a:pt x="6422" y="9167"/>
                  <a:pt x="6402" y="9163"/>
                </a:cubicBezTo>
                <a:cubicBezTo>
                  <a:pt x="6239" y="9136"/>
                  <a:pt x="6130" y="9055"/>
                  <a:pt x="6022" y="8784"/>
                </a:cubicBezTo>
                <a:cubicBezTo>
                  <a:pt x="6022" y="8648"/>
                  <a:pt x="6022" y="8513"/>
                  <a:pt x="6076" y="8350"/>
                </a:cubicBezTo>
                <a:cubicBezTo>
                  <a:pt x="6139" y="8152"/>
                  <a:pt x="6293" y="8066"/>
                  <a:pt x="6452" y="8066"/>
                </a:cubicBezTo>
                <a:close/>
                <a:moveTo>
                  <a:pt x="32603" y="9462"/>
                </a:moveTo>
                <a:cubicBezTo>
                  <a:pt x="32712" y="9516"/>
                  <a:pt x="32820" y="9570"/>
                  <a:pt x="32929" y="9652"/>
                </a:cubicBezTo>
                <a:cubicBezTo>
                  <a:pt x="32983" y="9733"/>
                  <a:pt x="33010" y="9814"/>
                  <a:pt x="32983" y="9923"/>
                </a:cubicBezTo>
                <a:cubicBezTo>
                  <a:pt x="32943" y="10002"/>
                  <a:pt x="32860" y="10053"/>
                  <a:pt x="32776" y="10053"/>
                </a:cubicBezTo>
                <a:cubicBezTo>
                  <a:pt x="32745" y="10053"/>
                  <a:pt x="32714" y="10046"/>
                  <a:pt x="32685" y="10031"/>
                </a:cubicBezTo>
                <a:cubicBezTo>
                  <a:pt x="32603" y="9977"/>
                  <a:pt x="32495" y="9923"/>
                  <a:pt x="32441" y="9814"/>
                </a:cubicBezTo>
                <a:cubicBezTo>
                  <a:pt x="32386" y="9760"/>
                  <a:pt x="32413" y="9706"/>
                  <a:pt x="32603" y="9462"/>
                </a:cubicBezTo>
                <a:close/>
                <a:moveTo>
                  <a:pt x="17316" y="9510"/>
                </a:moveTo>
                <a:cubicBezTo>
                  <a:pt x="17529" y="9510"/>
                  <a:pt x="17724" y="9660"/>
                  <a:pt x="17767" y="9896"/>
                </a:cubicBezTo>
                <a:cubicBezTo>
                  <a:pt x="17848" y="10167"/>
                  <a:pt x="17712" y="10438"/>
                  <a:pt x="17468" y="10574"/>
                </a:cubicBezTo>
                <a:cubicBezTo>
                  <a:pt x="17433" y="10581"/>
                  <a:pt x="17398" y="10584"/>
                  <a:pt x="17363" y="10584"/>
                </a:cubicBezTo>
                <a:cubicBezTo>
                  <a:pt x="17124" y="10584"/>
                  <a:pt x="16885" y="10427"/>
                  <a:pt x="16790" y="10167"/>
                </a:cubicBezTo>
                <a:cubicBezTo>
                  <a:pt x="16709" y="9896"/>
                  <a:pt x="16871" y="9597"/>
                  <a:pt x="17143" y="9543"/>
                </a:cubicBezTo>
                <a:cubicBezTo>
                  <a:pt x="17200" y="9520"/>
                  <a:pt x="17258" y="9510"/>
                  <a:pt x="17316" y="9510"/>
                </a:cubicBezTo>
                <a:close/>
                <a:moveTo>
                  <a:pt x="22829" y="11039"/>
                </a:moveTo>
                <a:cubicBezTo>
                  <a:pt x="23000" y="11039"/>
                  <a:pt x="23158" y="11169"/>
                  <a:pt x="23246" y="11388"/>
                </a:cubicBezTo>
                <a:lnTo>
                  <a:pt x="23246" y="11361"/>
                </a:lnTo>
                <a:lnTo>
                  <a:pt x="23246" y="11361"/>
                </a:lnTo>
                <a:cubicBezTo>
                  <a:pt x="23327" y="11605"/>
                  <a:pt x="23273" y="11767"/>
                  <a:pt x="23083" y="11876"/>
                </a:cubicBezTo>
                <a:cubicBezTo>
                  <a:pt x="23020" y="11908"/>
                  <a:pt x="22952" y="11923"/>
                  <a:pt x="22884" y="11923"/>
                </a:cubicBezTo>
                <a:cubicBezTo>
                  <a:pt x="22721" y="11923"/>
                  <a:pt x="22563" y="11832"/>
                  <a:pt x="22486" y="11659"/>
                </a:cubicBezTo>
                <a:cubicBezTo>
                  <a:pt x="22432" y="11442"/>
                  <a:pt x="22513" y="11198"/>
                  <a:pt x="22703" y="11062"/>
                </a:cubicBezTo>
                <a:cubicBezTo>
                  <a:pt x="22745" y="11046"/>
                  <a:pt x="22788" y="11039"/>
                  <a:pt x="22829" y="11039"/>
                </a:cubicBezTo>
                <a:close/>
                <a:moveTo>
                  <a:pt x="11121" y="5041"/>
                </a:moveTo>
                <a:lnTo>
                  <a:pt x="14295" y="5312"/>
                </a:lnTo>
                <a:cubicBezTo>
                  <a:pt x="14539" y="5773"/>
                  <a:pt x="14864" y="6153"/>
                  <a:pt x="15407" y="6180"/>
                </a:cubicBezTo>
                <a:cubicBezTo>
                  <a:pt x="15787" y="7156"/>
                  <a:pt x="16166" y="8106"/>
                  <a:pt x="16546" y="9028"/>
                </a:cubicBezTo>
                <a:cubicBezTo>
                  <a:pt x="16410" y="9299"/>
                  <a:pt x="16302" y="9570"/>
                  <a:pt x="16221" y="9842"/>
                </a:cubicBezTo>
                <a:cubicBezTo>
                  <a:pt x="16193" y="10140"/>
                  <a:pt x="16221" y="10465"/>
                  <a:pt x="16275" y="10764"/>
                </a:cubicBezTo>
                <a:lnTo>
                  <a:pt x="13969" y="13178"/>
                </a:lnTo>
                <a:cubicBezTo>
                  <a:pt x="13873" y="13160"/>
                  <a:pt x="13777" y="13151"/>
                  <a:pt x="13682" y="13151"/>
                </a:cubicBezTo>
                <a:cubicBezTo>
                  <a:pt x="13346" y="13151"/>
                  <a:pt x="13017" y="13259"/>
                  <a:pt x="12722" y="13449"/>
                </a:cubicBezTo>
                <a:cubicBezTo>
                  <a:pt x="12660" y="13510"/>
                  <a:pt x="12569" y="13541"/>
                  <a:pt x="12481" y="13541"/>
                </a:cubicBezTo>
                <a:cubicBezTo>
                  <a:pt x="12452" y="13541"/>
                  <a:pt x="12423" y="13537"/>
                  <a:pt x="12396" y="13530"/>
                </a:cubicBezTo>
                <a:cubicBezTo>
                  <a:pt x="11365" y="13368"/>
                  <a:pt x="10335" y="13178"/>
                  <a:pt x="9304" y="13015"/>
                </a:cubicBezTo>
                <a:cubicBezTo>
                  <a:pt x="9076" y="12535"/>
                  <a:pt x="8896" y="12030"/>
                  <a:pt x="8301" y="12030"/>
                </a:cubicBezTo>
                <a:cubicBezTo>
                  <a:pt x="8258" y="12030"/>
                  <a:pt x="8212" y="12033"/>
                  <a:pt x="8165" y="12039"/>
                </a:cubicBezTo>
                <a:cubicBezTo>
                  <a:pt x="7649" y="11279"/>
                  <a:pt x="7487" y="10384"/>
                  <a:pt x="7134" y="9543"/>
                </a:cubicBezTo>
                <a:cubicBezTo>
                  <a:pt x="7432" y="9028"/>
                  <a:pt x="7514" y="8404"/>
                  <a:pt x="7351" y="7834"/>
                </a:cubicBezTo>
                <a:cubicBezTo>
                  <a:pt x="8083" y="7048"/>
                  <a:pt x="8789" y="6234"/>
                  <a:pt x="9575" y="5529"/>
                </a:cubicBezTo>
                <a:cubicBezTo>
                  <a:pt x="9918" y="5640"/>
                  <a:pt x="10150" y="5692"/>
                  <a:pt x="10322" y="5692"/>
                </a:cubicBezTo>
                <a:cubicBezTo>
                  <a:pt x="10694" y="5692"/>
                  <a:pt x="10787" y="5449"/>
                  <a:pt x="11121" y="5041"/>
                </a:cubicBezTo>
                <a:close/>
                <a:moveTo>
                  <a:pt x="8422" y="12737"/>
                </a:moveTo>
                <a:cubicBezTo>
                  <a:pt x="8534" y="12737"/>
                  <a:pt x="8639" y="12794"/>
                  <a:pt x="8707" y="12907"/>
                </a:cubicBezTo>
                <a:lnTo>
                  <a:pt x="8707" y="12934"/>
                </a:lnTo>
                <a:cubicBezTo>
                  <a:pt x="8789" y="13205"/>
                  <a:pt x="8653" y="13476"/>
                  <a:pt x="8409" y="13585"/>
                </a:cubicBezTo>
                <a:cubicBezTo>
                  <a:pt x="8380" y="13592"/>
                  <a:pt x="8351" y="13595"/>
                  <a:pt x="8322" y="13595"/>
                </a:cubicBezTo>
                <a:cubicBezTo>
                  <a:pt x="8244" y="13595"/>
                  <a:pt x="8170" y="13570"/>
                  <a:pt x="8110" y="13530"/>
                </a:cubicBezTo>
                <a:cubicBezTo>
                  <a:pt x="7866" y="13259"/>
                  <a:pt x="8002" y="12825"/>
                  <a:pt x="8355" y="12744"/>
                </a:cubicBezTo>
                <a:cubicBezTo>
                  <a:pt x="8377" y="12739"/>
                  <a:pt x="8400" y="12737"/>
                  <a:pt x="8422" y="12737"/>
                </a:cubicBezTo>
                <a:close/>
                <a:moveTo>
                  <a:pt x="13671" y="13598"/>
                </a:moveTo>
                <a:cubicBezTo>
                  <a:pt x="13716" y="13598"/>
                  <a:pt x="13761" y="13603"/>
                  <a:pt x="13806" y="13612"/>
                </a:cubicBezTo>
                <a:cubicBezTo>
                  <a:pt x="13915" y="13666"/>
                  <a:pt x="13996" y="13720"/>
                  <a:pt x="14051" y="13802"/>
                </a:cubicBezTo>
                <a:cubicBezTo>
                  <a:pt x="14159" y="14019"/>
                  <a:pt x="14132" y="14263"/>
                  <a:pt x="13996" y="14453"/>
                </a:cubicBezTo>
                <a:cubicBezTo>
                  <a:pt x="13875" y="14623"/>
                  <a:pt x="13665" y="14728"/>
                  <a:pt x="13447" y="14728"/>
                </a:cubicBezTo>
                <a:cubicBezTo>
                  <a:pt x="13422" y="14728"/>
                  <a:pt x="13397" y="14727"/>
                  <a:pt x="13372" y="14724"/>
                </a:cubicBezTo>
                <a:cubicBezTo>
                  <a:pt x="13156" y="14670"/>
                  <a:pt x="12993" y="14507"/>
                  <a:pt x="12993" y="14263"/>
                </a:cubicBezTo>
                <a:cubicBezTo>
                  <a:pt x="12993" y="13877"/>
                  <a:pt x="13314" y="13598"/>
                  <a:pt x="13671" y="13598"/>
                </a:cubicBezTo>
                <a:close/>
                <a:moveTo>
                  <a:pt x="24982" y="17816"/>
                </a:moveTo>
                <a:cubicBezTo>
                  <a:pt x="25090" y="17816"/>
                  <a:pt x="25199" y="17843"/>
                  <a:pt x="25307" y="17870"/>
                </a:cubicBezTo>
                <a:cubicBezTo>
                  <a:pt x="25307" y="17979"/>
                  <a:pt x="25280" y="18114"/>
                  <a:pt x="25253" y="18223"/>
                </a:cubicBezTo>
                <a:cubicBezTo>
                  <a:pt x="25216" y="18315"/>
                  <a:pt x="25129" y="18370"/>
                  <a:pt x="25043" y="18370"/>
                </a:cubicBezTo>
                <a:cubicBezTo>
                  <a:pt x="25002" y="18370"/>
                  <a:pt x="24962" y="18357"/>
                  <a:pt x="24927" y="18331"/>
                </a:cubicBezTo>
                <a:cubicBezTo>
                  <a:pt x="24819" y="18277"/>
                  <a:pt x="24765" y="18196"/>
                  <a:pt x="24737" y="18087"/>
                </a:cubicBezTo>
                <a:cubicBezTo>
                  <a:pt x="24710" y="17924"/>
                  <a:pt x="24819" y="17816"/>
                  <a:pt x="24982" y="17816"/>
                </a:cubicBezTo>
                <a:close/>
                <a:moveTo>
                  <a:pt x="14532" y="19005"/>
                </a:moveTo>
                <a:cubicBezTo>
                  <a:pt x="14674" y="19005"/>
                  <a:pt x="14812" y="19080"/>
                  <a:pt x="14891" y="19199"/>
                </a:cubicBezTo>
                <a:cubicBezTo>
                  <a:pt x="14973" y="19471"/>
                  <a:pt x="14864" y="19769"/>
                  <a:pt x="14620" y="19905"/>
                </a:cubicBezTo>
                <a:cubicBezTo>
                  <a:pt x="14599" y="19907"/>
                  <a:pt x="14579" y="19908"/>
                  <a:pt x="14558" y="19908"/>
                </a:cubicBezTo>
                <a:cubicBezTo>
                  <a:pt x="14340" y="19908"/>
                  <a:pt x="14152" y="19778"/>
                  <a:pt x="14078" y="19579"/>
                </a:cubicBezTo>
                <a:cubicBezTo>
                  <a:pt x="13996" y="19335"/>
                  <a:pt x="14159" y="19091"/>
                  <a:pt x="14376" y="19037"/>
                </a:cubicBezTo>
                <a:cubicBezTo>
                  <a:pt x="14427" y="19015"/>
                  <a:pt x="14480" y="19005"/>
                  <a:pt x="14532" y="19005"/>
                </a:cubicBezTo>
                <a:close/>
                <a:moveTo>
                  <a:pt x="9384" y="22200"/>
                </a:moveTo>
                <a:cubicBezTo>
                  <a:pt x="9507" y="22200"/>
                  <a:pt x="9627" y="22260"/>
                  <a:pt x="9684" y="22373"/>
                </a:cubicBezTo>
                <a:cubicBezTo>
                  <a:pt x="9738" y="22563"/>
                  <a:pt x="9629" y="22725"/>
                  <a:pt x="9467" y="22780"/>
                </a:cubicBezTo>
                <a:cubicBezTo>
                  <a:pt x="9418" y="22809"/>
                  <a:pt x="9362" y="22824"/>
                  <a:pt x="9308" y="22824"/>
                </a:cubicBezTo>
                <a:cubicBezTo>
                  <a:pt x="9212" y="22824"/>
                  <a:pt x="9122" y="22775"/>
                  <a:pt x="9087" y="22671"/>
                </a:cubicBezTo>
                <a:cubicBezTo>
                  <a:pt x="8978" y="22508"/>
                  <a:pt x="9060" y="22319"/>
                  <a:pt x="9223" y="22237"/>
                </a:cubicBezTo>
                <a:cubicBezTo>
                  <a:pt x="9273" y="22212"/>
                  <a:pt x="9329" y="22200"/>
                  <a:pt x="9384" y="22200"/>
                </a:cubicBezTo>
                <a:close/>
                <a:moveTo>
                  <a:pt x="1206" y="1"/>
                </a:moveTo>
                <a:cubicBezTo>
                  <a:pt x="852" y="1"/>
                  <a:pt x="509" y="182"/>
                  <a:pt x="326" y="511"/>
                </a:cubicBezTo>
                <a:cubicBezTo>
                  <a:pt x="0" y="1108"/>
                  <a:pt x="217" y="1542"/>
                  <a:pt x="1058" y="1921"/>
                </a:cubicBezTo>
                <a:cubicBezTo>
                  <a:pt x="1221" y="2979"/>
                  <a:pt x="1384" y="4010"/>
                  <a:pt x="1574" y="5068"/>
                </a:cubicBezTo>
                <a:cubicBezTo>
                  <a:pt x="1655" y="5556"/>
                  <a:pt x="1763" y="5990"/>
                  <a:pt x="1519" y="6505"/>
                </a:cubicBezTo>
                <a:cubicBezTo>
                  <a:pt x="1384" y="6858"/>
                  <a:pt x="1519" y="7292"/>
                  <a:pt x="1845" y="7509"/>
                </a:cubicBezTo>
                <a:cubicBezTo>
                  <a:pt x="2014" y="7678"/>
                  <a:pt x="2237" y="7763"/>
                  <a:pt x="2466" y="7763"/>
                </a:cubicBezTo>
                <a:cubicBezTo>
                  <a:pt x="2603" y="7763"/>
                  <a:pt x="2743" y="7733"/>
                  <a:pt x="2876" y="7672"/>
                </a:cubicBezTo>
                <a:cubicBezTo>
                  <a:pt x="2984" y="7617"/>
                  <a:pt x="3093" y="7563"/>
                  <a:pt x="3120" y="7563"/>
                </a:cubicBezTo>
                <a:lnTo>
                  <a:pt x="5262" y="8485"/>
                </a:lnTo>
                <a:cubicBezTo>
                  <a:pt x="5262" y="9163"/>
                  <a:pt x="5751" y="9733"/>
                  <a:pt x="6429" y="9787"/>
                </a:cubicBezTo>
                <a:cubicBezTo>
                  <a:pt x="6754" y="10628"/>
                  <a:pt x="7080" y="11469"/>
                  <a:pt x="7378" y="12337"/>
                </a:cubicBezTo>
                <a:cubicBezTo>
                  <a:pt x="7405" y="12418"/>
                  <a:pt x="7405" y="12527"/>
                  <a:pt x="7378" y="12608"/>
                </a:cubicBezTo>
                <a:cubicBezTo>
                  <a:pt x="7351" y="12744"/>
                  <a:pt x="7297" y="12852"/>
                  <a:pt x="7270" y="12961"/>
                </a:cubicBezTo>
                <a:cubicBezTo>
                  <a:pt x="7161" y="13422"/>
                  <a:pt x="7378" y="13910"/>
                  <a:pt x="7785" y="14181"/>
                </a:cubicBezTo>
                <a:cubicBezTo>
                  <a:pt x="7958" y="14285"/>
                  <a:pt x="8151" y="14335"/>
                  <a:pt x="8342" y="14335"/>
                </a:cubicBezTo>
                <a:cubicBezTo>
                  <a:pt x="8601" y="14335"/>
                  <a:pt x="8857" y="14244"/>
                  <a:pt x="9060" y="14073"/>
                </a:cubicBezTo>
                <a:cubicBezTo>
                  <a:pt x="9114" y="14019"/>
                  <a:pt x="9168" y="13964"/>
                  <a:pt x="9223" y="13910"/>
                </a:cubicBezTo>
                <a:lnTo>
                  <a:pt x="12152" y="14344"/>
                </a:lnTo>
                <a:cubicBezTo>
                  <a:pt x="12369" y="14859"/>
                  <a:pt x="12749" y="15266"/>
                  <a:pt x="13210" y="15483"/>
                </a:cubicBezTo>
                <a:cubicBezTo>
                  <a:pt x="13481" y="16487"/>
                  <a:pt x="13698" y="17463"/>
                  <a:pt x="13942" y="18413"/>
                </a:cubicBezTo>
                <a:cubicBezTo>
                  <a:pt x="13345" y="18955"/>
                  <a:pt x="13345" y="18955"/>
                  <a:pt x="13291" y="19688"/>
                </a:cubicBezTo>
                <a:lnTo>
                  <a:pt x="10145" y="21857"/>
                </a:lnTo>
                <a:cubicBezTo>
                  <a:pt x="9827" y="21664"/>
                  <a:pt x="9559" y="21569"/>
                  <a:pt x="9318" y="21569"/>
                </a:cubicBezTo>
                <a:cubicBezTo>
                  <a:pt x="9086" y="21569"/>
                  <a:pt x="8880" y="21657"/>
                  <a:pt x="8680" y="21830"/>
                </a:cubicBezTo>
                <a:cubicBezTo>
                  <a:pt x="8355" y="22074"/>
                  <a:pt x="8273" y="22508"/>
                  <a:pt x="8463" y="22834"/>
                </a:cubicBezTo>
                <a:cubicBezTo>
                  <a:pt x="8635" y="23253"/>
                  <a:pt x="9054" y="23492"/>
                  <a:pt x="9495" y="23492"/>
                </a:cubicBezTo>
                <a:cubicBezTo>
                  <a:pt x="9539" y="23492"/>
                  <a:pt x="9584" y="23490"/>
                  <a:pt x="9629" y="23485"/>
                </a:cubicBezTo>
                <a:cubicBezTo>
                  <a:pt x="9792" y="23458"/>
                  <a:pt x="9955" y="23376"/>
                  <a:pt x="10091" y="23268"/>
                </a:cubicBezTo>
                <a:cubicBezTo>
                  <a:pt x="10335" y="23078"/>
                  <a:pt x="10280" y="22725"/>
                  <a:pt x="10335" y="22454"/>
                </a:cubicBezTo>
                <a:lnTo>
                  <a:pt x="13698" y="20311"/>
                </a:lnTo>
                <a:cubicBezTo>
                  <a:pt x="13888" y="20393"/>
                  <a:pt x="14078" y="20474"/>
                  <a:pt x="14240" y="20528"/>
                </a:cubicBezTo>
                <a:cubicBezTo>
                  <a:pt x="14342" y="20567"/>
                  <a:pt x="14447" y="20586"/>
                  <a:pt x="14552" y="20586"/>
                </a:cubicBezTo>
                <a:cubicBezTo>
                  <a:pt x="14813" y="20586"/>
                  <a:pt x="15070" y="20470"/>
                  <a:pt x="15244" y="20257"/>
                </a:cubicBezTo>
                <a:cubicBezTo>
                  <a:pt x="15407" y="20067"/>
                  <a:pt x="15515" y="19877"/>
                  <a:pt x="15570" y="19633"/>
                </a:cubicBezTo>
                <a:cubicBezTo>
                  <a:pt x="15705" y="19226"/>
                  <a:pt x="15515" y="18792"/>
                  <a:pt x="15136" y="18575"/>
                </a:cubicBezTo>
                <a:cubicBezTo>
                  <a:pt x="14973" y="18494"/>
                  <a:pt x="14783" y="18413"/>
                  <a:pt x="14620" y="18331"/>
                </a:cubicBezTo>
                <a:cubicBezTo>
                  <a:pt x="14403" y="17301"/>
                  <a:pt x="14213" y="16297"/>
                  <a:pt x="13996" y="15321"/>
                </a:cubicBezTo>
                <a:cubicBezTo>
                  <a:pt x="14403" y="14805"/>
                  <a:pt x="14919" y="14398"/>
                  <a:pt x="14512" y="13666"/>
                </a:cubicBezTo>
                <a:lnTo>
                  <a:pt x="16953" y="11171"/>
                </a:lnTo>
                <a:cubicBezTo>
                  <a:pt x="17060" y="11205"/>
                  <a:pt x="17172" y="11221"/>
                  <a:pt x="17282" y="11221"/>
                </a:cubicBezTo>
                <a:cubicBezTo>
                  <a:pt x="17703" y="11221"/>
                  <a:pt x="18122" y="10987"/>
                  <a:pt x="18336" y="10601"/>
                </a:cubicBezTo>
                <a:lnTo>
                  <a:pt x="21727" y="11306"/>
                </a:lnTo>
                <a:cubicBezTo>
                  <a:pt x="21808" y="12093"/>
                  <a:pt x="22134" y="12581"/>
                  <a:pt x="22920" y="12690"/>
                </a:cubicBezTo>
                <a:cubicBezTo>
                  <a:pt x="23408" y="14181"/>
                  <a:pt x="23897" y="15673"/>
                  <a:pt x="24358" y="17138"/>
                </a:cubicBezTo>
                <a:cubicBezTo>
                  <a:pt x="23869" y="17843"/>
                  <a:pt x="23842" y="18304"/>
                  <a:pt x="24195" y="18738"/>
                </a:cubicBezTo>
                <a:cubicBezTo>
                  <a:pt x="24428" y="18991"/>
                  <a:pt x="24745" y="19132"/>
                  <a:pt x="25065" y="19132"/>
                </a:cubicBezTo>
                <a:cubicBezTo>
                  <a:pt x="25192" y="19132"/>
                  <a:pt x="25320" y="19110"/>
                  <a:pt x="25443" y="19064"/>
                </a:cubicBezTo>
                <a:cubicBezTo>
                  <a:pt x="25877" y="18901"/>
                  <a:pt x="26066" y="18548"/>
                  <a:pt x="26012" y="17897"/>
                </a:cubicBezTo>
                <a:cubicBezTo>
                  <a:pt x="25958" y="17301"/>
                  <a:pt x="25795" y="17165"/>
                  <a:pt x="24900" y="16975"/>
                </a:cubicBezTo>
                <a:cubicBezTo>
                  <a:pt x="24846" y="16812"/>
                  <a:pt x="24792" y="16650"/>
                  <a:pt x="24737" y="16487"/>
                </a:cubicBezTo>
                <a:cubicBezTo>
                  <a:pt x="24412" y="15266"/>
                  <a:pt x="24086" y="14046"/>
                  <a:pt x="23761" y="12852"/>
                </a:cubicBezTo>
                <a:cubicBezTo>
                  <a:pt x="23625" y="12581"/>
                  <a:pt x="23625" y="12256"/>
                  <a:pt x="23761" y="11984"/>
                </a:cubicBezTo>
                <a:cubicBezTo>
                  <a:pt x="23815" y="11795"/>
                  <a:pt x="23815" y="11605"/>
                  <a:pt x="23815" y="11415"/>
                </a:cubicBezTo>
                <a:cubicBezTo>
                  <a:pt x="23815" y="11279"/>
                  <a:pt x="23761" y="11089"/>
                  <a:pt x="23761" y="10927"/>
                </a:cubicBezTo>
                <a:cubicBezTo>
                  <a:pt x="24575" y="10059"/>
                  <a:pt x="25361" y="9218"/>
                  <a:pt x="26175" y="8458"/>
                </a:cubicBezTo>
                <a:cubicBezTo>
                  <a:pt x="26393" y="8498"/>
                  <a:pt x="26612" y="8523"/>
                  <a:pt x="26830" y="8523"/>
                </a:cubicBezTo>
                <a:cubicBezTo>
                  <a:pt x="26910" y="8523"/>
                  <a:pt x="26990" y="8520"/>
                  <a:pt x="27070" y="8513"/>
                </a:cubicBezTo>
                <a:cubicBezTo>
                  <a:pt x="27341" y="8404"/>
                  <a:pt x="27613" y="8268"/>
                  <a:pt x="27857" y="8106"/>
                </a:cubicBezTo>
                <a:lnTo>
                  <a:pt x="31545" y="9543"/>
                </a:lnTo>
                <a:cubicBezTo>
                  <a:pt x="31573" y="9679"/>
                  <a:pt x="31600" y="9760"/>
                  <a:pt x="31600" y="9869"/>
                </a:cubicBezTo>
                <a:cubicBezTo>
                  <a:pt x="31708" y="10330"/>
                  <a:pt x="32088" y="10710"/>
                  <a:pt x="32576" y="10764"/>
                </a:cubicBezTo>
                <a:cubicBezTo>
                  <a:pt x="32640" y="10779"/>
                  <a:pt x="32705" y="10786"/>
                  <a:pt x="32768" y="10786"/>
                </a:cubicBezTo>
                <a:cubicBezTo>
                  <a:pt x="33159" y="10786"/>
                  <a:pt x="33514" y="10510"/>
                  <a:pt x="33607" y="10113"/>
                </a:cubicBezTo>
                <a:cubicBezTo>
                  <a:pt x="33715" y="9706"/>
                  <a:pt x="33580" y="9272"/>
                  <a:pt x="33254" y="9001"/>
                </a:cubicBezTo>
                <a:cubicBezTo>
                  <a:pt x="33088" y="8816"/>
                  <a:pt x="32846" y="8719"/>
                  <a:pt x="32606" y="8719"/>
                </a:cubicBezTo>
                <a:cubicBezTo>
                  <a:pt x="32494" y="8719"/>
                  <a:pt x="32382" y="8741"/>
                  <a:pt x="32278" y="8784"/>
                </a:cubicBezTo>
                <a:cubicBezTo>
                  <a:pt x="32115" y="8838"/>
                  <a:pt x="31952" y="8919"/>
                  <a:pt x="31735" y="9001"/>
                </a:cubicBezTo>
                <a:cubicBezTo>
                  <a:pt x="31627" y="8947"/>
                  <a:pt x="31518" y="8892"/>
                  <a:pt x="31383" y="8811"/>
                </a:cubicBezTo>
                <a:cubicBezTo>
                  <a:pt x="30461" y="8404"/>
                  <a:pt x="29538" y="7970"/>
                  <a:pt x="28589" y="7563"/>
                </a:cubicBezTo>
                <a:cubicBezTo>
                  <a:pt x="28101" y="7400"/>
                  <a:pt x="27667" y="7129"/>
                  <a:pt x="27341" y="6722"/>
                </a:cubicBezTo>
                <a:cubicBezTo>
                  <a:pt x="27187" y="6510"/>
                  <a:pt x="26949" y="6393"/>
                  <a:pt x="26698" y="6393"/>
                </a:cubicBezTo>
                <a:cubicBezTo>
                  <a:pt x="26597" y="6393"/>
                  <a:pt x="26493" y="6412"/>
                  <a:pt x="26392" y="6451"/>
                </a:cubicBezTo>
                <a:cubicBezTo>
                  <a:pt x="26039" y="6587"/>
                  <a:pt x="25768" y="6912"/>
                  <a:pt x="25768" y="7292"/>
                </a:cubicBezTo>
                <a:lnTo>
                  <a:pt x="25768" y="7753"/>
                </a:lnTo>
                <a:cubicBezTo>
                  <a:pt x="25741" y="7807"/>
                  <a:pt x="25714" y="7834"/>
                  <a:pt x="25687" y="7862"/>
                </a:cubicBezTo>
                <a:cubicBezTo>
                  <a:pt x="24900" y="8648"/>
                  <a:pt x="24114" y="9435"/>
                  <a:pt x="23327" y="10248"/>
                </a:cubicBezTo>
                <a:cubicBezTo>
                  <a:pt x="23191" y="10357"/>
                  <a:pt x="23029" y="10438"/>
                  <a:pt x="22839" y="10438"/>
                </a:cubicBezTo>
                <a:cubicBezTo>
                  <a:pt x="22649" y="10465"/>
                  <a:pt x="22459" y="10520"/>
                  <a:pt x="22296" y="10601"/>
                </a:cubicBezTo>
                <a:cubicBezTo>
                  <a:pt x="22178" y="10686"/>
                  <a:pt x="22048" y="10728"/>
                  <a:pt x="21922" y="10728"/>
                </a:cubicBezTo>
                <a:cubicBezTo>
                  <a:pt x="21846" y="10728"/>
                  <a:pt x="21771" y="10713"/>
                  <a:pt x="21700" y="10682"/>
                </a:cubicBezTo>
                <a:cubicBezTo>
                  <a:pt x="20723" y="10357"/>
                  <a:pt x="19747" y="10140"/>
                  <a:pt x="18770" y="9977"/>
                </a:cubicBezTo>
                <a:cubicBezTo>
                  <a:pt x="18472" y="9950"/>
                  <a:pt x="18228" y="9787"/>
                  <a:pt x="18119" y="9543"/>
                </a:cubicBezTo>
                <a:cubicBezTo>
                  <a:pt x="17984" y="9191"/>
                  <a:pt x="17658" y="8919"/>
                  <a:pt x="17278" y="8865"/>
                </a:cubicBezTo>
                <a:lnTo>
                  <a:pt x="16166" y="6044"/>
                </a:lnTo>
                <a:cubicBezTo>
                  <a:pt x="16085" y="5936"/>
                  <a:pt x="16085" y="5773"/>
                  <a:pt x="16166" y="5665"/>
                </a:cubicBezTo>
                <a:cubicBezTo>
                  <a:pt x="16383" y="5258"/>
                  <a:pt x="16248" y="4851"/>
                  <a:pt x="16139" y="4444"/>
                </a:cubicBezTo>
                <a:cubicBezTo>
                  <a:pt x="16058" y="4146"/>
                  <a:pt x="15787" y="3956"/>
                  <a:pt x="15488" y="3956"/>
                </a:cubicBezTo>
                <a:cubicBezTo>
                  <a:pt x="15458" y="3953"/>
                  <a:pt x="15428" y="3952"/>
                  <a:pt x="15399" y="3952"/>
                </a:cubicBezTo>
                <a:cubicBezTo>
                  <a:pt x="15136" y="3952"/>
                  <a:pt x="14899" y="4059"/>
                  <a:pt x="14729" y="4254"/>
                </a:cubicBezTo>
                <a:cubicBezTo>
                  <a:pt x="14586" y="4437"/>
                  <a:pt x="14383" y="4529"/>
                  <a:pt x="14164" y="4529"/>
                </a:cubicBezTo>
                <a:cubicBezTo>
                  <a:pt x="14091" y="4529"/>
                  <a:pt x="14017" y="4519"/>
                  <a:pt x="13942" y="4498"/>
                </a:cubicBezTo>
                <a:cubicBezTo>
                  <a:pt x="13101" y="4444"/>
                  <a:pt x="12233" y="4390"/>
                  <a:pt x="11365" y="4308"/>
                </a:cubicBezTo>
                <a:cubicBezTo>
                  <a:pt x="11203" y="4308"/>
                  <a:pt x="11067" y="4281"/>
                  <a:pt x="10904" y="4254"/>
                </a:cubicBezTo>
                <a:cubicBezTo>
                  <a:pt x="10850" y="4146"/>
                  <a:pt x="10796" y="4037"/>
                  <a:pt x="10741" y="3929"/>
                </a:cubicBezTo>
                <a:cubicBezTo>
                  <a:pt x="10590" y="3652"/>
                  <a:pt x="10299" y="3492"/>
                  <a:pt x="10020" y="3492"/>
                </a:cubicBezTo>
                <a:cubicBezTo>
                  <a:pt x="9998" y="3492"/>
                  <a:pt x="9976" y="3493"/>
                  <a:pt x="9955" y="3495"/>
                </a:cubicBezTo>
                <a:cubicBezTo>
                  <a:pt x="9629" y="3549"/>
                  <a:pt x="9358" y="3766"/>
                  <a:pt x="9277" y="4091"/>
                </a:cubicBezTo>
                <a:cubicBezTo>
                  <a:pt x="9223" y="4227"/>
                  <a:pt x="9168" y="4390"/>
                  <a:pt x="9168" y="4525"/>
                </a:cubicBezTo>
                <a:cubicBezTo>
                  <a:pt x="9141" y="4661"/>
                  <a:pt x="9141" y="4797"/>
                  <a:pt x="9141" y="4905"/>
                </a:cubicBezTo>
                <a:lnTo>
                  <a:pt x="6537" y="7482"/>
                </a:lnTo>
                <a:lnTo>
                  <a:pt x="5642" y="7726"/>
                </a:lnTo>
                <a:lnTo>
                  <a:pt x="3554" y="6912"/>
                </a:lnTo>
                <a:cubicBezTo>
                  <a:pt x="3445" y="6587"/>
                  <a:pt x="3391" y="6288"/>
                  <a:pt x="3310" y="6017"/>
                </a:cubicBezTo>
                <a:cubicBezTo>
                  <a:pt x="3147" y="5665"/>
                  <a:pt x="2794" y="5692"/>
                  <a:pt x="2469" y="5583"/>
                </a:cubicBezTo>
                <a:cubicBezTo>
                  <a:pt x="2225" y="4308"/>
                  <a:pt x="2008" y="3034"/>
                  <a:pt x="1763" y="1786"/>
                </a:cubicBezTo>
                <a:cubicBezTo>
                  <a:pt x="2360" y="1026"/>
                  <a:pt x="2360" y="565"/>
                  <a:pt x="1709" y="131"/>
                </a:cubicBezTo>
                <a:cubicBezTo>
                  <a:pt x="1550" y="43"/>
                  <a:pt x="1377" y="1"/>
                  <a:pt x="1206" y="1"/>
                </a:cubicBezTo>
                <a:close/>
              </a:path>
            </a:pathLst>
          </a:custGeom>
          <a:solidFill>
            <a:srgbClr val="263E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0"/>
          <p:cNvSpPr txBox="1">
            <a:spLocks noGrp="1"/>
          </p:cNvSpPr>
          <p:nvPr>
            <p:ph type="title"/>
          </p:nvPr>
        </p:nvSpPr>
        <p:spPr>
          <a:xfrm>
            <a:off x="720000" y="1021998"/>
            <a:ext cx="3604200" cy="1263900"/>
          </a:xfrm>
          <a:prstGeom prst="rect">
            <a:avLst/>
          </a:prstGeom>
        </p:spPr>
        <p:txBody>
          <a:bodyPr spcFirstLastPara="1" wrap="square" lIns="91425" tIns="91425" rIns="91425" bIns="91425" anchor="t" anchorCtr="0">
            <a:noAutofit/>
          </a:bodyPr>
          <a:lstStyle>
            <a:lvl1pPr lvl="0" algn="l" rtl="0">
              <a:spcBef>
                <a:spcPts val="0"/>
              </a:spcBef>
              <a:spcAft>
                <a:spcPts val="0"/>
              </a:spcAft>
              <a:buClr>
                <a:schemeClr val="lt1"/>
              </a:buClr>
              <a:buSzPts val="3200"/>
              <a:buNone/>
              <a:defRPr>
                <a:solidFill>
                  <a:schemeClr val="lt1"/>
                </a:solidFill>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8">
  <p:cSld name="BLANK_1_1_1_2_1_1_1_1_1_1_3_1">
    <p:spTree>
      <p:nvGrpSpPr>
        <p:cNvPr id="1" name="Shape 226"/>
        <p:cNvGrpSpPr/>
        <p:nvPr/>
      </p:nvGrpSpPr>
      <p:grpSpPr>
        <a:xfrm>
          <a:off x="0" y="0"/>
          <a:ext cx="0" cy="0"/>
          <a:chOff x="0" y="0"/>
          <a:chExt cx="0" cy="0"/>
        </a:xfrm>
      </p:grpSpPr>
      <p:pic>
        <p:nvPicPr>
          <p:cNvPr id="227" name="Google Shape;227;p25"/>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228" name="Google Shape;228;p25"/>
          <p:cNvSpPr/>
          <p:nvPr/>
        </p:nvSpPr>
        <p:spPr>
          <a:xfrm rot="-5400000">
            <a:off x="6058608" y="1984906"/>
            <a:ext cx="5231711" cy="1226177"/>
          </a:xfrm>
          <a:custGeom>
            <a:avLst/>
            <a:gdLst/>
            <a:ahLst/>
            <a:cxnLst/>
            <a:rect l="l" t="t" r="r" b="b"/>
            <a:pathLst>
              <a:path w="49665" h="26881" extrusionOk="0">
                <a:moveTo>
                  <a:pt x="0" y="1"/>
                </a:moveTo>
                <a:lnTo>
                  <a:pt x="0" y="26881"/>
                </a:lnTo>
                <a:lnTo>
                  <a:pt x="49664" y="26881"/>
                </a:lnTo>
                <a:lnTo>
                  <a:pt x="49664" y="23355"/>
                </a:lnTo>
                <a:cubicBezTo>
                  <a:pt x="49664" y="23355"/>
                  <a:pt x="47646" y="21134"/>
                  <a:pt x="42751" y="21134"/>
                </a:cubicBezTo>
                <a:cubicBezTo>
                  <a:pt x="41176" y="21134"/>
                  <a:pt x="39304" y="21364"/>
                  <a:pt x="37106" y="21971"/>
                </a:cubicBezTo>
                <a:cubicBezTo>
                  <a:pt x="36126" y="22241"/>
                  <a:pt x="35132" y="22365"/>
                  <a:pt x="34155" y="22365"/>
                </a:cubicBezTo>
                <a:cubicBezTo>
                  <a:pt x="30125" y="22365"/>
                  <a:pt x="26357" y="20272"/>
                  <a:pt x="24873" y="17740"/>
                </a:cubicBezTo>
                <a:cubicBezTo>
                  <a:pt x="21645" y="12234"/>
                  <a:pt x="20506" y="8816"/>
                  <a:pt x="12911" y="7379"/>
                </a:cubicBezTo>
                <a:cubicBezTo>
                  <a:pt x="6944" y="6239"/>
                  <a:pt x="7975" y="571"/>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5"/>
          <p:cNvSpPr/>
          <p:nvPr/>
        </p:nvSpPr>
        <p:spPr>
          <a:xfrm rot="10799938">
            <a:off x="-731693" y="4529521"/>
            <a:ext cx="5170528" cy="817180"/>
          </a:xfrm>
          <a:custGeom>
            <a:avLst/>
            <a:gdLst/>
            <a:ahLst/>
            <a:cxnLst/>
            <a:rect l="l" t="t" r="r" b="b"/>
            <a:pathLst>
              <a:path w="37080" h="12698" extrusionOk="0">
                <a:moveTo>
                  <a:pt x="1" y="1"/>
                </a:moveTo>
                <a:cubicBezTo>
                  <a:pt x="1" y="1"/>
                  <a:pt x="1276" y="5236"/>
                  <a:pt x="8111" y="5968"/>
                </a:cubicBezTo>
                <a:cubicBezTo>
                  <a:pt x="14919" y="6673"/>
                  <a:pt x="20018" y="6592"/>
                  <a:pt x="24060" y="9874"/>
                </a:cubicBezTo>
                <a:cubicBezTo>
                  <a:pt x="26772" y="12077"/>
                  <a:pt x="29597" y="12697"/>
                  <a:pt x="31921" y="12697"/>
                </a:cubicBezTo>
                <a:cubicBezTo>
                  <a:pt x="34918" y="12697"/>
                  <a:pt x="37079" y="11664"/>
                  <a:pt x="37079" y="11664"/>
                </a:cubicBezTo>
                <a:lnTo>
                  <a:pt x="3707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5"/>
          <p:cNvSpPr/>
          <p:nvPr/>
        </p:nvSpPr>
        <p:spPr>
          <a:xfrm>
            <a:off x="720000" y="1391325"/>
            <a:ext cx="3743406" cy="3110535"/>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r" rtl="0">
              <a:spcBef>
                <a:spcPts val="0"/>
              </a:spcBef>
              <a:spcAft>
                <a:spcPts val="0"/>
              </a:spcAft>
              <a:buNone/>
            </a:pPr>
            <a:endParaRPr/>
          </a:p>
        </p:txBody>
      </p:sp>
      <p:sp>
        <p:nvSpPr>
          <p:cNvPr id="231" name="Google Shape;231;p25"/>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5"/>
          <p:cNvSpPr txBox="1">
            <a:spLocks noGrp="1"/>
          </p:cNvSpPr>
          <p:nvPr>
            <p:ph type="title"/>
          </p:nvPr>
        </p:nvSpPr>
        <p:spPr>
          <a:xfrm>
            <a:off x="720000" y="585225"/>
            <a:ext cx="7704000" cy="420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33" name="Google Shape;233;p25"/>
          <p:cNvSpPr txBox="1">
            <a:spLocks noGrp="1"/>
          </p:cNvSpPr>
          <p:nvPr>
            <p:ph type="body" idx="1"/>
          </p:nvPr>
        </p:nvSpPr>
        <p:spPr>
          <a:xfrm>
            <a:off x="971900" y="1687050"/>
            <a:ext cx="3229500" cy="2257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accent2"/>
              </a:buClr>
              <a:buSzPts val="1400"/>
              <a:buChar char="●"/>
              <a:defRPr sz="1400">
                <a:latin typeface="Comfortaa SemiBold"/>
                <a:ea typeface="Comfortaa SemiBold"/>
                <a:cs typeface="Comfortaa SemiBold"/>
                <a:sym typeface="Comfortaa SemiBold"/>
              </a:defRPr>
            </a:lvl1pPr>
            <a:lvl2pPr marL="914400" lvl="1" indent="-317500" rtl="0">
              <a:lnSpc>
                <a:spcPct val="115000"/>
              </a:lnSpc>
              <a:spcBef>
                <a:spcPts val="0"/>
              </a:spcBef>
              <a:spcAft>
                <a:spcPts val="0"/>
              </a:spcAft>
              <a:buSzPts val="1400"/>
              <a:buChar char="○"/>
              <a:defRPr sz="1400"/>
            </a:lvl2pPr>
            <a:lvl3pPr marL="1371600" lvl="2" indent="-317500" rtl="0">
              <a:lnSpc>
                <a:spcPct val="115000"/>
              </a:lnSpc>
              <a:spcBef>
                <a:spcPts val="1600"/>
              </a:spcBef>
              <a:spcAft>
                <a:spcPts val="0"/>
              </a:spcAft>
              <a:buSzPts val="1400"/>
              <a:buChar char="■"/>
              <a:defRPr sz="1400"/>
            </a:lvl3pPr>
            <a:lvl4pPr marL="1828800" lvl="3" indent="-317500" rtl="0">
              <a:lnSpc>
                <a:spcPct val="115000"/>
              </a:lnSpc>
              <a:spcBef>
                <a:spcPts val="1600"/>
              </a:spcBef>
              <a:spcAft>
                <a:spcPts val="0"/>
              </a:spcAft>
              <a:buSzPts val="1400"/>
              <a:buChar char="●"/>
              <a:defRPr sz="1400"/>
            </a:lvl4pPr>
            <a:lvl5pPr marL="2286000" lvl="4" indent="-317500" rtl="0">
              <a:lnSpc>
                <a:spcPct val="115000"/>
              </a:lnSpc>
              <a:spcBef>
                <a:spcPts val="1600"/>
              </a:spcBef>
              <a:spcAft>
                <a:spcPts val="0"/>
              </a:spcAft>
              <a:buSzPts val="1400"/>
              <a:buChar char="○"/>
              <a:defRPr sz="1400"/>
            </a:lvl5pPr>
            <a:lvl6pPr marL="2743200" lvl="5" indent="-317500" rtl="0">
              <a:lnSpc>
                <a:spcPct val="115000"/>
              </a:lnSpc>
              <a:spcBef>
                <a:spcPts val="1600"/>
              </a:spcBef>
              <a:spcAft>
                <a:spcPts val="0"/>
              </a:spcAft>
              <a:buSzPts val="1400"/>
              <a:buChar char="■"/>
              <a:defRPr sz="1400"/>
            </a:lvl6pPr>
            <a:lvl7pPr marL="3200400" lvl="6" indent="-317500" rtl="0">
              <a:lnSpc>
                <a:spcPct val="115000"/>
              </a:lnSpc>
              <a:spcBef>
                <a:spcPts val="1600"/>
              </a:spcBef>
              <a:spcAft>
                <a:spcPts val="0"/>
              </a:spcAft>
              <a:buSzPts val="1400"/>
              <a:buChar char="●"/>
              <a:defRPr sz="1400"/>
            </a:lvl7pPr>
            <a:lvl8pPr marL="3657600" lvl="7" indent="-317500" rtl="0">
              <a:lnSpc>
                <a:spcPct val="115000"/>
              </a:lnSpc>
              <a:spcBef>
                <a:spcPts val="1600"/>
              </a:spcBef>
              <a:spcAft>
                <a:spcPts val="0"/>
              </a:spcAft>
              <a:buSzPts val="1400"/>
              <a:buChar char="○"/>
              <a:defRPr sz="1400"/>
            </a:lvl8pPr>
            <a:lvl9pPr marL="4114800" lvl="8" indent="-317500" rtl="0">
              <a:lnSpc>
                <a:spcPct val="115000"/>
              </a:lnSpc>
              <a:spcBef>
                <a:spcPts val="1600"/>
              </a:spcBef>
              <a:spcAft>
                <a:spcPts val="1600"/>
              </a:spcAft>
              <a:buSzPts val="1400"/>
              <a:buChar char="■"/>
              <a:defRPr sz="1400"/>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4">
  <p:cSld name="BLANK_1_1_1_2_1_1_1_1">
    <p:spTree>
      <p:nvGrpSpPr>
        <p:cNvPr id="1" name="Shape 275"/>
        <p:cNvGrpSpPr/>
        <p:nvPr/>
      </p:nvGrpSpPr>
      <p:grpSpPr>
        <a:xfrm>
          <a:off x="0" y="0"/>
          <a:ext cx="0" cy="0"/>
          <a:chOff x="0" y="0"/>
          <a:chExt cx="0" cy="0"/>
        </a:xfrm>
      </p:grpSpPr>
      <p:pic>
        <p:nvPicPr>
          <p:cNvPr id="276" name="Google Shape;276;p31"/>
          <p:cNvPicPr preferRelativeResize="0"/>
          <p:nvPr/>
        </p:nvPicPr>
        <p:blipFill>
          <a:blip r:embed="rId2">
            <a:alphaModFix amt="50000"/>
          </a:blip>
          <a:stretch>
            <a:fillRect/>
          </a:stretch>
        </p:blipFill>
        <p:spPr>
          <a:xfrm>
            <a:off x="4000" y="0"/>
            <a:ext cx="9143997" cy="5143499"/>
          </a:xfrm>
          <a:prstGeom prst="rect">
            <a:avLst/>
          </a:prstGeom>
          <a:noFill/>
          <a:ln>
            <a:noFill/>
          </a:ln>
        </p:spPr>
      </p:pic>
      <p:grpSp>
        <p:nvGrpSpPr>
          <p:cNvPr id="277" name="Google Shape;277;p31"/>
          <p:cNvGrpSpPr/>
          <p:nvPr/>
        </p:nvGrpSpPr>
        <p:grpSpPr>
          <a:xfrm>
            <a:off x="-971530" y="-95251"/>
            <a:ext cx="9280678" cy="5924548"/>
            <a:chOff x="1560060" y="828575"/>
            <a:chExt cx="2268449" cy="2168576"/>
          </a:xfrm>
        </p:grpSpPr>
        <p:sp>
          <p:nvSpPr>
            <p:cNvPr id="278" name="Google Shape;278;p31"/>
            <p:cNvSpPr/>
            <p:nvPr/>
          </p:nvSpPr>
          <p:spPr>
            <a:xfrm>
              <a:off x="1560060" y="2325126"/>
              <a:ext cx="2268449" cy="672025"/>
            </a:xfrm>
            <a:custGeom>
              <a:avLst/>
              <a:gdLst/>
              <a:ahLst/>
              <a:cxnLst/>
              <a:rect l="l" t="t" r="r" b="b"/>
              <a:pathLst>
                <a:path w="49665" h="26881" extrusionOk="0">
                  <a:moveTo>
                    <a:pt x="0" y="1"/>
                  </a:moveTo>
                  <a:lnTo>
                    <a:pt x="0" y="26881"/>
                  </a:lnTo>
                  <a:lnTo>
                    <a:pt x="49664" y="26881"/>
                  </a:lnTo>
                  <a:lnTo>
                    <a:pt x="49664" y="23355"/>
                  </a:lnTo>
                  <a:cubicBezTo>
                    <a:pt x="49664" y="23355"/>
                    <a:pt x="47646" y="21134"/>
                    <a:pt x="42751" y="21134"/>
                  </a:cubicBezTo>
                  <a:cubicBezTo>
                    <a:pt x="41176" y="21134"/>
                    <a:pt x="39304" y="21364"/>
                    <a:pt x="37106" y="21971"/>
                  </a:cubicBezTo>
                  <a:cubicBezTo>
                    <a:pt x="36126" y="22241"/>
                    <a:pt x="35132" y="22365"/>
                    <a:pt x="34155" y="22365"/>
                  </a:cubicBezTo>
                  <a:cubicBezTo>
                    <a:pt x="30125" y="22365"/>
                    <a:pt x="26357" y="20272"/>
                    <a:pt x="24873" y="17740"/>
                  </a:cubicBezTo>
                  <a:cubicBezTo>
                    <a:pt x="21645" y="12234"/>
                    <a:pt x="20506" y="8816"/>
                    <a:pt x="12911" y="7379"/>
                  </a:cubicBezTo>
                  <a:cubicBezTo>
                    <a:pt x="6944" y="6239"/>
                    <a:pt x="7975" y="57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1"/>
            <p:cNvSpPr/>
            <p:nvPr/>
          </p:nvSpPr>
          <p:spPr>
            <a:xfrm>
              <a:off x="1725513" y="828575"/>
              <a:ext cx="1053100" cy="356975"/>
            </a:xfrm>
            <a:custGeom>
              <a:avLst/>
              <a:gdLst/>
              <a:ahLst/>
              <a:cxnLst/>
              <a:rect l="l" t="t" r="r" b="b"/>
              <a:pathLst>
                <a:path w="42124" h="14279" extrusionOk="0">
                  <a:moveTo>
                    <a:pt x="1" y="1"/>
                  </a:moveTo>
                  <a:lnTo>
                    <a:pt x="1" y="7650"/>
                  </a:lnTo>
                  <a:cubicBezTo>
                    <a:pt x="12993" y="7650"/>
                    <a:pt x="10253" y="11013"/>
                    <a:pt x="23625" y="13942"/>
                  </a:cubicBezTo>
                  <a:cubicBezTo>
                    <a:pt x="24686" y="14173"/>
                    <a:pt x="25695" y="14279"/>
                    <a:pt x="26653" y="14279"/>
                  </a:cubicBezTo>
                  <a:cubicBezTo>
                    <a:pt x="37779" y="14279"/>
                    <a:pt x="42124" y="1"/>
                    <a:pt x="42124"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0" name="Google Shape;280;p31"/>
          <p:cNvSpPr/>
          <p:nvPr/>
        </p:nvSpPr>
        <p:spPr>
          <a:xfrm>
            <a:off x="7680275" y="-95250"/>
            <a:ext cx="1533706" cy="1193536"/>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1"/>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1"/>
          <p:cNvSpPr txBox="1">
            <a:spLocks noGrp="1"/>
          </p:cNvSpPr>
          <p:nvPr>
            <p:ph type="title"/>
          </p:nvPr>
        </p:nvSpPr>
        <p:spPr>
          <a:xfrm>
            <a:off x="720000" y="585216"/>
            <a:ext cx="7704000" cy="420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hree columns">
  <p:cSld name="BLANK_1_1_1_2_2">
    <p:spTree>
      <p:nvGrpSpPr>
        <p:cNvPr id="1" name="Shape 283"/>
        <p:cNvGrpSpPr/>
        <p:nvPr/>
      </p:nvGrpSpPr>
      <p:grpSpPr>
        <a:xfrm>
          <a:off x="0" y="0"/>
          <a:ext cx="0" cy="0"/>
          <a:chOff x="0" y="0"/>
          <a:chExt cx="0" cy="0"/>
        </a:xfrm>
      </p:grpSpPr>
      <p:pic>
        <p:nvPicPr>
          <p:cNvPr id="284" name="Google Shape;284;p32"/>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285" name="Google Shape;285;p32"/>
          <p:cNvSpPr/>
          <p:nvPr/>
        </p:nvSpPr>
        <p:spPr>
          <a:xfrm>
            <a:off x="6807600" y="0"/>
            <a:ext cx="2336411" cy="800101"/>
          </a:xfrm>
          <a:custGeom>
            <a:avLst/>
            <a:gdLst/>
            <a:ahLst/>
            <a:cxnLst/>
            <a:rect l="l" t="t" r="r" b="b"/>
            <a:pathLst>
              <a:path w="37080" h="12698" extrusionOk="0">
                <a:moveTo>
                  <a:pt x="1" y="1"/>
                </a:moveTo>
                <a:cubicBezTo>
                  <a:pt x="1" y="1"/>
                  <a:pt x="1276" y="5236"/>
                  <a:pt x="8111" y="5968"/>
                </a:cubicBezTo>
                <a:cubicBezTo>
                  <a:pt x="14919" y="6673"/>
                  <a:pt x="20018" y="6592"/>
                  <a:pt x="24060" y="9874"/>
                </a:cubicBezTo>
                <a:cubicBezTo>
                  <a:pt x="26772" y="12077"/>
                  <a:pt x="29597" y="12697"/>
                  <a:pt x="31921" y="12697"/>
                </a:cubicBezTo>
                <a:cubicBezTo>
                  <a:pt x="34918" y="12697"/>
                  <a:pt x="37079" y="11664"/>
                  <a:pt x="37079" y="11664"/>
                </a:cubicBezTo>
                <a:lnTo>
                  <a:pt x="3707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2"/>
          <p:cNvSpPr/>
          <p:nvPr/>
        </p:nvSpPr>
        <p:spPr>
          <a:xfrm>
            <a:off x="8501397" y="920040"/>
            <a:ext cx="413093" cy="413093"/>
          </a:xfrm>
          <a:custGeom>
            <a:avLst/>
            <a:gdLst/>
            <a:ahLst/>
            <a:cxnLst/>
            <a:rect l="l" t="t" r="r" b="b"/>
            <a:pathLst>
              <a:path w="7894" h="7894" extrusionOk="0">
                <a:moveTo>
                  <a:pt x="3961" y="1"/>
                </a:moveTo>
                <a:cubicBezTo>
                  <a:pt x="1764" y="1"/>
                  <a:pt x="1" y="1764"/>
                  <a:pt x="1" y="3961"/>
                </a:cubicBezTo>
                <a:cubicBezTo>
                  <a:pt x="1" y="6131"/>
                  <a:pt x="1764" y="7894"/>
                  <a:pt x="3961" y="7894"/>
                </a:cubicBezTo>
                <a:cubicBezTo>
                  <a:pt x="6131" y="7894"/>
                  <a:pt x="7894" y="6131"/>
                  <a:pt x="7894" y="3961"/>
                </a:cubicBezTo>
                <a:cubicBezTo>
                  <a:pt x="7894" y="1764"/>
                  <a:pt x="6131" y="1"/>
                  <a:pt x="39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2"/>
          <p:cNvSpPr/>
          <p:nvPr/>
        </p:nvSpPr>
        <p:spPr>
          <a:xfrm>
            <a:off x="8771399" y="1453074"/>
            <a:ext cx="232794" cy="232794"/>
          </a:xfrm>
          <a:custGeom>
            <a:avLst/>
            <a:gdLst/>
            <a:ahLst/>
            <a:cxnLst/>
            <a:rect l="l" t="t" r="r" b="b"/>
            <a:pathLst>
              <a:path w="7894" h="7894" extrusionOk="0">
                <a:moveTo>
                  <a:pt x="3961" y="1"/>
                </a:moveTo>
                <a:cubicBezTo>
                  <a:pt x="1764" y="1"/>
                  <a:pt x="1" y="1764"/>
                  <a:pt x="1" y="3961"/>
                </a:cubicBezTo>
                <a:cubicBezTo>
                  <a:pt x="1" y="6131"/>
                  <a:pt x="1764" y="7894"/>
                  <a:pt x="3961" y="7894"/>
                </a:cubicBezTo>
                <a:cubicBezTo>
                  <a:pt x="6131" y="7894"/>
                  <a:pt x="7894" y="6131"/>
                  <a:pt x="7894" y="3961"/>
                </a:cubicBezTo>
                <a:cubicBezTo>
                  <a:pt x="7894" y="1764"/>
                  <a:pt x="6131" y="1"/>
                  <a:pt x="39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2"/>
          <p:cNvSpPr txBox="1">
            <a:spLocks noGrp="1"/>
          </p:cNvSpPr>
          <p:nvPr>
            <p:ph type="title"/>
          </p:nvPr>
        </p:nvSpPr>
        <p:spPr>
          <a:xfrm>
            <a:off x="720000" y="3033659"/>
            <a:ext cx="2336400" cy="413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0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89" name="Google Shape;289;p32"/>
          <p:cNvSpPr txBox="1">
            <a:spLocks noGrp="1"/>
          </p:cNvSpPr>
          <p:nvPr>
            <p:ph type="subTitle" idx="1"/>
          </p:nvPr>
        </p:nvSpPr>
        <p:spPr>
          <a:xfrm>
            <a:off x="720000" y="3526363"/>
            <a:ext cx="2336400" cy="6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400">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290" name="Google Shape;290;p32"/>
          <p:cNvSpPr txBox="1">
            <a:spLocks noGrp="1"/>
          </p:cNvSpPr>
          <p:nvPr>
            <p:ph type="title" idx="2"/>
          </p:nvPr>
        </p:nvSpPr>
        <p:spPr>
          <a:xfrm>
            <a:off x="3403800" y="3033669"/>
            <a:ext cx="2336400" cy="413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0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91" name="Google Shape;291;p32"/>
          <p:cNvSpPr txBox="1">
            <a:spLocks noGrp="1"/>
          </p:cNvSpPr>
          <p:nvPr>
            <p:ph type="subTitle" idx="3"/>
          </p:nvPr>
        </p:nvSpPr>
        <p:spPr>
          <a:xfrm>
            <a:off x="3403800" y="3526377"/>
            <a:ext cx="2336400" cy="6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400">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292" name="Google Shape;292;p32"/>
          <p:cNvSpPr txBox="1">
            <a:spLocks noGrp="1"/>
          </p:cNvSpPr>
          <p:nvPr>
            <p:ph type="title" idx="4"/>
          </p:nvPr>
        </p:nvSpPr>
        <p:spPr>
          <a:xfrm>
            <a:off x="6087600" y="3033659"/>
            <a:ext cx="2336400" cy="413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0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93" name="Google Shape;293;p32"/>
          <p:cNvSpPr txBox="1">
            <a:spLocks noGrp="1"/>
          </p:cNvSpPr>
          <p:nvPr>
            <p:ph type="subTitle" idx="5"/>
          </p:nvPr>
        </p:nvSpPr>
        <p:spPr>
          <a:xfrm>
            <a:off x="6087600" y="3526363"/>
            <a:ext cx="2336400" cy="6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400">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294" name="Google Shape;294;p32"/>
          <p:cNvSpPr txBox="1">
            <a:spLocks noGrp="1"/>
          </p:cNvSpPr>
          <p:nvPr>
            <p:ph type="subTitle" idx="6"/>
          </p:nvPr>
        </p:nvSpPr>
        <p:spPr>
          <a:xfrm>
            <a:off x="720000" y="1189376"/>
            <a:ext cx="7704000" cy="413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295" name="Google Shape;295;p32"/>
          <p:cNvSpPr/>
          <p:nvPr/>
        </p:nvSpPr>
        <p:spPr>
          <a:xfrm>
            <a:off x="0" y="3822324"/>
            <a:ext cx="2886157" cy="1562122"/>
          </a:xfrm>
          <a:custGeom>
            <a:avLst/>
            <a:gdLst/>
            <a:ahLst/>
            <a:cxnLst/>
            <a:rect l="l" t="t" r="r" b="b"/>
            <a:pathLst>
              <a:path w="49665" h="26881" extrusionOk="0">
                <a:moveTo>
                  <a:pt x="0" y="1"/>
                </a:moveTo>
                <a:lnTo>
                  <a:pt x="0" y="26881"/>
                </a:lnTo>
                <a:lnTo>
                  <a:pt x="49664" y="26881"/>
                </a:lnTo>
                <a:lnTo>
                  <a:pt x="49664" y="23355"/>
                </a:lnTo>
                <a:cubicBezTo>
                  <a:pt x="49664" y="23355"/>
                  <a:pt x="47646" y="21134"/>
                  <a:pt x="42751" y="21134"/>
                </a:cubicBezTo>
                <a:cubicBezTo>
                  <a:pt x="41176" y="21134"/>
                  <a:pt x="39304" y="21364"/>
                  <a:pt x="37106" y="21971"/>
                </a:cubicBezTo>
                <a:cubicBezTo>
                  <a:pt x="36126" y="22241"/>
                  <a:pt x="35132" y="22365"/>
                  <a:pt x="34155" y="22365"/>
                </a:cubicBezTo>
                <a:cubicBezTo>
                  <a:pt x="30125" y="22365"/>
                  <a:pt x="26357" y="20272"/>
                  <a:pt x="24873" y="17740"/>
                </a:cubicBezTo>
                <a:cubicBezTo>
                  <a:pt x="21645" y="12234"/>
                  <a:pt x="20506" y="8816"/>
                  <a:pt x="12911" y="7379"/>
                </a:cubicBezTo>
                <a:cubicBezTo>
                  <a:pt x="6944" y="6239"/>
                  <a:pt x="7975" y="57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2"/>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2"/>
          <p:cNvSpPr txBox="1">
            <a:spLocks noGrp="1"/>
          </p:cNvSpPr>
          <p:nvPr>
            <p:ph type="title" idx="7"/>
          </p:nvPr>
        </p:nvSpPr>
        <p:spPr>
          <a:xfrm>
            <a:off x="720000" y="585216"/>
            <a:ext cx="7704000" cy="420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Numbers and text 1">
  <p:cSld name="TITLE_AND_TWO_COLUMNS_1">
    <p:spTree>
      <p:nvGrpSpPr>
        <p:cNvPr id="1" name="Shape 360"/>
        <p:cNvGrpSpPr/>
        <p:nvPr/>
      </p:nvGrpSpPr>
      <p:grpSpPr>
        <a:xfrm>
          <a:off x="0" y="0"/>
          <a:ext cx="0" cy="0"/>
          <a:chOff x="0" y="0"/>
          <a:chExt cx="0" cy="0"/>
        </a:xfrm>
      </p:grpSpPr>
      <p:pic>
        <p:nvPicPr>
          <p:cNvPr id="361" name="Google Shape;361;p37"/>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362" name="Google Shape;362;p37"/>
          <p:cNvSpPr/>
          <p:nvPr/>
        </p:nvSpPr>
        <p:spPr>
          <a:xfrm rot="10800000">
            <a:off x="5746301" y="0"/>
            <a:ext cx="3397707" cy="1838996"/>
          </a:xfrm>
          <a:custGeom>
            <a:avLst/>
            <a:gdLst/>
            <a:ahLst/>
            <a:cxnLst/>
            <a:rect l="l" t="t" r="r" b="b"/>
            <a:pathLst>
              <a:path w="49665" h="26881" extrusionOk="0">
                <a:moveTo>
                  <a:pt x="0" y="1"/>
                </a:moveTo>
                <a:lnTo>
                  <a:pt x="0" y="26881"/>
                </a:lnTo>
                <a:lnTo>
                  <a:pt x="49664" y="26881"/>
                </a:lnTo>
                <a:lnTo>
                  <a:pt x="49664" y="23355"/>
                </a:lnTo>
                <a:cubicBezTo>
                  <a:pt x="49664" y="23355"/>
                  <a:pt x="47646" y="21134"/>
                  <a:pt x="42751" y="21134"/>
                </a:cubicBezTo>
                <a:cubicBezTo>
                  <a:pt x="41176" y="21134"/>
                  <a:pt x="39304" y="21364"/>
                  <a:pt x="37106" y="21971"/>
                </a:cubicBezTo>
                <a:cubicBezTo>
                  <a:pt x="36126" y="22241"/>
                  <a:pt x="35132" y="22365"/>
                  <a:pt x="34155" y="22365"/>
                </a:cubicBezTo>
                <a:cubicBezTo>
                  <a:pt x="30125" y="22365"/>
                  <a:pt x="26357" y="20272"/>
                  <a:pt x="24873" y="17740"/>
                </a:cubicBezTo>
                <a:cubicBezTo>
                  <a:pt x="21645" y="12234"/>
                  <a:pt x="20506" y="8816"/>
                  <a:pt x="12911" y="7379"/>
                </a:cubicBezTo>
                <a:cubicBezTo>
                  <a:pt x="6944" y="6239"/>
                  <a:pt x="7975" y="571"/>
                  <a:pt x="0" y="1"/>
                </a:cubicBezTo>
                <a:close/>
              </a:path>
            </a:pathLst>
          </a:custGeom>
          <a:solidFill>
            <a:srgbClr val="E4EF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7"/>
          <p:cNvSpPr/>
          <p:nvPr/>
        </p:nvSpPr>
        <p:spPr>
          <a:xfrm rot="10800000">
            <a:off x="0" y="1"/>
            <a:ext cx="854737" cy="5143480"/>
          </a:xfrm>
          <a:custGeom>
            <a:avLst/>
            <a:gdLst/>
            <a:ahLst/>
            <a:cxnLst/>
            <a:rect l="l" t="t" r="r" b="b"/>
            <a:pathLst>
              <a:path w="10444" h="62848" extrusionOk="0">
                <a:moveTo>
                  <a:pt x="10443" y="0"/>
                </a:moveTo>
                <a:cubicBezTo>
                  <a:pt x="10443" y="0"/>
                  <a:pt x="4205" y="4639"/>
                  <a:pt x="6646" y="20506"/>
                </a:cubicBezTo>
                <a:cubicBezTo>
                  <a:pt x="9060" y="36346"/>
                  <a:pt x="1031" y="36943"/>
                  <a:pt x="516" y="50071"/>
                </a:cubicBezTo>
                <a:cubicBezTo>
                  <a:pt x="1" y="62530"/>
                  <a:pt x="9404" y="62847"/>
                  <a:pt x="10364" y="62847"/>
                </a:cubicBezTo>
                <a:cubicBezTo>
                  <a:pt x="10416" y="62847"/>
                  <a:pt x="10443" y="62846"/>
                  <a:pt x="10443" y="62846"/>
                </a:cubicBezTo>
                <a:lnTo>
                  <a:pt x="10443" y="24439"/>
                </a:lnTo>
                <a:lnTo>
                  <a:pt x="1044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7"/>
          <p:cNvSpPr/>
          <p:nvPr/>
        </p:nvSpPr>
        <p:spPr>
          <a:xfrm rot="10800000" flipH="1">
            <a:off x="7350466" y="4149248"/>
            <a:ext cx="1793537" cy="994246"/>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7"/>
          <p:cNvSpPr txBox="1">
            <a:spLocks noGrp="1"/>
          </p:cNvSpPr>
          <p:nvPr>
            <p:ph type="subTitle" idx="1"/>
          </p:nvPr>
        </p:nvSpPr>
        <p:spPr>
          <a:xfrm>
            <a:off x="720000" y="3573550"/>
            <a:ext cx="2296500" cy="6153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400">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366" name="Google Shape;366;p37"/>
          <p:cNvSpPr txBox="1">
            <a:spLocks noGrp="1"/>
          </p:cNvSpPr>
          <p:nvPr>
            <p:ph type="title" hasCustomPrompt="1"/>
          </p:nvPr>
        </p:nvSpPr>
        <p:spPr>
          <a:xfrm>
            <a:off x="1209900" y="3037000"/>
            <a:ext cx="1316700" cy="5028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6200"/>
              <a:buNone/>
              <a:defRPr sz="4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67" name="Google Shape;367;p37"/>
          <p:cNvSpPr txBox="1">
            <a:spLocks noGrp="1"/>
          </p:cNvSpPr>
          <p:nvPr>
            <p:ph type="subTitle" idx="2"/>
          </p:nvPr>
        </p:nvSpPr>
        <p:spPr>
          <a:xfrm>
            <a:off x="3389300" y="1542650"/>
            <a:ext cx="2296500" cy="6153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400">
                <a:latin typeface="Comfortaa SemiBold"/>
                <a:ea typeface="Comfortaa SemiBold"/>
                <a:cs typeface="Comfortaa SemiBold"/>
                <a:sym typeface="Comfortaa SemiBold"/>
              </a:defRPr>
            </a:lvl1pPr>
            <a:lvl2pPr lvl="1" algn="ctr" rtl="0">
              <a:lnSpc>
                <a:spcPct val="100000"/>
              </a:lnSpc>
              <a:spcBef>
                <a:spcPts val="160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368" name="Google Shape;368;p37"/>
          <p:cNvSpPr txBox="1">
            <a:spLocks noGrp="1"/>
          </p:cNvSpPr>
          <p:nvPr>
            <p:ph type="title" idx="3" hasCustomPrompt="1"/>
          </p:nvPr>
        </p:nvSpPr>
        <p:spPr>
          <a:xfrm>
            <a:off x="3879200" y="2189038"/>
            <a:ext cx="1316700" cy="5073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6200"/>
              <a:buNone/>
              <a:defRPr sz="4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69" name="Google Shape;369;p37"/>
          <p:cNvSpPr txBox="1">
            <a:spLocks noGrp="1"/>
          </p:cNvSpPr>
          <p:nvPr>
            <p:ph type="subTitle" idx="4"/>
          </p:nvPr>
        </p:nvSpPr>
        <p:spPr>
          <a:xfrm>
            <a:off x="6127250" y="3573550"/>
            <a:ext cx="2296500" cy="6126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400">
                <a:latin typeface="Comfortaa SemiBold"/>
                <a:ea typeface="Comfortaa SemiBold"/>
                <a:cs typeface="Comfortaa SemiBold"/>
                <a:sym typeface="Comfortaa SemiBold"/>
              </a:defRPr>
            </a:lvl1pPr>
            <a:lvl2pPr lvl="1" algn="ctr" rtl="0">
              <a:lnSpc>
                <a:spcPct val="100000"/>
              </a:lnSpc>
              <a:spcBef>
                <a:spcPts val="0"/>
              </a:spcBef>
              <a:spcAft>
                <a:spcPts val="0"/>
              </a:spcAft>
              <a:buSzPts val="1300"/>
              <a:buNone/>
              <a:defRPr/>
            </a:lvl2pPr>
            <a:lvl3pPr lvl="2" algn="ctr" rtl="0">
              <a:lnSpc>
                <a:spcPct val="100000"/>
              </a:lnSpc>
              <a:spcBef>
                <a:spcPts val="1600"/>
              </a:spcBef>
              <a:spcAft>
                <a:spcPts val="0"/>
              </a:spcAft>
              <a:buSzPts val="1300"/>
              <a:buNone/>
              <a:defRPr/>
            </a:lvl3pPr>
            <a:lvl4pPr lvl="3" algn="ctr" rtl="0">
              <a:lnSpc>
                <a:spcPct val="100000"/>
              </a:lnSpc>
              <a:spcBef>
                <a:spcPts val="1600"/>
              </a:spcBef>
              <a:spcAft>
                <a:spcPts val="0"/>
              </a:spcAft>
              <a:buSzPts val="1300"/>
              <a:buNone/>
              <a:defRPr/>
            </a:lvl4pPr>
            <a:lvl5pPr lvl="4" algn="ctr" rtl="0">
              <a:lnSpc>
                <a:spcPct val="100000"/>
              </a:lnSpc>
              <a:spcBef>
                <a:spcPts val="1600"/>
              </a:spcBef>
              <a:spcAft>
                <a:spcPts val="0"/>
              </a:spcAft>
              <a:buSzPts val="1300"/>
              <a:buNone/>
              <a:defRPr/>
            </a:lvl5pPr>
            <a:lvl6pPr lvl="5" algn="ctr" rtl="0">
              <a:lnSpc>
                <a:spcPct val="100000"/>
              </a:lnSpc>
              <a:spcBef>
                <a:spcPts val="1600"/>
              </a:spcBef>
              <a:spcAft>
                <a:spcPts val="0"/>
              </a:spcAft>
              <a:buSzPts val="1300"/>
              <a:buNone/>
              <a:defRPr/>
            </a:lvl6pPr>
            <a:lvl7pPr lvl="6" algn="ctr" rtl="0">
              <a:lnSpc>
                <a:spcPct val="100000"/>
              </a:lnSpc>
              <a:spcBef>
                <a:spcPts val="1600"/>
              </a:spcBef>
              <a:spcAft>
                <a:spcPts val="0"/>
              </a:spcAft>
              <a:buSzPts val="1300"/>
              <a:buNone/>
              <a:defRPr/>
            </a:lvl7pPr>
            <a:lvl8pPr lvl="7" algn="ctr" rtl="0">
              <a:lnSpc>
                <a:spcPct val="100000"/>
              </a:lnSpc>
              <a:spcBef>
                <a:spcPts val="1600"/>
              </a:spcBef>
              <a:spcAft>
                <a:spcPts val="0"/>
              </a:spcAft>
              <a:buSzPts val="1300"/>
              <a:buNone/>
              <a:defRPr/>
            </a:lvl8pPr>
            <a:lvl9pPr lvl="8" algn="ctr" rtl="0">
              <a:lnSpc>
                <a:spcPct val="100000"/>
              </a:lnSpc>
              <a:spcBef>
                <a:spcPts val="1600"/>
              </a:spcBef>
              <a:spcAft>
                <a:spcPts val="1600"/>
              </a:spcAft>
              <a:buSzPts val="1300"/>
              <a:buNone/>
              <a:defRPr/>
            </a:lvl9pPr>
          </a:lstStyle>
          <a:p>
            <a:endParaRPr/>
          </a:p>
        </p:txBody>
      </p:sp>
      <p:sp>
        <p:nvSpPr>
          <p:cNvPr id="370" name="Google Shape;370;p37"/>
          <p:cNvSpPr txBox="1">
            <a:spLocks noGrp="1"/>
          </p:cNvSpPr>
          <p:nvPr>
            <p:ph type="title" idx="5" hasCustomPrompt="1"/>
          </p:nvPr>
        </p:nvSpPr>
        <p:spPr>
          <a:xfrm>
            <a:off x="6619050" y="3037000"/>
            <a:ext cx="1313400" cy="5028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6200"/>
              <a:buNone/>
              <a:defRPr sz="4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71" name="Google Shape;371;p37"/>
          <p:cNvSpPr/>
          <p:nvPr/>
        </p:nvSpPr>
        <p:spPr>
          <a:xfrm>
            <a:off x="677015" y="485825"/>
            <a:ext cx="7824385" cy="634442"/>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rgbClr val="FFF5D7"/>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7"/>
          <p:cNvSpPr txBox="1">
            <a:spLocks noGrp="1"/>
          </p:cNvSpPr>
          <p:nvPr>
            <p:ph type="title" idx="6"/>
          </p:nvPr>
        </p:nvSpPr>
        <p:spPr>
          <a:xfrm>
            <a:off x="720000" y="585216"/>
            <a:ext cx="7704000" cy="420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ackground">
  <p:cSld name="BLANK_1_1_1_1_1_1_1">
    <p:bg>
      <p:bgPr>
        <a:solidFill>
          <a:srgbClr val="FECA2A">
            <a:alpha val="10270"/>
          </a:srgbClr>
        </a:solidFill>
        <a:effectLst/>
      </p:bgPr>
    </p:bg>
    <p:spTree>
      <p:nvGrpSpPr>
        <p:cNvPr id="1" name="Shape 382"/>
        <p:cNvGrpSpPr/>
        <p:nvPr/>
      </p:nvGrpSpPr>
      <p:grpSpPr>
        <a:xfrm>
          <a:off x="0" y="0"/>
          <a:ext cx="0" cy="0"/>
          <a:chOff x="0" y="0"/>
          <a:chExt cx="0" cy="0"/>
        </a:xfrm>
      </p:grpSpPr>
      <p:pic>
        <p:nvPicPr>
          <p:cNvPr id="383" name="Google Shape;383;p39"/>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384" name="Google Shape;384;p39"/>
          <p:cNvSpPr/>
          <p:nvPr/>
        </p:nvSpPr>
        <p:spPr>
          <a:xfrm>
            <a:off x="0" y="540100"/>
            <a:ext cx="1552195" cy="4656327"/>
          </a:xfrm>
          <a:custGeom>
            <a:avLst/>
            <a:gdLst/>
            <a:ahLst/>
            <a:cxnLst/>
            <a:rect l="l" t="t" r="r" b="b"/>
            <a:pathLst>
              <a:path w="11990" h="35968" extrusionOk="0">
                <a:moveTo>
                  <a:pt x="1642" y="0"/>
                </a:moveTo>
                <a:cubicBezTo>
                  <a:pt x="651" y="0"/>
                  <a:pt x="1" y="83"/>
                  <a:pt x="1" y="83"/>
                </a:cubicBezTo>
                <a:lnTo>
                  <a:pt x="1" y="35967"/>
                </a:lnTo>
                <a:cubicBezTo>
                  <a:pt x="10389" y="34801"/>
                  <a:pt x="6375" y="28617"/>
                  <a:pt x="6592" y="21077"/>
                </a:cubicBezTo>
                <a:cubicBezTo>
                  <a:pt x="6836" y="13563"/>
                  <a:pt x="11990" y="12505"/>
                  <a:pt x="11474" y="7026"/>
                </a:cubicBezTo>
                <a:cubicBezTo>
                  <a:pt x="10902" y="771"/>
                  <a:pt x="4675" y="0"/>
                  <a:pt x="16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9"/>
          <p:cNvSpPr/>
          <p:nvPr/>
        </p:nvSpPr>
        <p:spPr>
          <a:xfrm>
            <a:off x="3401700" y="0"/>
            <a:ext cx="5742302" cy="1966444"/>
          </a:xfrm>
          <a:custGeom>
            <a:avLst/>
            <a:gdLst/>
            <a:ahLst/>
            <a:cxnLst/>
            <a:rect l="l" t="t" r="r" b="b"/>
            <a:pathLst>
              <a:path w="37080" h="12698" extrusionOk="0">
                <a:moveTo>
                  <a:pt x="1" y="1"/>
                </a:moveTo>
                <a:cubicBezTo>
                  <a:pt x="1" y="1"/>
                  <a:pt x="1276" y="5236"/>
                  <a:pt x="8111" y="5968"/>
                </a:cubicBezTo>
                <a:cubicBezTo>
                  <a:pt x="14919" y="6673"/>
                  <a:pt x="20018" y="6592"/>
                  <a:pt x="24060" y="9874"/>
                </a:cubicBezTo>
                <a:cubicBezTo>
                  <a:pt x="26772" y="12077"/>
                  <a:pt x="29597" y="12697"/>
                  <a:pt x="31921" y="12697"/>
                </a:cubicBezTo>
                <a:cubicBezTo>
                  <a:pt x="34918" y="12697"/>
                  <a:pt x="37079" y="11664"/>
                  <a:pt x="37079" y="11664"/>
                </a:cubicBezTo>
                <a:lnTo>
                  <a:pt x="3707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9"/>
          <p:cNvSpPr/>
          <p:nvPr/>
        </p:nvSpPr>
        <p:spPr>
          <a:xfrm>
            <a:off x="7731738" y="4160000"/>
            <a:ext cx="560415" cy="560415"/>
          </a:xfrm>
          <a:custGeom>
            <a:avLst/>
            <a:gdLst/>
            <a:ahLst/>
            <a:cxnLst/>
            <a:rect l="l" t="t" r="r" b="b"/>
            <a:pathLst>
              <a:path w="7894" h="7894" extrusionOk="0">
                <a:moveTo>
                  <a:pt x="3961" y="1"/>
                </a:moveTo>
                <a:cubicBezTo>
                  <a:pt x="1764" y="1"/>
                  <a:pt x="1" y="1764"/>
                  <a:pt x="1" y="3961"/>
                </a:cubicBezTo>
                <a:cubicBezTo>
                  <a:pt x="1" y="6131"/>
                  <a:pt x="1764" y="7894"/>
                  <a:pt x="3961" y="7894"/>
                </a:cubicBezTo>
                <a:cubicBezTo>
                  <a:pt x="6131" y="7894"/>
                  <a:pt x="7894" y="6131"/>
                  <a:pt x="7894" y="3961"/>
                </a:cubicBezTo>
                <a:cubicBezTo>
                  <a:pt x="7894" y="1764"/>
                  <a:pt x="6131" y="1"/>
                  <a:pt x="39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9"/>
          <p:cNvSpPr/>
          <p:nvPr/>
        </p:nvSpPr>
        <p:spPr>
          <a:xfrm>
            <a:off x="8270907" y="4814670"/>
            <a:ext cx="548843" cy="548914"/>
          </a:xfrm>
          <a:custGeom>
            <a:avLst/>
            <a:gdLst/>
            <a:ahLst/>
            <a:cxnLst/>
            <a:rect l="l" t="t" r="r" b="b"/>
            <a:pathLst>
              <a:path w="7731" h="7732" extrusionOk="0">
                <a:moveTo>
                  <a:pt x="3852" y="1"/>
                </a:moveTo>
                <a:cubicBezTo>
                  <a:pt x="1709" y="1"/>
                  <a:pt x="0" y="1737"/>
                  <a:pt x="0" y="3880"/>
                </a:cubicBezTo>
                <a:cubicBezTo>
                  <a:pt x="0" y="5995"/>
                  <a:pt x="1709" y="7731"/>
                  <a:pt x="3852" y="7731"/>
                </a:cubicBezTo>
                <a:cubicBezTo>
                  <a:pt x="5995" y="7731"/>
                  <a:pt x="7731" y="5995"/>
                  <a:pt x="7731" y="3880"/>
                </a:cubicBezTo>
                <a:cubicBezTo>
                  <a:pt x="7731" y="1737"/>
                  <a:pt x="5995" y="1"/>
                  <a:pt x="385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9"/>
          <p:cNvSpPr/>
          <p:nvPr/>
        </p:nvSpPr>
        <p:spPr>
          <a:xfrm>
            <a:off x="8786934" y="4364096"/>
            <a:ext cx="329334" cy="329405"/>
          </a:xfrm>
          <a:custGeom>
            <a:avLst/>
            <a:gdLst/>
            <a:ahLst/>
            <a:cxnLst/>
            <a:rect l="l" t="t" r="r" b="b"/>
            <a:pathLst>
              <a:path w="4639" h="4640" extrusionOk="0">
                <a:moveTo>
                  <a:pt x="2306" y="1"/>
                </a:moveTo>
                <a:cubicBezTo>
                  <a:pt x="1031" y="1"/>
                  <a:pt x="0" y="1032"/>
                  <a:pt x="0" y="2334"/>
                </a:cubicBezTo>
                <a:cubicBezTo>
                  <a:pt x="0" y="3608"/>
                  <a:pt x="1031" y="4639"/>
                  <a:pt x="2306" y="4639"/>
                </a:cubicBezTo>
                <a:cubicBezTo>
                  <a:pt x="3608" y="4639"/>
                  <a:pt x="4639" y="3608"/>
                  <a:pt x="4639" y="2334"/>
                </a:cubicBezTo>
                <a:cubicBezTo>
                  <a:pt x="4639" y="1032"/>
                  <a:pt x="3608" y="1"/>
                  <a:pt x="23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1">
  <p:cSld name="BLANK_1_1_1_1_1_1_1_1">
    <p:bg>
      <p:bgPr>
        <a:solidFill>
          <a:srgbClr val="FECA2A">
            <a:alpha val="10270"/>
          </a:srgbClr>
        </a:solidFill>
        <a:effectLst/>
      </p:bgPr>
    </p:bg>
    <p:spTree>
      <p:nvGrpSpPr>
        <p:cNvPr id="1" name="Shape 389"/>
        <p:cNvGrpSpPr/>
        <p:nvPr/>
      </p:nvGrpSpPr>
      <p:grpSpPr>
        <a:xfrm>
          <a:off x="0" y="0"/>
          <a:ext cx="0" cy="0"/>
          <a:chOff x="0" y="0"/>
          <a:chExt cx="0" cy="0"/>
        </a:xfrm>
      </p:grpSpPr>
      <p:pic>
        <p:nvPicPr>
          <p:cNvPr id="390" name="Google Shape;390;p40"/>
          <p:cNvPicPr preferRelativeResize="0"/>
          <p:nvPr/>
        </p:nvPicPr>
        <p:blipFill>
          <a:blip r:embed="rId2">
            <a:alphaModFix amt="50000"/>
          </a:blip>
          <a:stretch>
            <a:fillRect/>
          </a:stretch>
        </p:blipFill>
        <p:spPr>
          <a:xfrm>
            <a:off x="4000" y="0"/>
            <a:ext cx="9143997" cy="5143499"/>
          </a:xfrm>
          <a:prstGeom prst="rect">
            <a:avLst/>
          </a:prstGeom>
          <a:noFill/>
          <a:ln>
            <a:noFill/>
          </a:ln>
        </p:spPr>
      </p:pic>
      <p:sp>
        <p:nvSpPr>
          <p:cNvPr id="391" name="Google Shape;391;p40"/>
          <p:cNvSpPr/>
          <p:nvPr/>
        </p:nvSpPr>
        <p:spPr>
          <a:xfrm>
            <a:off x="-136680" y="3536125"/>
            <a:ext cx="9280650" cy="1835972"/>
          </a:xfrm>
          <a:custGeom>
            <a:avLst/>
            <a:gdLst/>
            <a:ahLst/>
            <a:cxnLst/>
            <a:rect l="l" t="t" r="r" b="b"/>
            <a:pathLst>
              <a:path w="49665" h="26881" extrusionOk="0">
                <a:moveTo>
                  <a:pt x="0" y="1"/>
                </a:moveTo>
                <a:lnTo>
                  <a:pt x="0" y="26881"/>
                </a:lnTo>
                <a:lnTo>
                  <a:pt x="49664" y="26881"/>
                </a:lnTo>
                <a:lnTo>
                  <a:pt x="49664" y="23355"/>
                </a:lnTo>
                <a:cubicBezTo>
                  <a:pt x="49664" y="23355"/>
                  <a:pt x="47646" y="21134"/>
                  <a:pt x="42751" y="21134"/>
                </a:cubicBezTo>
                <a:cubicBezTo>
                  <a:pt x="41176" y="21134"/>
                  <a:pt x="39304" y="21364"/>
                  <a:pt x="37106" y="21971"/>
                </a:cubicBezTo>
                <a:cubicBezTo>
                  <a:pt x="36126" y="22241"/>
                  <a:pt x="35132" y="22365"/>
                  <a:pt x="34155" y="22365"/>
                </a:cubicBezTo>
                <a:cubicBezTo>
                  <a:pt x="30125" y="22365"/>
                  <a:pt x="26357" y="20272"/>
                  <a:pt x="24873" y="17740"/>
                </a:cubicBezTo>
                <a:cubicBezTo>
                  <a:pt x="21645" y="12234"/>
                  <a:pt x="20506" y="8816"/>
                  <a:pt x="12911" y="7379"/>
                </a:cubicBezTo>
                <a:cubicBezTo>
                  <a:pt x="6944" y="6239"/>
                  <a:pt x="7975" y="571"/>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40"/>
          <p:cNvSpPr/>
          <p:nvPr/>
        </p:nvSpPr>
        <p:spPr>
          <a:xfrm>
            <a:off x="-136680" y="-95251"/>
            <a:ext cx="4308443" cy="975256"/>
          </a:xfrm>
          <a:custGeom>
            <a:avLst/>
            <a:gdLst/>
            <a:ahLst/>
            <a:cxnLst/>
            <a:rect l="l" t="t" r="r" b="b"/>
            <a:pathLst>
              <a:path w="42124" h="14279" extrusionOk="0">
                <a:moveTo>
                  <a:pt x="1" y="1"/>
                </a:moveTo>
                <a:lnTo>
                  <a:pt x="1" y="7650"/>
                </a:lnTo>
                <a:cubicBezTo>
                  <a:pt x="12993" y="7650"/>
                  <a:pt x="10253" y="11013"/>
                  <a:pt x="23625" y="13942"/>
                </a:cubicBezTo>
                <a:cubicBezTo>
                  <a:pt x="24686" y="14173"/>
                  <a:pt x="25695" y="14279"/>
                  <a:pt x="26653" y="14279"/>
                </a:cubicBezTo>
                <a:cubicBezTo>
                  <a:pt x="37779" y="14279"/>
                  <a:pt x="42124" y="1"/>
                  <a:pt x="42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40"/>
          <p:cNvSpPr/>
          <p:nvPr/>
        </p:nvSpPr>
        <p:spPr>
          <a:xfrm>
            <a:off x="7680275" y="-95250"/>
            <a:ext cx="1533706" cy="1193536"/>
          </a:xfrm>
          <a:custGeom>
            <a:avLst/>
            <a:gdLst/>
            <a:ahLst/>
            <a:cxnLst/>
            <a:rect l="l" t="t" r="r" b="b"/>
            <a:pathLst>
              <a:path w="31600" h="21510" extrusionOk="0">
                <a:moveTo>
                  <a:pt x="434" y="1"/>
                </a:moveTo>
                <a:cubicBezTo>
                  <a:pt x="434" y="1"/>
                  <a:pt x="0" y="7053"/>
                  <a:pt x="11989" y="9467"/>
                </a:cubicBezTo>
                <a:cubicBezTo>
                  <a:pt x="22079" y="11501"/>
                  <a:pt x="20181" y="20886"/>
                  <a:pt x="31600" y="21510"/>
                </a:cubicBezTo>
                <a:lnTo>
                  <a:pt x="316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ECA2A">
            <a:alpha val="10270"/>
          </a:srgb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58300"/>
          </a:xfrm>
          <a:prstGeom prst="rect">
            <a:avLst/>
          </a:prstGeom>
          <a:noFill/>
          <a:ln>
            <a:noFill/>
          </a:ln>
        </p:spPr>
        <p:txBody>
          <a:bodyPr spcFirstLastPara="1" wrap="square" lIns="91425" tIns="91425" rIns="91425" bIns="91425" anchor="t" anchorCtr="0">
            <a:noAutofit/>
          </a:bodyPr>
          <a:lstStyle>
            <a:lvl1pPr lvl="0" algn="ctr" rtl="0">
              <a:lnSpc>
                <a:spcPct val="70000"/>
              </a:lnSpc>
              <a:spcBef>
                <a:spcPts val="0"/>
              </a:spcBef>
              <a:spcAft>
                <a:spcPts val="0"/>
              </a:spcAft>
              <a:buClr>
                <a:schemeClr val="dk1"/>
              </a:buClr>
              <a:buSzPts val="3200"/>
              <a:buFont typeface="Mali Medium" panose="00000600000000000000"/>
              <a:buNone/>
              <a:defRPr sz="3200">
                <a:solidFill>
                  <a:schemeClr val="dk1"/>
                </a:solidFill>
                <a:latin typeface="Mali Medium" panose="00000600000000000000"/>
                <a:ea typeface="Mali Medium" panose="00000600000000000000"/>
                <a:cs typeface="Mali Medium" panose="00000600000000000000"/>
                <a:sym typeface="Mali Medium" panose="00000600000000000000"/>
              </a:defRPr>
            </a:lvl1pPr>
            <a:lvl2pPr lvl="1" algn="ctr" rtl="0">
              <a:lnSpc>
                <a:spcPct val="70000"/>
              </a:lnSpc>
              <a:spcBef>
                <a:spcPts val="0"/>
              </a:spcBef>
              <a:spcAft>
                <a:spcPts val="0"/>
              </a:spcAft>
              <a:buClr>
                <a:schemeClr val="dk1"/>
              </a:buClr>
              <a:buSzPts val="3200"/>
              <a:buFont typeface="Single Day" charset="-127"/>
              <a:buNone/>
              <a:defRPr sz="3200" b="1">
                <a:solidFill>
                  <a:schemeClr val="dk1"/>
                </a:solidFill>
                <a:latin typeface="Single Day" charset="-127"/>
                <a:ea typeface="Single Day" charset="-127"/>
                <a:cs typeface="Single Day" charset="-127"/>
                <a:sym typeface="Single Day" charset="-127"/>
              </a:defRPr>
            </a:lvl2pPr>
            <a:lvl3pPr lvl="2" algn="ctr" rtl="0">
              <a:lnSpc>
                <a:spcPct val="70000"/>
              </a:lnSpc>
              <a:spcBef>
                <a:spcPts val="0"/>
              </a:spcBef>
              <a:spcAft>
                <a:spcPts val="0"/>
              </a:spcAft>
              <a:buClr>
                <a:schemeClr val="dk1"/>
              </a:buClr>
              <a:buSzPts val="3200"/>
              <a:buFont typeface="Single Day" charset="-127"/>
              <a:buNone/>
              <a:defRPr sz="3200" b="1">
                <a:solidFill>
                  <a:schemeClr val="dk1"/>
                </a:solidFill>
                <a:latin typeface="Single Day" charset="-127"/>
                <a:ea typeface="Single Day" charset="-127"/>
                <a:cs typeface="Single Day" charset="-127"/>
                <a:sym typeface="Single Day" charset="-127"/>
              </a:defRPr>
            </a:lvl3pPr>
            <a:lvl4pPr lvl="3" algn="ctr" rtl="0">
              <a:lnSpc>
                <a:spcPct val="70000"/>
              </a:lnSpc>
              <a:spcBef>
                <a:spcPts val="0"/>
              </a:spcBef>
              <a:spcAft>
                <a:spcPts val="0"/>
              </a:spcAft>
              <a:buClr>
                <a:schemeClr val="dk1"/>
              </a:buClr>
              <a:buSzPts val="3200"/>
              <a:buFont typeface="Single Day" charset="-127"/>
              <a:buNone/>
              <a:defRPr sz="3200" b="1">
                <a:solidFill>
                  <a:schemeClr val="dk1"/>
                </a:solidFill>
                <a:latin typeface="Single Day" charset="-127"/>
                <a:ea typeface="Single Day" charset="-127"/>
                <a:cs typeface="Single Day" charset="-127"/>
                <a:sym typeface="Single Day" charset="-127"/>
              </a:defRPr>
            </a:lvl4pPr>
            <a:lvl5pPr lvl="4" algn="ctr" rtl="0">
              <a:lnSpc>
                <a:spcPct val="70000"/>
              </a:lnSpc>
              <a:spcBef>
                <a:spcPts val="0"/>
              </a:spcBef>
              <a:spcAft>
                <a:spcPts val="0"/>
              </a:spcAft>
              <a:buClr>
                <a:schemeClr val="dk1"/>
              </a:buClr>
              <a:buSzPts val="3200"/>
              <a:buFont typeface="Single Day" charset="-127"/>
              <a:buNone/>
              <a:defRPr sz="3200" b="1">
                <a:solidFill>
                  <a:schemeClr val="dk1"/>
                </a:solidFill>
                <a:latin typeface="Single Day" charset="-127"/>
                <a:ea typeface="Single Day" charset="-127"/>
                <a:cs typeface="Single Day" charset="-127"/>
                <a:sym typeface="Single Day" charset="-127"/>
              </a:defRPr>
            </a:lvl5pPr>
            <a:lvl6pPr lvl="5" algn="ctr" rtl="0">
              <a:lnSpc>
                <a:spcPct val="70000"/>
              </a:lnSpc>
              <a:spcBef>
                <a:spcPts val="0"/>
              </a:spcBef>
              <a:spcAft>
                <a:spcPts val="0"/>
              </a:spcAft>
              <a:buClr>
                <a:schemeClr val="dk1"/>
              </a:buClr>
              <a:buSzPts val="3200"/>
              <a:buFont typeface="Single Day" charset="-127"/>
              <a:buNone/>
              <a:defRPr sz="3200" b="1">
                <a:solidFill>
                  <a:schemeClr val="dk1"/>
                </a:solidFill>
                <a:latin typeface="Single Day" charset="-127"/>
                <a:ea typeface="Single Day" charset="-127"/>
                <a:cs typeface="Single Day" charset="-127"/>
                <a:sym typeface="Single Day" charset="-127"/>
              </a:defRPr>
            </a:lvl6pPr>
            <a:lvl7pPr lvl="6" algn="ctr" rtl="0">
              <a:lnSpc>
                <a:spcPct val="70000"/>
              </a:lnSpc>
              <a:spcBef>
                <a:spcPts val="0"/>
              </a:spcBef>
              <a:spcAft>
                <a:spcPts val="0"/>
              </a:spcAft>
              <a:buClr>
                <a:schemeClr val="dk1"/>
              </a:buClr>
              <a:buSzPts val="3200"/>
              <a:buFont typeface="Single Day" charset="-127"/>
              <a:buNone/>
              <a:defRPr sz="3200" b="1">
                <a:solidFill>
                  <a:schemeClr val="dk1"/>
                </a:solidFill>
                <a:latin typeface="Single Day" charset="-127"/>
                <a:ea typeface="Single Day" charset="-127"/>
                <a:cs typeface="Single Day" charset="-127"/>
                <a:sym typeface="Single Day" charset="-127"/>
              </a:defRPr>
            </a:lvl7pPr>
            <a:lvl8pPr lvl="7" algn="ctr" rtl="0">
              <a:lnSpc>
                <a:spcPct val="70000"/>
              </a:lnSpc>
              <a:spcBef>
                <a:spcPts val="0"/>
              </a:spcBef>
              <a:spcAft>
                <a:spcPts val="0"/>
              </a:spcAft>
              <a:buClr>
                <a:schemeClr val="dk1"/>
              </a:buClr>
              <a:buSzPts val="3200"/>
              <a:buFont typeface="Single Day" charset="-127"/>
              <a:buNone/>
              <a:defRPr sz="3200" b="1">
                <a:solidFill>
                  <a:schemeClr val="dk1"/>
                </a:solidFill>
                <a:latin typeface="Single Day" charset="-127"/>
                <a:ea typeface="Single Day" charset="-127"/>
                <a:cs typeface="Single Day" charset="-127"/>
                <a:sym typeface="Single Day" charset="-127"/>
              </a:defRPr>
            </a:lvl8pPr>
            <a:lvl9pPr lvl="8" algn="ctr" rtl="0">
              <a:lnSpc>
                <a:spcPct val="70000"/>
              </a:lnSpc>
              <a:spcBef>
                <a:spcPts val="0"/>
              </a:spcBef>
              <a:spcAft>
                <a:spcPts val="0"/>
              </a:spcAft>
              <a:buClr>
                <a:schemeClr val="dk1"/>
              </a:buClr>
              <a:buSzPts val="3200"/>
              <a:buFont typeface="Single Day" charset="-127"/>
              <a:buNone/>
              <a:defRPr sz="3200" b="1">
                <a:solidFill>
                  <a:schemeClr val="dk1"/>
                </a:solidFill>
                <a:latin typeface="Single Day" charset="-127"/>
                <a:ea typeface="Single Day" charset="-127"/>
                <a:cs typeface="Single Day" charset="-127"/>
                <a:sym typeface="Single Day" charset="-127"/>
              </a:defRPr>
            </a:lvl9pPr>
          </a:lstStyle>
          <a:p>
            <a:endParaRPr/>
          </a:p>
        </p:txBody>
      </p:sp>
      <p:sp>
        <p:nvSpPr>
          <p:cNvPr id="7" name="Google Shape;7;p1"/>
          <p:cNvSpPr txBox="1">
            <a:spLocks noGrp="1"/>
          </p:cNvSpPr>
          <p:nvPr>
            <p:ph type="body" idx="1"/>
          </p:nvPr>
        </p:nvSpPr>
        <p:spPr>
          <a:xfrm>
            <a:off x="720000" y="1237083"/>
            <a:ext cx="7704000" cy="3366300"/>
          </a:xfrm>
          <a:prstGeom prst="rect">
            <a:avLst/>
          </a:prstGeom>
          <a:noFill/>
          <a:ln>
            <a:noFill/>
          </a:ln>
        </p:spPr>
        <p:txBody>
          <a:bodyPr spcFirstLastPara="1" wrap="square" lIns="91425" tIns="91425" rIns="91425" bIns="91425" anchor="t" anchorCtr="0">
            <a:noAutofit/>
          </a:bodyPr>
          <a:lstStyle>
            <a:lvl1pPr marL="457200" lvl="0" indent="-311150">
              <a:lnSpc>
                <a:spcPct val="100000"/>
              </a:lnSpc>
              <a:spcBef>
                <a:spcPts val="0"/>
              </a:spcBef>
              <a:spcAft>
                <a:spcPts val="0"/>
              </a:spcAft>
              <a:buClr>
                <a:schemeClr val="dk1"/>
              </a:buClr>
              <a:buSzPts val="1300"/>
              <a:buFont typeface="Comfortaa Light"/>
              <a:buChar char="●"/>
              <a:defRPr sz="1300">
                <a:solidFill>
                  <a:schemeClr val="dk1"/>
                </a:solidFill>
                <a:latin typeface="Comfortaa Light"/>
                <a:ea typeface="Comfortaa Light"/>
                <a:cs typeface="Comfortaa Light"/>
                <a:sym typeface="Comfortaa Light"/>
              </a:defRPr>
            </a:lvl1pPr>
            <a:lvl2pPr marL="914400" lvl="1" indent="-311150">
              <a:lnSpc>
                <a:spcPct val="100000"/>
              </a:lnSpc>
              <a:spcBef>
                <a:spcPts val="1600"/>
              </a:spcBef>
              <a:spcAft>
                <a:spcPts val="0"/>
              </a:spcAft>
              <a:buClr>
                <a:schemeClr val="dk1"/>
              </a:buClr>
              <a:buSzPts val="1300"/>
              <a:buFont typeface="Comfortaa Light"/>
              <a:buChar char="○"/>
              <a:defRPr sz="1300">
                <a:solidFill>
                  <a:schemeClr val="dk1"/>
                </a:solidFill>
                <a:latin typeface="Comfortaa Light"/>
                <a:ea typeface="Comfortaa Light"/>
                <a:cs typeface="Comfortaa Light"/>
                <a:sym typeface="Comfortaa Light"/>
              </a:defRPr>
            </a:lvl2pPr>
            <a:lvl3pPr marL="1371600" lvl="2" indent="-311150">
              <a:lnSpc>
                <a:spcPct val="100000"/>
              </a:lnSpc>
              <a:spcBef>
                <a:spcPts val="1600"/>
              </a:spcBef>
              <a:spcAft>
                <a:spcPts val="0"/>
              </a:spcAft>
              <a:buClr>
                <a:schemeClr val="dk1"/>
              </a:buClr>
              <a:buSzPts val="1300"/>
              <a:buFont typeface="Comfortaa Light"/>
              <a:buChar char="■"/>
              <a:defRPr sz="1300">
                <a:solidFill>
                  <a:schemeClr val="dk1"/>
                </a:solidFill>
                <a:latin typeface="Comfortaa Light"/>
                <a:ea typeface="Comfortaa Light"/>
                <a:cs typeface="Comfortaa Light"/>
                <a:sym typeface="Comfortaa Light"/>
              </a:defRPr>
            </a:lvl3pPr>
            <a:lvl4pPr marL="1828800" lvl="3" indent="-311150">
              <a:lnSpc>
                <a:spcPct val="100000"/>
              </a:lnSpc>
              <a:spcBef>
                <a:spcPts val="1600"/>
              </a:spcBef>
              <a:spcAft>
                <a:spcPts val="0"/>
              </a:spcAft>
              <a:buClr>
                <a:schemeClr val="dk1"/>
              </a:buClr>
              <a:buSzPts val="1300"/>
              <a:buFont typeface="Comfortaa Light"/>
              <a:buChar char="●"/>
              <a:defRPr sz="1300">
                <a:solidFill>
                  <a:schemeClr val="dk1"/>
                </a:solidFill>
                <a:latin typeface="Comfortaa Light"/>
                <a:ea typeface="Comfortaa Light"/>
                <a:cs typeface="Comfortaa Light"/>
                <a:sym typeface="Comfortaa Light"/>
              </a:defRPr>
            </a:lvl4pPr>
            <a:lvl5pPr marL="2286000" lvl="4" indent="-311150">
              <a:lnSpc>
                <a:spcPct val="100000"/>
              </a:lnSpc>
              <a:spcBef>
                <a:spcPts val="1600"/>
              </a:spcBef>
              <a:spcAft>
                <a:spcPts val="0"/>
              </a:spcAft>
              <a:buClr>
                <a:schemeClr val="dk1"/>
              </a:buClr>
              <a:buSzPts val="1300"/>
              <a:buFont typeface="Comfortaa Light"/>
              <a:buChar char="○"/>
              <a:defRPr sz="1300">
                <a:solidFill>
                  <a:schemeClr val="dk1"/>
                </a:solidFill>
                <a:latin typeface="Comfortaa Light"/>
                <a:ea typeface="Comfortaa Light"/>
                <a:cs typeface="Comfortaa Light"/>
                <a:sym typeface="Comfortaa Light"/>
              </a:defRPr>
            </a:lvl5pPr>
            <a:lvl6pPr marL="2743200" lvl="5" indent="-311150">
              <a:lnSpc>
                <a:spcPct val="100000"/>
              </a:lnSpc>
              <a:spcBef>
                <a:spcPts val="1600"/>
              </a:spcBef>
              <a:spcAft>
                <a:spcPts val="0"/>
              </a:spcAft>
              <a:buClr>
                <a:schemeClr val="dk1"/>
              </a:buClr>
              <a:buSzPts val="1300"/>
              <a:buFont typeface="Comfortaa Light"/>
              <a:buChar char="■"/>
              <a:defRPr sz="1300">
                <a:solidFill>
                  <a:schemeClr val="dk1"/>
                </a:solidFill>
                <a:latin typeface="Comfortaa Light"/>
                <a:ea typeface="Comfortaa Light"/>
                <a:cs typeface="Comfortaa Light"/>
                <a:sym typeface="Comfortaa Light"/>
              </a:defRPr>
            </a:lvl6pPr>
            <a:lvl7pPr marL="3200400" lvl="6" indent="-311150">
              <a:lnSpc>
                <a:spcPct val="100000"/>
              </a:lnSpc>
              <a:spcBef>
                <a:spcPts val="1600"/>
              </a:spcBef>
              <a:spcAft>
                <a:spcPts val="0"/>
              </a:spcAft>
              <a:buClr>
                <a:schemeClr val="dk1"/>
              </a:buClr>
              <a:buSzPts val="1300"/>
              <a:buFont typeface="Comfortaa Light"/>
              <a:buChar char="●"/>
              <a:defRPr sz="1300">
                <a:solidFill>
                  <a:schemeClr val="dk1"/>
                </a:solidFill>
                <a:latin typeface="Comfortaa Light"/>
                <a:ea typeface="Comfortaa Light"/>
                <a:cs typeface="Comfortaa Light"/>
                <a:sym typeface="Comfortaa Light"/>
              </a:defRPr>
            </a:lvl7pPr>
            <a:lvl8pPr marL="3657600" lvl="7" indent="-311150">
              <a:lnSpc>
                <a:spcPct val="100000"/>
              </a:lnSpc>
              <a:spcBef>
                <a:spcPts val="1600"/>
              </a:spcBef>
              <a:spcAft>
                <a:spcPts val="0"/>
              </a:spcAft>
              <a:buClr>
                <a:schemeClr val="dk1"/>
              </a:buClr>
              <a:buSzPts val="1300"/>
              <a:buFont typeface="Comfortaa Light"/>
              <a:buChar char="○"/>
              <a:defRPr sz="1300">
                <a:solidFill>
                  <a:schemeClr val="dk1"/>
                </a:solidFill>
                <a:latin typeface="Comfortaa Light"/>
                <a:ea typeface="Comfortaa Light"/>
                <a:cs typeface="Comfortaa Light"/>
                <a:sym typeface="Comfortaa Light"/>
              </a:defRPr>
            </a:lvl8pPr>
            <a:lvl9pPr marL="4114800" lvl="8" indent="-311150">
              <a:lnSpc>
                <a:spcPct val="100000"/>
              </a:lnSpc>
              <a:spcBef>
                <a:spcPts val="1600"/>
              </a:spcBef>
              <a:spcAft>
                <a:spcPts val="1600"/>
              </a:spcAft>
              <a:buClr>
                <a:schemeClr val="dk1"/>
              </a:buClr>
              <a:buSzPts val="1300"/>
              <a:buFont typeface="Comfortaa Light"/>
              <a:buChar char="■"/>
              <a:defRPr sz="1300">
                <a:solidFill>
                  <a:schemeClr val="dk1"/>
                </a:solidFill>
                <a:latin typeface="Comfortaa Light"/>
                <a:ea typeface="Comfortaa Light"/>
                <a:cs typeface="Comfortaa Light"/>
                <a:sym typeface="Comfortaa Light"/>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7.xml"/><Relationship Id="rId4" Type="http://schemas.openxmlformats.org/officeDocument/2006/relationships/image" Target="../media/image8.jpeg"/></Relationships>
</file>

<file path=ppt/slides/_rels/slide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6.png"/><Relationship Id="rId4" Type="http://schemas.openxmlformats.org/officeDocument/2006/relationships/notesSlide" Target="../notesSlides/notesSlide3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7.xml"/><Relationship Id="rId1" Type="http://schemas.openxmlformats.org/officeDocument/2006/relationships/slideLayout" Target="../slideLayouts/slideLayout21.xml"/></Relationships>
</file>

<file path=ppt/slides/_rels/slide6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8.xml"/><Relationship Id="rId1" Type="http://schemas.openxmlformats.org/officeDocument/2006/relationships/slideLayout" Target="../slideLayouts/slideLayout21.xml"/></Relationships>
</file>

<file path=ppt/slides/_rels/slide6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9.xml"/><Relationship Id="rId1" Type="http://schemas.openxmlformats.org/officeDocument/2006/relationships/slideLayout" Target="../slideLayouts/slideLayout21.xml"/></Relationships>
</file>

<file path=ppt/slides/_rels/slide6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ECA2A">
            <a:alpha val="10270"/>
          </a:srgbClr>
        </a:solidFill>
        <a:effectLst/>
      </p:bgPr>
    </p:bg>
    <p:spTree>
      <p:nvGrpSpPr>
        <p:cNvPr id="1" name="Shape 403"/>
        <p:cNvGrpSpPr/>
        <p:nvPr/>
      </p:nvGrpSpPr>
      <p:grpSpPr>
        <a:xfrm>
          <a:off x="0" y="0"/>
          <a:ext cx="0" cy="0"/>
          <a:chOff x="0" y="0"/>
          <a:chExt cx="0" cy="0"/>
        </a:xfrm>
      </p:grpSpPr>
      <p:sp>
        <p:nvSpPr>
          <p:cNvPr id="405" name="Google Shape;405;p44"/>
          <p:cNvSpPr txBox="1">
            <a:spLocks noGrp="1"/>
          </p:cNvSpPr>
          <p:nvPr>
            <p:ph type="ctrTitle"/>
          </p:nvPr>
        </p:nvSpPr>
        <p:spPr>
          <a:xfrm>
            <a:off x="-99060" y="1021080"/>
            <a:ext cx="9474200" cy="298323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panose="020B0604020202020204"/>
              <a:buNone/>
            </a:pPr>
            <a:r>
              <a:rPr lang="en-US" sz="4800" dirty="0" smtClean="0">
                <a:solidFill>
                  <a:schemeClr val="dk1"/>
                </a:solidFill>
                <a:latin typeface="+mj-lt"/>
              </a:rPr>
              <a:t>BÀI 4: S</a:t>
            </a:r>
            <a:r>
              <a:rPr lang="en-US" sz="4800" dirty="0" smtClean="0">
                <a:solidFill>
                  <a:schemeClr val="accent2"/>
                </a:solidFill>
                <a:latin typeface="+mj-lt"/>
              </a:rPr>
              <a:t>Ơ</a:t>
            </a:r>
            <a:r>
              <a:rPr lang="en-US" sz="4800" dirty="0" smtClean="0">
                <a:solidFill>
                  <a:schemeClr val="dk1"/>
                </a:solidFill>
                <a:latin typeface="+mj-lt"/>
              </a:rPr>
              <a:t> LƯỢC </a:t>
            </a:r>
            <a:br>
              <a:rPr lang="en-US" sz="4800" dirty="0" smtClean="0">
                <a:solidFill>
                  <a:schemeClr val="dk1"/>
                </a:solidFill>
                <a:latin typeface="+mj-lt"/>
              </a:rPr>
            </a:br>
            <a:r>
              <a:rPr lang="en-US" sz="4400" b="1" dirty="0" smtClean="0">
                <a:solidFill>
                  <a:schemeClr val="accent2"/>
                </a:solidFill>
                <a:latin typeface="+mj-lt"/>
              </a:rPr>
              <a:t>BẢNGTUẦN HOÀN CÁC</a:t>
            </a:r>
            <a:br>
              <a:rPr lang="en-US" sz="4400" b="1" dirty="0" smtClean="0">
                <a:solidFill>
                  <a:schemeClr val="accent2"/>
                </a:solidFill>
                <a:latin typeface="+mj-lt"/>
              </a:rPr>
            </a:br>
            <a:r>
              <a:rPr lang="en-US" sz="4400" b="1" dirty="0" smtClean="0">
                <a:solidFill>
                  <a:schemeClr val="accent2"/>
                </a:solidFill>
                <a:latin typeface="+mj-lt"/>
              </a:rPr>
              <a:t>NGUYÊN TỐ HÓA HỌC</a:t>
            </a:r>
            <a:endParaRPr sz="3600" b="1" dirty="0">
              <a:solidFill>
                <a:schemeClr val="accent2"/>
              </a:solidFill>
              <a:latin typeface="+mj-lt"/>
            </a:endParaRPr>
          </a:p>
        </p:txBody>
      </p:sp>
      <p:grpSp>
        <p:nvGrpSpPr>
          <p:cNvPr id="406" name="Google Shape;406;p44"/>
          <p:cNvGrpSpPr/>
          <p:nvPr/>
        </p:nvGrpSpPr>
        <p:grpSpPr>
          <a:xfrm>
            <a:off x="7477856" y="99808"/>
            <a:ext cx="1049059" cy="778108"/>
            <a:chOff x="6224675" y="2055325"/>
            <a:chExt cx="920550" cy="682850"/>
          </a:xfrm>
        </p:grpSpPr>
        <p:sp>
          <p:nvSpPr>
            <p:cNvPr id="407" name="Google Shape;407;p44"/>
            <p:cNvSpPr/>
            <p:nvPr/>
          </p:nvSpPr>
          <p:spPr>
            <a:xfrm>
              <a:off x="6225025" y="2055525"/>
              <a:ext cx="920200" cy="682650"/>
            </a:xfrm>
            <a:custGeom>
              <a:avLst/>
              <a:gdLst/>
              <a:ahLst/>
              <a:cxnLst/>
              <a:rect l="l" t="t" r="r" b="b"/>
              <a:pathLst>
                <a:path w="36808" h="27306" extrusionOk="0">
                  <a:moveTo>
                    <a:pt x="31985" y="9664"/>
                  </a:moveTo>
                  <a:cubicBezTo>
                    <a:pt x="32506" y="9664"/>
                    <a:pt x="33094" y="9778"/>
                    <a:pt x="33607" y="10000"/>
                  </a:cubicBezTo>
                  <a:cubicBezTo>
                    <a:pt x="33010" y="10705"/>
                    <a:pt x="32305" y="11139"/>
                    <a:pt x="31492" y="11573"/>
                  </a:cubicBezTo>
                  <a:cubicBezTo>
                    <a:pt x="31383" y="10922"/>
                    <a:pt x="31275" y="10353"/>
                    <a:pt x="31166" y="9783"/>
                  </a:cubicBezTo>
                  <a:cubicBezTo>
                    <a:pt x="31397" y="9703"/>
                    <a:pt x="31679" y="9664"/>
                    <a:pt x="31985" y="9664"/>
                  </a:cubicBezTo>
                  <a:close/>
                  <a:moveTo>
                    <a:pt x="4313" y="16754"/>
                  </a:moveTo>
                  <a:cubicBezTo>
                    <a:pt x="4395" y="17161"/>
                    <a:pt x="4449" y="17486"/>
                    <a:pt x="4530" y="17920"/>
                  </a:cubicBezTo>
                  <a:cubicBezTo>
                    <a:pt x="4178" y="17893"/>
                    <a:pt x="3907" y="17812"/>
                    <a:pt x="3825" y="17514"/>
                  </a:cubicBezTo>
                  <a:cubicBezTo>
                    <a:pt x="3744" y="17188"/>
                    <a:pt x="3988" y="16971"/>
                    <a:pt x="4313" y="16754"/>
                  </a:cubicBezTo>
                  <a:close/>
                  <a:moveTo>
                    <a:pt x="17356" y="963"/>
                  </a:moveTo>
                  <a:cubicBezTo>
                    <a:pt x="19494" y="963"/>
                    <a:pt x="21581" y="1369"/>
                    <a:pt x="23571" y="2134"/>
                  </a:cubicBezTo>
                  <a:cubicBezTo>
                    <a:pt x="24358" y="2433"/>
                    <a:pt x="25036" y="2894"/>
                    <a:pt x="25687" y="3409"/>
                  </a:cubicBezTo>
                  <a:cubicBezTo>
                    <a:pt x="27152" y="4603"/>
                    <a:pt x="28237" y="6067"/>
                    <a:pt x="29213" y="7668"/>
                  </a:cubicBezTo>
                  <a:cubicBezTo>
                    <a:pt x="29945" y="8888"/>
                    <a:pt x="30325" y="10217"/>
                    <a:pt x="30461" y="11628"/>
                  </a:cubicBezTo>
                  <a:cubicBezTo>
                    <a:pt x="30461" y="11763"/>
                    <a:pt x="30461" y="11899"/>
                    <a:pt x="30461" y="12089"/>
                  </a:cubicBezTo>
                  <a:cubicBezTo>
                    <a:pt x="30244" y="12224"/>
                    <a:pt x="30027" y="12360"/>
                    <a:pt x="29783" y="12469"/>
                  </a:cubicBezTo>
                  <a:cubicBezTo>
                    <a:pt x="27640" y="13553"/>
                    <a:pt x="25416" y="14394"/>
                    <a:pt x="23110" y="15072"/>
                  </a:cubicBezTo>
                  <a:cubicBezTo>
                    <a:pt x="19313" y="16212"/>
                    <a:pt x="15488" y="17215"/>
                    <a:pt x="11583" y="17812"/>
                  </a:cubicBezTo>
                  <a:cubicBezTo>
                    <a:pt x="10009" y="18056"/>
                    <a:pt x="8436" y="18219"/>
                    <a:pt x="6836" y="18219"/>
                  </a:cubicBezTo>
                  <a:cubicBezTo>
                    <a:pt x="6429" y="18219"/>
                    <a:pt x="6022" y="18192"/>
                    <a:pt x="5588" y="18164"/>
                  </a:cubicBezTo>
                  <a:cubicBezTo>
                    <a:pt x="5371" y="17622"/>
                    <a:pt x="5290" y="17134"/>
                    <a:pt x="5263" y="16646"/>
                  </a:cubicBezTo>
                  <a:cubicBezTo>
                    <a:pt x="5046" y="13960"/>
                    <a:pt x="5615" y="11411"/>
                    <a:pt x="6673" y="8942"/>
                  </a:cubicBezTo>
                  <a:cubicBezTo>
                    <a:pt x="7541" y="6908"/>
                    <a:pt x="8843" y="5199"/>
                    <a:pt x="10579" y="3789"/>
                  </a:cubicBezTo>
                  <a:cubicBezTo>
                    <a:pt x="11745" y="2867"/>
                    <a:pt x="12993" y="2026"/>
                    <a:pt x="14403" y="1483"/>
                  </a:cubicBezTo>
                  <a:cubicBezTo>
                    <a:pt x="15217" y="1158"/>
                    <a:pt x="16085" y="995"/>
                    <a:pt x="16953" y="968"/>
                  </a:cubicBezTo>
                  <a:cubicBezTo>
                    <a:pt x="17088" y="965"/>
                    <a:pt x="17222" y="963"/>
                    <a:pt x="17356" y="963"/>
                  </a:cubicBezTo>
                  <a:close/>
                  <a:moveTo>
                    <a:pt x="32874" y="7977"/>
                  </a:moveTo>
                  <a:cubicBezTo>
                    <a:pt x="33209" y="7977"/>
                    <a:pt x="33544" y="8014"/>
                    <a:pt x="33878" y="8102"/>
                  </a:cubicBezTo>
                  <a:cubicBezTo>
                    <a:pt x="34258" y="8210"/>
                    <a:pt x="34638" y="8346"/>
                    <a:pt x="34990" y="8536"/>
                  </a:cubicBezTo>
                  <a:cubicBezTo>
                    <a:pt x="35479" y="8780"/>
                    <a:pt x="35696" y="9214"/>
                    <a:pt x="35696" y="9756"/>
                  </a:cubicBezTo>
                  <a:cubicBezTo>
                    <a:pt x="35723" y="10299"/>
                    <a:pt x="35533" y="10787"/>
                    <a:pt x="35289" y="11248"/>
                  </a:cubicBezTo>
                  <a:cubicBezTo>
                    <a:pt x="34801" y="12224"/>
                    <a:pt x="34123" y="13092"/>
                    <a:pt x="33309" y="13852"/>
                  </a:cubicBezTo>
                  <a:cubicBezTo>
                    <a:pt x="31383" y="15615"/>
                    <a:pt x="29213" y="16971"/>
                    <a:pt x="26745" y="17812"/>
                  </a:cubicBezTo>
                  <a:cubicBezTo>
                    <a:pt x="23192" y="19005"/>
                    <a:pt x="19611" y="19982"/>
                    <a:pt x="15950" y="20633"/>
                  </a:cubicBezTo>
                  <a:cubicBezTo>
                    <a:pt x="14783" y="20850"/>
                    <a:pt x="13617" y="20985"/>
                    <a:pt x="12423" y="21121"/>
                  </a:cubicBezTo>
                  <a:cubicBezTo>
                    <a:pt x="10850" y="21311"/>
                    <a:pt x="9277" y="21446"/>
                    <a:pt x="7677" y="21474"/>
                  </a:cubicBezTo>
                  <a:cubicBezTo>
                    <a:pt x="7464" y="21478"/>
                    <a:pt x="7251" y="21481"/>
                    <a:pt x="7037" y="21481"/>
                  </a:cubicBezTo>
                  <a:cubicBezTo>
                    <a:pt x="6023" y="21481"/>
                    <a:pt x="5001" y="21412"/>
                    <a:pt x="4015" y="21121"/>
                  </a:cubicBezTo>
                  <a:cubicBezTo>
                    <a:pt x="3256" y="20931"/>
                    <a:pt x="2550" y="20633"/>
                    <a:pt x="1926" y="20117"/>
                  </a:cubicBezTo>
                  <a:cubicBezTo>
                    <a:pt x="1167" y="19466"/>
                    <a:pt x="950" y="18680"/>
                    <a:pt x="1194" y="17758"/>
                  </a:cubicBezTo>
                  <a:cubicBezTo>
                    <a:pt x="1438" y="16781"/>
                    <a:pt x="1981" y="16022"/>
                    <a:pt x="2794" y="15479"/>
                  </a:cubicBezTo>
                  <a:cubicBezTo>
                    <a:pt x="3039" y="15316"/>
                    <a:pt x="3283" y="15181"/>
                    <a:pt x="3527" y="15072"/>
                  </a:cubicBezTo>
                  <a:cubicBezTo>
                    <a:pt x="3717" y="14964"/>
                    <a:pt x="3934" y="14910"/>
                    <a:pt x="4151" y="14855"/>
                  </a:cubicBezTo>
                  <a:cubicBezTo>
                    <a:pt x="4341" y="15100"/>
                    <a:pt x="4259" y="15371"/>
                    <a:pt x="4232" y="15588"/>
                  </a:cubicBezTo>
                  <a:cubicBezTo>
                    <a:pt x="3961" y="15832"/>
                    <a:pt x="3662" y="16049"/>
                    <a:pt x="3445" y="16293"/>
                  </a:cubicBezTo>
                  <a:cubicBezTo>
                    <a:pt x="2523" y="17269"/>
                    <a:pt x="2822" y="18381"/>
                    <a:pt x="4124" y="18734"/>
                  </a:cubicBezTo>
                  <a:cubicBezTo>
                    <a:pt x="5053" y="18983"/>
                    <a:pt x="6020" y="19100"/>
                    <a:pt x="6993" y="19100"/>
                  </a:cubicBezTo>
                  <a:cubicBezTo>
                    <a:pt x="7185" y="19100"/>
                    <a:pt x="7376" y="19096"/>
                    <a:pt x="7568" y="19087"/>
                  </a:cubicBezTo>
                  <a:cubicBezTo>
                    <a:pt x="9982" y="19005"/>
                    <a:pt x="12369" y="18598"/>
                    <a:pt x="14756" y="18137"/>
                  </a:cubicBezTo>
                  <a:cubicBezTo>
                    <a:pt x="18065" y="17514"/>
                    <a:pt x="21320" y="16564"/>
                    <a:pt x="24575" y="15588"/>
                  </a:cubicBezTo>
                  <a:cubicBezTo>
                    <a:pt x="26202" y="15127"/>
                    <a:pt x="27803" y="14476"/>
                    <a:pt x="29322" y="13716"/>
                  </a:cubicBezTo>
                  <a:cubicBezTo>
                    <a:pt x="30922" y="12930"/>
                    <a:pt x="32441" y="12007"/>
                    <a:pt x="33851" y="10922"/>
                  </a:cubicBezTo>
                  <a:cubicBezTo>
                    <a:pt x="34068" y="10760"/>
                    <a:pt x="34258" y="10570"/>
                    <a:pt x="34394" y="10353"/>
                  </a:cubicBezTo>
                  <a:cubicBezTo>
                    <a:pt x="34692" y="9919"/>
                    <a:pt x="34584" y="9458"/>
                    <a:pt x="34123" y="9214"/>
                  </a:cubicBezTo>
                  <a:cubicBezTo>
                    <a:pt x="33824" y="9051"/>
                    <a:pt x="33499" y="8942"/>
                    <a:pt x="33173" y="8915"/>
                  </a:cubicBezTo>
                  <a:cubicBezTo>
                    <a:pt x="32522" y="8834"/>
                    <a:pt x="31871" y="8807"/>
                    <a:pt x="31193" y="8780"/>
                  </a:cubicBezTo>
                  <a:cubicBezTo>
                    <a:pt x="30868" y="8753"/>
                    <a:pt x="30868" y="8780"/>
                    <a:pt x="30759" y="8319"/>
                  </a:cubicBezTo>
                  <a:cubicBezTo>
                    <a:pt x="31474" y="8135"/>
                    <a:pt x="32176" y="7977"/>
                    <a:pt x="32874" y="7977"/>
                  </a:cubicBezTo>
                  <a:close/>
                  <a:moveTo>
                    <a:pt x="30379" y="17161"/>
                  </a:moveTo>
                  <a:lnTo>
                    <a:pt x="30379" y="17161"/>
                  </a:lnTo>
                  <a:cubicBezTo>
                    <a:pt x="30108" y="18924"/>
                    <a:pt x="29430" y="20334"/>
                    <a:pt x="28399" y="21582"/>
                  </a:cubicBezTo>
                  <a:cubicBezTo>
                    <a:pt x="27559" y="22586"/>
                    <a:pt x="26555" y="23427"/>
                    <a:pt x="25443" y="24132"/>
                  </a:cubicBezTo>
                  <a:cubicBezTo>
                    <a:pt x="23788" y="25190"/>
                    <a:pt x="21998" y="25868"/>
                    <a:pt x="20018" y="26139"/>
                  </a:cubicBezTo>
                  <a:cubicBezTo>
                    <a:pt x="18928" y="26288"/>
                    <a:pt x="17838" y="26414"/>
                    <a:pt x="16727" y="26414"/>
                  </a:cubicBezTo>
                  <a:cubicBezTo>
                    <a:pt x="16621" y="26414"/>
                    <a:pt x="16516" y="26412"/>
                    <a:pt x="16411" y="26410"/>
                  </a:cubicBezTo>
                  <a:cubicBezTo>
                    <a:pt x="13319" y="26302"/>
                    <a:pt x="10687" y="25081"/>
                    <a:pt x="8436" y="22993"/>
                  </a:cubicBezTo>
                  <a:cubicBezTo>
                    <a:pt x="8301" y="22884"/>
                    <a:pt x="8192" y="22721"/>
                    <a:pt x="8056" y="22586"/>
                  </a:cubicBezTo>
                  <a:cubicBezTo>
                    <a:pt x="8192" y="22396"/>
                    <a:pt x="8382" y="22450"/>
                    <a:pt x="8518" y="22423"/>
                  </a:cubicBezTo>
                  <a:cubicBezTo>
                    <a:pt x="10959" y="22287"/>
                    <a:pt x="13400" y="22070"/>
                    <a:pt x="15787" y="21663"/>
                  </a:cubicBezTo>
                  <a:cubicBezTo>
                    <a:pt x="18770" y="21148"/>
                    <a:pt x="21673" y="20416"/>
                    <a:pt x="24548" y="19548"/>
                  </a:cubicBezTo>
                  <a:cubicBezTo>
                    <a:pt x="25823" y="19168"/>
                    <a:pt x="27125" y="18843"/>
                    <a:pt x="28291" y="18219"/>
                  </a:cubicBezTo>
                  <a:cubicBezTo>
                    <a:pt x="28752" y="18002"/>
                    <a:pt x="29186" y="17785"/>
                    <a:pt x="29620" y="17541"/>
                  </a:cubicBezTo>
                  <a:cubicBezTo>
                    <a:pt x="29837" y="17432"/>
                    <a:pt x="30054" y="17324"/>
                    <a:pt x="30379" y="17161"/>
                  </a:cubicBezTo>
                  <a:close/>
                  <a:moveTo>
                    <a:pt x="17547" y="0"/>
                  </a:moveTo>
                  <a:cubicBezTo>
                    <a:pt x="16359" y="0"/>
                    <a:pt x="15205" y="200"/>
                    <a:pt x="14051" y="615"/>
                  </a:cubicBezTo>
                  <a:cubicBezTo>
                    <a:pt x="12749" y="1104"/>
                    <a:pt x="11610" y="1836"/>
                    <a:pt x="10498" y="2677"/>
                  </a:cubicBezTo>
                  <a:cubicBezTo>
                    <a:pt x="8490" y="4223"/>
                    <a:pt x="6917" y="6122"/>
                    <a:pt x="5887" y="8454"/>
                  </a:cubicBezTo>
                  <a:cubicBezTo>
                    <a:pt x="5236" y="9973"/>
                    <a:pt x="4747" y="11546"/>
                    <a:pt x="4503" y="13201"/>
                  </a:cubicBezTo>
                  <a:cubicBezTo>
                    <a:pt x="4476" y="13391"/>
                    <a:pt x="4422" y="13553"/>
                    <a:pt x="4368" y="13743"/>
                  </a:cubicBezTo>
                  <a:cubicBezTo>
                    <a:pt x="4042" y="13852"/>
                    <a:pt x="3744" y="13933"/>
                    <a:pt x="3473" y="14042"/>
                  </a:cubicBezTo>
                  <a:cubicBezTo>
                    <a:pt x="1737" y="14720"/>
                    <a:pt x="597" y="15913"/>
                    <a:pt x="218" y="17785"/>
                  </a:cubicBezTo>
                  <a:cubicBezTo>
                    <a:pt x="1" y="18978"/>
                    <a:pt x="380" y="19928"/>
                    <a:pt x="1221" y="20714"/>
                  </a:cubicBezTo>
                  <a:cubicBezTo>
                    <a:pt x="1954" y="21392"/>
                    <a:pt x="2794" y="21772"/>
                    <a:pt x="3717" y="22043"/>
                  </a:cubicBezTo>
                  <a:cubicBezTo>
                    <a:pt x="4530" y="22260"/>
                    <a:pt x="5344" y="22369"/>
                    <a:pt x="6185" y="22423"/>
                  </a:cubicBezTo>
                  <a:cubicBezTo>
                    <a:pt x="6592" y="22423"/>
                    <a:pt x="6863" y="22586"/>
                    <a:pt x="7161" y="22884"/>
                  </a:cubicBezTo>
                  <a:cubicBezTo>
                    <a:pt x="9792" y="25759"/>
                    <a:pt x="13047" y="27251"/>
                    <a:pt x="16953" y="27305"/>
                  </a:cubicBezTo>
                  <a:cubicBezTo>
                    <a:pt x="18092" y="27305"/>
                    <a:pt x="19177" y="27170"/>
                    <a:pt x="20289" y="27007"/>
                  </a:cubicBezTo>
                  <a:cubicBezTo>
                    <a:pt x="23273" y="26600"/>
                    <a:pt x="25850" y="25325"/>
                    <a:pt x="28020" y="23264"/>
                  </a:cubicBezTo>
                  <a:cubicBezTo>
                    <a:pt x="29864" y="21528"/>
                    <a:pt x="31030" y="19439"/>
                    <a:pt x="31356" y="16917"/>
                  </a:cubicBezTo>
                  <a:cubicBezTo>
                    <a:pt x="31383" y="16646"/>
                    <a:pt x="31492" y="16429"/>
                    <a:pt x="31736" y="16293"/>
                  </a:cubicBezTo>
                  <a:cubicBezTo>
                    <a:pt x="31925" y="16184"/>
                    <a:pt x="32061" y="16076"/>
                    <a:pt x="32224" y="15967"/>
                  </a:cubicBezTo>
                  <a:cubicBezTo>
                    <a:pt x="33607" y="15018"/>
                    <a:pt x="34719" y="13798"/>
                    <a:pt x="35696" y="12441"/>
                  </a:cubicBezTo>
                  <a:cubicBezTo>
                    <a:pt x="36157" y="11790"/>
                    <a:pt x="36482" y="11085"/>
                    <a:pt x="36645" y="10326"/>
                  </a:cubicBezTo>
                  <a:cubicBezTo>
                    <a:pt x="36808" y="9431"/>
                    <a:pt x="36482" y="8237"/>
                    <a:pt x="35397" y="7668"/>
                  </a:cubicBezTo>
                  <a:cubicBezTo>
                    <a:pt x="34665" y="7288"/>
                    <a:pt x="33906" y="7098"/>
                    <a:pt x="33092" y="7044"/>
                  </a:cubicBezTo>
                  <a:cubicBezTo>
                    <a:pt x="33025" y="7042"/>
                    <a:pt x="32958" y="7041"/>
                    <a:pt x="32891" y="7041"/>
                  </a:cubicBezTo>
                  <a:cubicBezTo>
                    <a:pt x="32016" y="7041"/>
                    <a:pt x="31182" y="7208"/>
                    <a:pt x="30325" y="7586"/>
                  </a:cubicBezTo>
                  <a:cubicBezTo>
                    <a:pt x="30190" y="7369"/>
                    <a:pt x="30081" y="7234"/>
                    <a:pt x="30000" y="7071"/>
                  </a:cubicBezTo>
                  <a:cubicBezTo>
                    <a:pt x="28996" y="5254"/>
                    <a:pt x="27586" y="3789"/>
                    <a:pt x="25985" y="2514"/>
                  </a:cubicBezTo>
                  <a:cubicBezTo>
                    <a:pt x="25307" y="1944"/>
                    <a:pt x="24548" y="1510"/>
                    <a:pt x="23707" y="1212"/>
                  </a:cubicBezTo>
                  <a:cubicBezTo>
                    <a:pt x="21944" y="507"/>
                    <a:pt x="20072" y="127"/>
                    <a:pt x="18174" y="19"/>
                  </a:cubicBezTo>
                  <a:cubicBezTo>
                    <a:pt x="17964" y="7"/>
                    <a:pt x="17755" y="0"/>
                    <a:pt x="17547" y="0"/>
                  </a:cubicBezTo>
                  <a:close/>
                </a:path>
              </a:pathLst>
            </a:custGeom>
            <a:solidFill>
              <a:srgbClr val="ED6A30"/>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8" name="Google Shape;408;p44"/>
            <p:cNvGrpSpPr/>
            <p:nvPr/>
          </p:nvGrpSpPr>
          <p:grpSpPr>
            <a:xfrm>
              <a:off x="6224675" y="2055325"/>
              <a:ext cx="920225" cy="682650"/>
              <a:chOff x="2734175" y="518275"/>
              <a:chExt cx="920225" cy="682650"/>
            </a:xfrm>
          </p:grpSpPr>
          <p:sp>
            <p:nvSpPr>
              <p:cNvPr id="409" name="Google Shape;409;p44"/>
              <p:cNvSpPr/>
              <p:nvPr/>
            </p:nvSpPr>
            <p:spPr>
              <a:xfrm>
                <a:off x="2734175" y="518275"/>
                <a:ext cx="920225" cy="682650"/>
              </a:xfrm>
              <a:custGeom>
                <a:avLst/>
                <a:gdLst/>
                <a:ahLst/>
                <a:cxnLst/>
                <a:rect l="l" t="t" r="r" b="b"/>
                <a:pathLst>
                  <a:path w="36809" h="27306" extrusionOk="0">
                    <a:moveTo>
                      <a:pt x="31950" y="9657"/>
                    </a:moveTo>
                    <a:cubicBezTo>
                      <a:pt x="32482" y="9657"/>
                      <a:pt x="33096" y="9771"/>
                      <a:pt x="33607" y="10001"/>
                    </a:cubicBezTo>
                    <a:cubicBezTo>
                      <a:pt x="33011" y="10706"/>
                      <a:pt x="32306" y="11140"/>
                      <a:pt x="31492" y="11574"/>
                    </a:cubicBezTo>
                    <a:cubicBezTo>
                      <a:pt x="31383" y="10923"/>
                      <a:pt x="31275" y="10326"/>
                      <a:pt x="31193" y="9756"/>
                    </a:cubicBezTo>
                    <a:cubicBezTo>
                      <a:pt x="31402" y="9690"/>
                      <a:pt x="31664" y="9657"/>
                      <a:pt x="31950" y="9657"/>
                    </a:cubicBezTo>
                    <a:close/>
                    <a:moveTo>
                      <a:pt x="4341" y="16754"/>
                    </a:moveTo>
                    <a:cubicBezTo>
                      <a:pt x="4395" y="17161"/>
                      <a:pt x="4476" y="17487"/>
                      <a:pt x="4531" y="17894"/>
                    </a:cubicBezTo>
                    <a:cubicBezTo>
                      <a:pt x="4178" y="17866"/>
                      <a:pt x="3907" y="17785"/>
                      <a:pt x="3825" y="17514"/>
                    </a:cubicBezTo>
                    <a:cubicBezTo>
                      <a:pt x="3771" y="17188"/>
                      <a:pt x="3988" y="16971"/>
                      <a:pt x="4341" y="16754"/>
                    </a:cubicBezTo>
                    <a:close/>
                    <a:moveTo>
                      <a:pt x="17383" y="964"/>
                    </a:moveTo>
                    <a:cubicBezTo>
                      <a:pt x="19518" y="964"/>
                      <a:pt x="21581" y="1369"/>
                      <a:pt x="23572" y="2135"/>
                    </a:cubicBezTo>
                    <a:cubicBezTo>
                      <a:pt x="24358" y="2433"/>
                      <a:pt x="25063" y="2867"/>
                      <a:pt x="25714" y="3410"/>
                    </a:cubicBezTo>
                    <a:cubicBezTo>
                      <a:pt x="27152" y="4576"/>
                      <a:pt x="28264" y="6068"/>
                      <a:pt x="29213" y="7668"/>
                    </a:cubicBezTo>
                    <a:cubicBezTo>
                      <a:pt x="29946" y="8861"/>
                      <a:pt x="30325" y="10190"/>
                      <a:pt x="30461" y="11601"/>
                    </a:cubicBezTo>
                    <a:cubicBezTo>
                      <a:pt x="30461" y="11737"/>
                      <a:pt x="30461" y="11899"/>
                      <a:pt x="30461" y="12089"/>
                    </a:cubicBezTo>
                    <a:cubicBezTo>
                      <a:pt x="30244" y="12198"/>
                      <a:pt x="30027" y="12333"/>
                      <a:pt x="29810" y="12469"/>
                    </a:cubicBezTo>
                    <a:cubicBezTo>
                      <a:pt x="27640" y="13527"/>
                      <a:pt x="25416" y="14395"/>
                      <a:pt x="23111" y="15073"/>
                    </a:cubicBezTo>
                    <a:cubicBezTo>
                      <a:pt x="19340" y="16212"/>
                      <a:pt x="15489" y="17188"/>
                      <a:pt x="11583" y="17812"/>
                    </a:cubicBezTo>
                    <a:cubicBezTo>
                      <a:pt x="10010" y="18056"/>
                      <a:pt x="8437" y="18192"/>
                      <a:pt x="6836" y="18219"/>
                    </a:cubicBezTo>
                    <a:cubicBezTo>
                      <a:pt x="6429" y="18219"/>
                      <a:pt x="6050" y="18165"/>
                      <a:pt x="5588" y="18165"/>
                    </a:cubicBezTo>
                    <a:cubicBezTo>
                      <a:pt x="5372" y="17622"/>
                      <a:pt x="5317" y="17134"/>
                      <a:pt x="5263" y="16619"/>
                    </a:cubicBezTo>
                    <a:cubicBezTo>
                      <a:pt x="5073" y="13934"/>
                      <a:pt x="5616" y="11411"/>
                      <a:pt x="6673" y="8943"/>
                    </a:cubicBezTo>
                    <a:cubicBezTo>
                      <a:pt x="7541" y="6881"/>
                      <a:pt x="8870" y="5173"/>
                      <a:pt x="10579" y="3789"/>
                    </a:cubicBezTo>
                    <a:cubicBezTo>
                      <a:pt x="11746" y="2840"/>
                      <a:pt x="12993" y="2026"/>
                      <a:pt x="14404" y="1484"/>
                    </a:cubicBezTo>
                    <a:cubicBezTo>
                      <a:pt x="15245" y="1158"/>
                      <a:pt x="16085" y="995"/>
                      <a:pt x="16981" y="968"/>
                    </a:cubicBezTo>
                    <a:cubicBezTo>
                      <a:pt x="17115" y="965"/>
                      <a:pt x="17249" y="964"/>
                      <a:pt x="17383" y="964"/>
                    </a:cubicBezTo>
                    <a:close/>
                    <a:moveTo>
                      <a:pt x="32888" y="7977"/>
                    </a:moveTo>
                    <a:cubicBezTo>
                      <a:pt x="33225" y="7977"/>
                      <a:pt x="33562" y="8014"/>
                      <a:pt x="33906" y="8102"/>
                    </a:cubicBezTo>
                    <a:cubicBezTo>
                      <a:pt x="34286" y="8210"/>
                      <a:pt x="34665" y="8346"/>
                      <a:pt x="35018" y="8536"/>
                    </a:cubicBezTo>
                    <a:cubicBezTo>
                      <a:pt x="35479" y="8780"/>
                      <a:pt x="35723" y="9214"/>
                      <a:pt x="35723" y="9756"/>
                    </a:cubicBezTo>
                    <a:cubicBezTo>
                      <a:pt x="35723" y="10299"/>
                      <a:pt x="35560" y="10787"/>
                      <a:pt x="35316" y="11248"/>
                    </a:cubicBezTo>
                    <a:cubicBezTo>
                      <a:pt x="34801" y="12225"/>
                      <a:pt x="34123" y="13093"/>
                      <a:pt x="33336" y="13825"/>
                    </a:cubicBezTo>
                    <a:cubicBezTo>
                      <a:pt x="31410" y="15588"/>
                      <a:pt x="29241" y="16971"/>
                      <a:pt x="26745" y="17812"/>
                    </a:cubicBezTo>
                    <a:cubicBezTo>
                      <a:pt x="23219" y="19006"/>
                      <a:pt x="19612" y="19955"/>
                      <a:pt x="15950" y="20633"/>
                    </a:cubicBezTo>
                    <a:cubicBezTo>
                      <a:pt x="14783" y="20823"/>
                      <a:pt x="13617" y="20986"/>
                      <a:pt x="12451" y="21121"/>
                    </a:cubicBezTo>
                    <a:cubicBezTo>
                      <a:pt x="10851" y="21284"/>
                      <a:pt x="9277" y="21420"/>
                      <a:pt x="7704" y="21474"/>
                    </a:cubicBezTo>
                    <a:cubicBezTo>
                      <a:pt x="7487" y="21479"/>
                      <a:pt x="7270" y="21482"/>
                      <a:pt x="7055" y="21482"/>
                    </a:cubicBezTo>
                    <a:cubicBezTo>
                      <a:pt x="6031" y="21482"/>
                      <a:pt x="5023" y="21413"/>
                      <a:pt x="4015" y="21121"/>
                    </a:cubicBezTo>
                    <a:cubicBezTo>
                      <a:pt x="3256" y="20904"/>
                      <a:pt x="2551" y="20606"/>
                      <a:pt x="1954" y="20091"/>
                    </a:cubicBezTo>
                    <a:cubicBezTo>
                      <a:pt x="1194" y="19467"/>
                      <a:pt x="977" y="18680"/>
                      <a:pt x="1194" y="17731"/>
                    </a:cubicBezTo>
                    <a:cubicBezTo>
                      <a:pt x="1439" y="16782"/>
                      <a:pt x="1981" y="16022"/>
                      <a:pt x="2795" y="15480"/>
                    </a:cubicBezTo>
                    <a:cubicBezTo>
                      <a:pt x="3039" y="15317"/>
                      <a:pt x="3283" y="15181"/>
                      <a:pt x="3554" y="15046"/>
                    </a:cubicBezTo>
                    <a:cubicBezTo>
                      <a:pt x="3744" y="14964"/>
                      <a:pt x="3934" y="14910"/>
                      <a:pt x="4151" y="14829"/>
                    </a:cubicBezTo>
                    <a:cubicBezTo>
                      <a:pt x="4368" y="15100"/>
                      <a:pt x="4259" y="15344"/>
                      <a:pt x="4259" y="15588"/>
                    </a:cubicBezTo>
                    <a:cubicBezTo>
                      <a:pt x="3961" y="15832"/>
                      <a:pt x="3690" y="16049"/>
                      <a:pt x="3446" y="16293"/>
                    </a:cubicBezTo>
                    <a:cubicBezTo>
                      <a:pt x="2523" y="17270"/>
                      <a:pt x="2822" y="18382"/>
                      <a:pt x="4124" y="18734"/>
                    </a:cubicBezTo>
                    <a:cubicBezTo>
                      <a:pt x="5076" y="18984"/>
                      <a:pt x="6028" y="19101"/>
                      <a:pt x="6995" y="19101"/>
                    </a:cubicBezTo>
                    <a:cubicBezTo>
                      <a:pt x="7186" y="19101"/>
                      <a:pt x="7377" y="19096"/>
                      <a:pt x="7569" y="19087"/>
                    </a:cubicBezTo>
                    <a:cubicBezTo>
                      <a:pt x="10010" y="18979"/>
                      <a:pt x="12369" y="18572"/>
                      <a:pt x="14756" y="18138"/>
                    </a:cubicBezTo>
                    <a:cubicBezTo>
                      <a:pt x="18093" y="17487"/>
                      <a:pt x="21347" y="16565"/>
                      <a:pt x="24575" y="15588"/>
                    </a:cubicBezTo>
                    <a:cubicBezTo>
                      <a:pt x="26230" y="15100"/>
                      <a:pt x="27803" y="14476"/>
                      <a:pt x="29349" y="13717"/>
                    </a:cubicBezTo>
                    <a:cubicBezTo>
                      <a:pt x="30949" y="12930"/>
                      <a:pt x="32441" y="11981"/>
                      <a:pt x="33852" y="10896"/>
                    </a:cubicBezTo>
                    <a:cubicBezTo>
                      <a:pt x="34069" y="10760"/>
                      <a:pt x="34258" y="10543"/>
                      <a:pt x="34394" y="10353"/>
                    </a:cubicBezTo>
                    <a:cubicBezTo>
                      <a:pt x="34692" y="9919"/>
                      <a:pt x="34584" y="9458"/>
                      <a:pt x="34123" y="9214"/>
                    </a:cubicBezTo>
                    <a:cubicBezTo>
                      <a:pt x="33852" y="9051"/>
                      <a:pt x="33499" y="8943"/>
                      <a:pt x="33173" y="8916"/>
                    </a:cubicBezTo>
                    <a:cubicBezTo>
                      <a:pt x="32523" y="8834"/>
                      <a:pt x="31872" y="8807"/>
                      <a:pt x="31193" y="8780"/>
                    </a:cubicBezTo>
                    <a:cubicBezTo>
                      <a:pt x="30895" y="8753"/>
                      <a:pt x="30895" y="8780"/>
                      <a:pt x="30759" y="8319"/>
                    </a:cubicBezTo>
                    <a:cubicBezTo>
                      <a:pt x="31492" y="8136"/>
                      <a:pt x="32188" y="7977"/>
                      <a:pt x="32888" y="7977"/>
                    </a:cubicBezTo>
                    <a:close/>
                    <a:moveTo>
                      <a:pt x="30380" y="17161"/>
                    </a:moveTo>
                    <a:cubicBezTo>
                      <a:pt x="30108" y="18924"/>
                      <a:pt x="29430" y="20335"/>
                      <a:pt x="28400" y="21555"/>
                    </a:cubicBezTo>
                    <a:cubicBezTo>
                      <a:pt x="27559" y="22559"/>
                      <a:pt x="26555" y="23427"/>
                      <a:pt x="25443" y="24105"/>
                    </a:cubicBezTo>
                    <a:cubicBezTo>
                      <a:pt x="23789" y="25163"/>
                      <a:pt x="21998" y="25868"/>
                      <a:pt x="20046" y="26112"/>
                    </a:cubicBezTo>
                    <a:cubicBezTo>
                      <a:pt x="18988" y="26253"/>
                      <a:pt x="17952" y="26394"/>
                      <a:pt x="16918" y="26394"/>
                    </a:cubicBezTo>
                    <a:cubicBezTo>
                      <a:pt x="16758" y="26394"/>
                      <a:pt x="16598" y="26391"/>
                      <a:pt x="16438" y="26383"/>
                    </a:cubicBezTo>
                    <a:cubicBezTo>
                      <a:pt x="13319" y="26302"/>
                      <a:pt x="10688" y="25081"/>
                      <a:pt x="8437" y="22993"/>
                    </a:cubicBezTo>
                    <a:cubicBezTo>
                      <a:pt x="8301" y="22857"/>
                      <a:pt x="8192" y="22722"/>
                      <a:pt x="8057" y="22559"/>
                    </a:cubicBezTo>
                    <a:cubicBezTo>
                      <a:pt x="8143" y="22438"/>
                      <a:pt x="8251" y="22416"/>
                      <a:pt x="8354" y="22416"/>
                    </a:cubicBezTo>
                    <a:cubicBezTo>
                      <a:pt x="8412" y="22416"/>
                      <a:pt x="8469" y="22423"/>
                      <a:pt x="8518" y="22423"/>
                    </a:cubicBezTo>
                    <a:cubicBezTo>
                      <a:pt x="10959" y="22288"/>
                      <a:pt x="13400" y="22044"/>
                      <a:pt x="15787" y="21637"/>
                    </a:cubicBezTo>
                    <a:cubicBezTo>
                      <a:pt x="18771" y="21148"/>
                      <a:pt x="21673" y="20416"/>
                      <a:pt x="24575" y="19548"/>
                    </a:cubicBezTo>
                    <a:cubicBezTo>
                      <a:pt x="25823" y="19141"/>
                      <a:pt x="27125" y="18816"/>
                      <a:pt x="28318" y="18219"/>
                    </a:cubicBezTo>
                    <a:cubicBezTo>
                      <a:pt x="28752" y="17975"/>
                      <a:pt x="29186" y="17758"/>
                      <a:pt x="29647" y="17541"/>
                    </a:cubicBezTo>
                    <a:cubicBezTo>
                      <a:pt x="29837" y="17433"/>
                      <a:pt x="30054" y="17324"/>
                      <a:pt x="30380" y="17161"/>
                    </a:cubicBezTo>
                    <a:close/>
                    <a:moveTo>
                      <a:pt x="17547" y="1"/>
                    </a:moveTo>
                    <a:cubicBezTo>
                      <a:pt x="16360" y="1"/>
                      <a:pt x="15209" y="200"/>
                      <a:pt x="14078" y="616"/>
                    </a:cubicBezTo>
                    <a:cubicBezTo>
                      <a:pt x="12749" y="1104"/>
                      <a:pt x="11610" y="1836"/>
                      <a:pt x="10525" y="2677"/>
                    </a:cubicBezTo>
                    <a:cubicBezTo>
                      <a:pt x="8491" y="4223"/>
                      <a:pt x="6945" y="6095"/>
                      <a:pt x="5914" y="8455"/>
                    </a:cubicBezTo>
                    <a:cubicBezTo>
                      <a:pt x="5236" y="9973"/>
                      <a:pt x="4748" y="11547"/>
                      <a:pt x="4504" y="13201"/>
                    </a:cubicBezTo>
                    <a:cubicBezTo>
                      <a:pt x="4476" y="13391"/>
                      <a:pt x="4422" y="13554"/>
                      <a:pt x="4368" y="13744"/>
                    </a:cubicBezTo>
                    <a:cubicBezTo>
                      <a:pt x="4070" y="13852"/>
                      <a:pt x="3744" y="13934"/>
                      <a:pt x="3473" y="14042"/>
                    </a:cubicBezTo>
                    <a:cubicBezTo>
                      <a:pt x="1737" y="14720"/>
                      <a:pt x="598" y="15886"/>
                      <a:pt x="218" y="17785"/>
                    </a:cubicBezTo>
                    <a:cubicBezTo>
                      <a:pt x="1" y="18951"/>
                      <a:pt x="381" y="19928"/>
                      <a:pt x="1249" y="20714"/>
                    </a:cubicBezTo>
                    <a:cubicBezTo>
                      <a:pt x="1954" y="21393"/>
                      <a:pt x="2822" y="21772"/>
                      <a:pt x="3744" y="22016"/>
                    </a:cubicBezTo>
                    <a:cubicBezTo>
                      <a:pt x="4531" y="22261"/>
                      <a:pt x="5372" y="22369"/>
                      <a:pt x="6185" y="22396"/>
                    </a:cubicBezTo>
                    <a:cubicBezTo>
                      <a:pt x="6592" y="22423"/>
                      <a:pt x="6890" y="22586"/>
                      <a:pt x="7162" y="22884"/>
                    </a:cubicBezTo>
                    <a:cubicBezTo>
                      <a:pt x="9793" y="25760"/>
                      <a:pt x="13048" y="27251"/>
                      <a:pt x="16981" y="27306"/>
                    </a:cubicBezTo>
                    <a:cubicBezTo>
                      <a:pt x="18093" y="27306"/>
                      <a:pt x="19178" y="27170"/>
                      <a:pt x="20290" y="27007"/>
                    </a:cubicBezTo>
                    <a:cubicBezTo>
                      <a:pt x="23273" y="26600"/>
                      <a:pt x="25850" y="25326"/>
                      <a:pt x="28020" y="23264"/>
                    </a:cubicBezTo>
                    <a:cubicBezTo>
                      <a:pt x="29864" y="21528"/>
                      <a:pt x="31031" y="19440"/>
                      <a:pt x="31356" y="16917"/>
                    </a:cubicBezTo>
                    <a:cubicBezTo>
                      <a:pt x="31410" y="16646"/>
                      <a:pt x="31492" y="16429"/>
                      <a:pt x="31763" y="16293"/>
                    </a:cubicBezTo>
                    <a:cubicBezTo>
                      <a:pt x="31926" y="16185"/>
                      <a:pt x="32061" y="16076"/>
                      <a:pt x="32224" y="15968"/>
                    </a:cubicBezTo>
                    <a:cubicBezTo>
                      <a:pt x="33607" y="15018"/>
                      <a:pt x="34720" y="13798"/>
                      <a:pt x="35696" y="12442"/>
                    </a:cubicBezTo>
                    <a:cubicBezTo>
                      <a:pt x="36157" y="11791"/>
                      <a:pt x="36483" y="11086"/>
                      <a:pt x="36645" y="10299"/>
                    </a:cubicBezTo>
                    <a:cubicBezTo>
                      <a:pt x="36808" y="9431"/>
                      <a:pt x="36483" y="8238"/>
                      <a:pt x="35398" y="7668"/>
                    </a:cubicBezTo>
                    <a:cubicBezTo>
                      <a:pt x="34692" y="7288"/>
                      <a:pt x="33906" y="7071"/>
                      <a:pt x="33092" y="7044"/>
                    </a:cubicBezTo>
                    <a:cubicBezTo>
                      <a:pt x="33027" y="7042"/>
                      <a:pt x="32962" y="7041"/>
                      <a:pt x="32896" y="7041"/>
                    </a:cubicBezTo>
                    <a:cubicBezTo>
                      <a:pt x="32039" y="7041"/>
                      <a:pt x="31182" y="7208"/>
                      <a:pt x="30325" y="7587"/>
                    </a:cubicBezTo>
                    <a:cubicBezTo>
                      <a:pt x="30190" y="7370"/>
                      <a:pt x="30081" y="7234"/>
                      <a:pt x="30000" y="7071"/>
                    </a:cubicBezTo>
                    <a:cubicBezTo>
                      <a:pt x="28996" y="5227"/>
                      <a:pt x="27586" y="3789"/>
                      <a:pt x="25986" y="2487"/>
                    </a:cubicBezTo>
                    <a:cubicBezTo>
                      <a:pt x="25308" y="1945"/>
                      <a:pt x="24548" y="1511"/>
                      <a:pt x="23707" y="1185"/>
                    </a:cubicBezTo>
                    <a:cubicBezTo>
                      <a:pt x="21944" y="507"/>
                      <a:pt x="20100" y="128"/>
                      <a:pt x="18174" y="19"/>
                    </a:cubicBezTo>
                    <a:cubicBezTo>
                      <a:pt x="17964" y="7"/>
                      <a:pt x="17755" y="1"/>
                      <a:pt x="1754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4"/>
              <p:cNvSpPr/>
              <p:nvPr/>
            </p:nvSpPr>
            <p:spPr>
              <a:xfrm>
                <a:off x="2861000" y="542350"/>
                <a:ext cx="634725" cy="431425"/>
              </a:xfrm>
              <a:custGeom>
                <a:avLst/>
                <a:gdLst/>
                <a:ahLst/>
                <a:cxnLst/>
                <a:rect l="l" t="t" r="r" b="b"/>
                <a:pathLst>
                  <a:path w="25389" h="17257" extrusionOk="0">
                    <a:moveTo>
                      <a:pt x="12310" y="1"/>
                    </a:moveTo>
                    <a:cubicBezTo>
                      <a:pt x="12176" y="1"/>
                      <a:pt x="12042" y="2"/>
                      <a:pt x="11908" y="5"/>
                    </a:cubicBezTo>
                    <a:cubicBezTo>
                      <a:pt x="11012" y="32"/>
                      <a:pt x="10172" y="195"/>
                      <a:pt x="9331" y="521"/>
                    </a:cubicBezTo>
                    <a:cubicBezTo>
                      <a:pt x="7920" y="1063"/>
                      <a:pt x="6673" y="1877"/>
                      <a:pt x="5506" y="2826"/>
                    </a:cubicBezTo>
                    <a:cubicBezTo>
                      <a:pt x="3797" y="4210"/>
                      <a:pt x="2468" y="5918"/>
                      <a:pt x="1600" y="7980"/>
                    </a:cubicBezTo>
                    <a:cubicBezTo>
                      <a:pt x="543" y="10448"/>
                      <a:pt x="0" y="12971"/>
                      <a:pt x="190" y="15656"/>
                    </a:cubicBezTo>
                    <a:cubicBezTo>
                      <a:pt x="244" y="16171"/>
                      <a:pt x="299" y="16659"/>
                      <a:pt x="515" y="17202"/>
                    </a:cubicBezTo>
                    <a:cubicBezTo>
                      <a:pt x="977" y="17202"/>
                      <a:pt x="1356" y="17256"/>
                      <a:pt x="1763" y="17256"/>
                    </a:cubicBezTo>
                    <a:cubicBezTo>
                      <a:pt x="3364" y="17229"/>
                      <a:pt x="4937" y="17093"/>
                      <a:pt x="6510" y="16849"/>
                    </a:cubicBezTo>
                    <a:cubicBezTo>
                      <a:pt x="10416" y="16225"/>
                      <a:pt x="14267" y="15249"/>
                      <a:pt x="18038" y="14110"/>
                    </a:cubicBezTo>
                    <a:cubicBezTo>
                      <a:pt x="20343" y="13432"/>
                      <a:pt x="22567" y="12564"/>
                      <a:pt x="24737" y="11506"/>
                    </a:cubicBezTo>
                    <a:cubicBezTo>
                      <a:pt x="24954" y="11370"/>
                      <a:pt x="25171" y="11235"/>
                      <a:pt x="25388" y="11126"/>
                    </a:cubicBezTo>
                    <a:cubicBezTo>
                      <a:pt x="25388" y="10936"/>
                      <a:pt x="25388" y="10774"/>
                      <a:pt x="25388" y="10638"/>
                    </a:cubicBezTo>
                    <a:cubicBezTo>
                      <a:pt x="25252" y="9227"/>
                      <a:pt x="24873" y="7898"/>
                      <a:pt x="24140" y="6705"/>
                    </a:cubicBezTo>
                    <a:cubicBezTo>
                      <a:pt x="23191" y="5105"/>
                      <a:pt x="22079" y="3613"/>
                      <a:pt x="20641" y="2447"/>
                    </a:cubicBezTo>
                    <a:cubicBezTo>
                      <a:pt x="19990" y="1904"/>
                      <a:pt x="19285" y="1470"/>
                      <a:pt x="18499" y="1172"/>
                    </a:cubicBezTo>
                    <a:cubicBezTo>
                      <a:pt x="16508" y="406"/>
                      <a:pt x="14445" y="1"/>
                      <a:pt x="12310"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4"/>
              <p:cNvSpPr/>
              <p:nvPr/>
            </p:nvSpPr>
            <p:spPr>
              <a:xfrm>
                <a:off x="2758600" y="717700"/>
                <a:ext cx="868675" cy="337625"/>
              </a:xfrm>
              <a:custGeom>
                <a:avLst/>
                <a:gdLst/>
                <a:ahLst/>
                <a:cxnLst/>
                <a:rect l="l" t="t" r="r" b="b"/>
                <a:pathLst>
                  <a:path w="34747" h="13505" extrusionOk="0">
                    <a:moveTo>
                      <a:pt x="31911" y="0"/>
                    </a:moveTo>
                    <a:cubicBezTo>
                      <a:pt x="31211" y="0"/>
                      <a:pt x="30515" y="159"/>
                      <a:pt x="29782" y="342"/>
                    </a:cubicBezTo>
                    <a:cubicBezTo>
                      <a:pt x="29918" y="803"/>
                      <a:pt x="29918" y="776"/>
                      <a:pt x="30216" y="803"/>
                    </a:cubicBezTo>
                    <a:cubicBezTo>
                      <a:pt x="30895" y="830"/>
                      <a:pt x="31546" y="857"/>
                      <a:pt x="32196" y="939"/>
                    </a:cubicBezTo>
                    <a:cubicBezTo>
                      <a:pt x="32522" y="966"/>
                      <a:pt x="32875" y="1074"/>
                      <a:pt x="33146" y="1237"/>
                    </a:cubicBezTo>
                    <a:cubicBezTo>
                      <a:pt x="33607" y="1481"/>
                      <a:pt x="33715" y="1942"/>
                      <a:pt x="33417" y="2376"/>
                    </a:cubicBezTo>
                    <a:cubicBezTo>
                      <a:pt x="33281" y="2566"/>
                      <a:pt x="33092" y="2783"/>
                      <a:pt x="32875" y="2919"/>
                    </a:cubicBezTo>
                    <a:cubicBezTo>
                      <a:pt x="31464" y="4004"/>
                      <a:pt x="29972" y="4953"/>
                      <a:pt x="28372" y="5740"/>
                    </a:cubicBezTo>
                    <a:cubicBezTo>
                      <a:pt x="26826" y="6499"/>
                      <a:pt x="25253" y="7123"/>
                      <a:pt x="23598" y="7611"/>
                    </a:cubicBezTo>
                    <a:cubicBezTo>
                      <a:pt x="20370" y="8588"/>
                      <a:pt x="17116" y="9510"/>
                      <a:pt x="13779" y="10161"/>
                    </a:cubicBezTo>
                    <a:cubicBezTo>
                      <a:pt x="11392" y="10595"/>
                      <a:pt x="9033" y="11002"/>
                      <a:pt x="6592" y="11110"/>
                    </a:cubicBezTo>
                    <a:cubicBezTo>
                      <a:pt x="6400" y="11119"/>
                      <a:pt x="6209" y="11124"/>
                      <a:pt x="6018" y="11124"/>
                    </a:cubicBezTo>
                    <a:cubicBezTo>
                      <a:pt x="5051" y="11124"/>
                      <a:pt x="4099" y="11007"/>
                      <a:pt x="3147" y="10757"/>
                    </a:cubicBezTo>
                    <a:cubicBezTo>
                      <a:pt x="1845" y="10405"/>
                      <a:pt x="1546" y="9293"/>
                      <a:pt x="2469" y="8316"/>
                    </a:cubicBezTo>
                    <a:cubicBezTo>
                      <a:pt x="2713" y="8072"/>
                      <a:pt x="2984" y="7855"/>
                      <a:pt x="3282" y="7611"/>
                    </a:cubicBezTo>
                    <a:cubicBezTo>
                      <a:pt x="3282" y="7367"/>
                      <a:pt x="3391" y="7123"/>
                      <a:pt x="3174" y="6852"/>
                    </a:cubicBezTo>
                    <a:cubicBezTo>
                      <a:pt x="2957" y="6933"/>
                      <a:pt x="2767" y="6987"/>
                      <a:pt x="2577" y="7069"/>
                    </a:cubicBezTo>
                    <a:cubicBezTo>
                      <a:pt x="2306" y="7204"/>
                      <a:pt x="2062" y="7340"/>
                      <a:pt x="1818" y="7503"/>
                    </a:cubicBezTo>
                    <a:cubicBezTo>
                      <a:pt x="1004" y="8045"/>
                      <a:pt x="462" y="8805"/>
                      <a:pt x="217" y="9754"/>
                    </a:cubicBezTo>
                    <a:cubicBezTo>
                      <a:pt x="0" y="10703"/>
                      <a:pt x="217" y="11490"/>
                      <a:pt x="977" y="12114"/>
                    </a:cubicBezTo>
                    <a:cubicBezTo>
                      <a:pt x="1574" y="12629"/>
                      <a:pt x="2279" y="12927"/>
                      <a:pt x="3038" y="13144"/>
                    </a:cubicBezTo>
                    <a:cubicBezTo>
                      <a:pt x="4046" y="13436"/>
                      <a:pt x="5054" y="13505"/>
                      <a:pt x="6078" y="13505"/>
                    </a:cubicBezTo>
                    <a:cubicBezTo>
                      <a:pt x="6293" y="13505"/>
                      <a:pt x="6510" y="13502"/>
                      <a:pt x="6727" y="13497"/>
                    </a:cubicBezTo>
                    <a:cubicBezTo>
                      <a:pt x="8300" y="13443"/>
                      <a:pt x="9874" y="13307"/>
                      <a:pt x="11474" y="13144"/>
                    </a:cubicBezTo>
                    <a:cubicBezTo>
                      <a:pt x="12640" y="13009"/>
                      <a:pt x="13806" y="12846"/>
                      <a:pt x="14973" y="12656"/>
                    </a:cubicBezTo>
                    <a:cubicBezTo>
                      <a:pt x="18635" y="11978"/>
                      <a:pt x="22242" y="11029"/>
                      <a:pt x="25768" y="9835"/>
                    </a:cubicBezTo>
                    <a:cubicBezTo>
                      <a:pt x="28264" y="8994"/>
                      <a:pt x="30433" y="7611"/>
                      <a:pt x="32359" y="5848"/>
                    </a:cubicBezTo>
                    <a:cubicBezTo>
                      <a:pt x="33146" y="5116"/>
                      <a:pt x="33824" y="4248"/>
                      <a:pt x="34339" y="3271"/>
                    </a:cubicBezTo>
                    <a:cubicBezTo>
                      <a:pt x="34583" y="2810"/>
                      <a:pt x="34746" y="2322"/>
                      <a:pt x="34746" y="1779"/>
                    </a:cubicBezTo>
                    <a:cubicBezTo>
                      <a:pt x="34746" y="1237"/>
                      <a:pt x="34502" y="803"/>
                      <a:pt x="34041" y="559"/>
                    </a:cubicBezTo>
                    <a:cubicBezTo>
                      <a:pt x="33688" y="369"/>
                      <a:pt x="33309" y="233"/>
                      <a:pt x="32929" y="125"/>
                    </a:cubicBezTo>
                    <a:cubicBezTo>
                      <a:pt x="32585" y="37"/>
                      <a:pt x="32248" y="0"/>
                      <a:pt x="31911"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44"/>
              <p:cNvSpPr/>
              <p:nvPr/>
            </p:nvSpPr>
            <p:spPr>
              <a:xfrm>
                <a:off x="2935575" y="947300"/>
                <a:ext cx="558100" cy="230850"/>
              </a:xfrm>
              <a:custGeom>
                <a:avLst/>
                <a:gdLst/>
                <a:ahLst/>
                <a:cxnLst/>
                <a:rect l="l" t="t" r="r" b="b"/>
                <a:pathLst>
                  <a:path w="22324" h="9234" extrusionOk="0">
                    <a:moveTo>
                      <a:pt x="22324" y="0"/>
                    </a:moveTo>
                    <a:lnTo>
                      <a:pt x="22324" y="0"/>
                    </a:lnTo>
                    <a:cubicBezTo>
                      <a:pt x="21998" y="163"/>
                      <a:pt x="21781" y="272"/>
                      <a:pt x="21591" y="380"/>
                    </a:cubicBezTo>
                    <a:cubicBezTo>
                      <a:pt x="21130" y="597"/>
                      <a:pt x="20696" y="814"/>
                      <a:pt x="20262" y="1058"/>
                    </a:cubicBezTo>
                    <a:cubicBezTo>
                      <a:pt x="19069" y="1655"/>
                      <a:pt x="17767" y="1980"/>
                      <a:pt x="16519" y="2387"/>
                    </a:cubicBezTo>
                    <a:cubicBezTo>
                      <a:pt x="13617" y="3255"/>
                      <a:pt x="10715" y="3987"/>
                      <a:pt x="7731" y="4476"/>
                    </a:cubicBezTo>
                    <a:cubicBezTo>
                      <a:pt x="5344" y="4883"/>
                      <a:pt x="2903" y="5127"/>
                      <a:pt x="462" y="5262"/>
                    </a:cubicBezTo>
                    <a:cubicBezTo>
                      <a:pt x="413" y="5262"/>
                      <a:pt x="356" y="5255"/>
                      <a:pt x="298" y="5255"/>
                    </a:cubicBezTo>
                    <a:cubicBezTo>
                      <a:pt x="195" y="5255"/>
                      <a:pt x="87" y="5277"/>
                      <a:pt x="1" y="5398"/>
                    </a:cubicBezTo>
                    <a:cubicBezTo>
                      <a:pt x="136" y="5561"/>
                      <a:pt x="245" y="5696"/>
                      <a:pt x="381" y="5832"/>
                    </a:cubicBezTo>
                    <a:cubicBezTo>
                      <a:pt x="2632" y="7920"/>
                      <a:pt x="5263" y="9141"/>
                      <a:pt x="8382" y="9222"/>
                    </a:cubicBezTo>
                    <a:cubicBezTo>
                      <a:pt x="8542" y="9230"/>
                      <a:pt x="8702" y="9233"/>
                      <a:pt x="8862" y="9233"/>
                    </a:cubicBezTo>
                    <a:cubicBezTo>
                      <a:pt x="9896" y="9233"/>
                      <a:pt x="10932" y="9092"/>
                      <a:pt x="11990" y="8951"/>
                    </a:cubicBezTo>
                    <a:cubicBezTo>
                      <a:pt x="13942" y="8707"/>
                      <a:pt x="15733" y="8002"/>
                      <a:pt x="17387" y="6944"/>
                    </a:cubicBezTo>
                    <a:cubicBezTo>
                      <a:pt x="18499" y="6266"/>
                      <a:pt x="19503" y="5398"/>
                      <a:pt x="20344" y="4394"/>
                    </a:cubicBezTo>
                    <a:cubicBezTo>
                      <a:pt x="21374" y="3174"/>
                      <a:pt x="22052" y="1763"/>
                      <a:pt x="2232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44"/>
              <p:cNvSpPr/>
              <p:nvPr/>
            </p:nvSpPr>
            <p:spPr>
              <a:xfrm>
                <a:off x="2949825" y="683425"/>
                <a:ext cx="162775" cy="215100"/>
              </a:xfrm>
              <a:custGeom>
                <a:avLst/>
                <a:gdLst/>
                <a:ahLst/>
                <a:cxnLst/>
                <a:rect l="l" t="t" r="r" b="b"/>
                <a:pathLst>
                  <a:path w="6511" h="8604" extrusionOk="0">
                    <a:moveTo>
                      <a:pt x="3890" y="885"/>
                    </a:moveTo>
                    <a:cubicBezTo>
                      <a:pt x="4205" y="885"/>
                      <a:pt x="4524" y="1055"/>
                      <a:pt x="4828" y="1387"/>
                    </a:cubicBezTo>
                    <a:cubicBezTo>
                      <a:pt x="5262" y="1876"/>
                      <a:pt x="5534" y="2418"/>
                      <a:pt x="5479" y="3069"/>
                    </a:cubicBezTo>
                    <a:cubicBezTo>
                      <a:pt x="5344" y="4832"/>
                      <a:pt x="4611" y="6297"/>
                      <a:pt x="3092" y="7273"/>
                    </a:cubicBezTo>
                    <a:cubicBezTo>
                      <a:pt x="2821" y="7463"/>
                      <a:pt x="2496" y="7572"/>
                      <a:pt x="2170" y="7626"/>
                    </a:cubicBezTo>
                    <a:cubicBezTo>
                      <a:pt x="2067" y="7650"/>
                      <a:pt x="1970" y="7663"/>
                      <a:pt x="1880" y="7663"/>
                    </a:cubicBezTo>
                    <a:cubicBezTo>
                      <a:pt x="1470" y="7663"/>
                      <a:pt x="1192" y="7414"/>
                      <a:pt x="1058" y="6948"/>
                    </a:cubicBezTo>
                    <a:cubicBezTo>
                      <a:pt x="1004" y="6704"/>
                      <a:pt x="977" y="6460"/>
                      <a:pt x="950" y="6297"/>
                    </a:cubicBezTo>
                    <a:cubicBezTo>
                      <a:pt x="1085" y="4371"/>
                      <a:pt x="1736" y="2744"/>
                      <a:pt x="3011" y="1360"/>
                    </a:cubicBezTo>
                    <a:cubicBezTo>
                      <a:pt x="3290" y="1042"/>
                      <a:pt x="3588" y="885"/>
                      <a:pt x="3890" y="885"/>
                    </a:cubicBezTo>
                    <a:close/>
                    <a:moveTo>
                      <a:pt x="3867" y="1"/>
                    </a:moveTo>
                    <a:cubicBezTo>
                      <a:pt x="3315" y="1"/>
                      <a:pt x="2764" y="225"/>
                      <a:pt x="2333" y="682"/>
                    </a:cubicBezTo>
                    <a:cubicBezTo>
                      <a:pt x="895" y="2201"/>
                      <a:pt x="163" y="4046"/>
                      <a:pt x="0" y="6107"/>
                    </a:cubicBezTo>
                    <a:cubicBezTo>
                      <a:pt x="0" y="6649"/>
                      <a:pt x="55" y="7165"/>
                      <a:pt x="299" y="7626"/>
                    </a:cubicBezTo>
                    <a:cubicBezTo>
                      <a:pt x="570" y="8141"/>
                      <a:pt x="950" y="8521"/>
                      <a:pt x="1546" y="8575"/>
                    </a:cubicBezTo>
                    <a:cubicBezTo>
                      <a:pt x="1671" y="8594"/>
                      <a:pt x="1796" y="8603"/>
                      <a:pt x="1921" y="8603"/>
                    </a:cubicBezTo>
                    <a:cubicBezTo>
                      <a:pt x="2149" y="8603"/>
                      <a:pt x="2377" y="8574"/>
                      <a:pt x="2604" y="8521"/>
                    </a:cubicBezTo>
                    <a:cubicBezTo>
                      <a:pt x="3337" y="8358"/>
                      <a:pt x="3933" y="7951"/>
                      <a:pt x="4476" y="7409"/>
                    </a:cubicBezTo>
                    <a:cubicBezTo>
                      <a:pt x="5615" y="6297"/>
                      <a:pt x="6239" y="4914"/>
                      <a:pt x="6402" y="3340"/>
                    </a:cubicBezTo>
                    <a:cubicBezTo>
                      <a:pt x="6510" y="2310"/>
                      <a:pt x="6130" y="1415"/>
                      <a:pt x="5425" y="682"/>
                    </a:cubicBezTo>
                    <a:cubicBezTo>
                      <a:pt x="4988" y="231"/>
                      <a:pt x="4427" y="1"/>
                      <a:pt x="386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44"/>
              <p:cNvSpPr/>
              <p:nvPr/>
            </p:nvSpPr>
            <p:spPr>
              <a:xfrm>
                <a:off x="2973550" y="705550"/>
                <a:ext cx="114625" cy="169450"/>
              </a:xfrm>
              <a:custGeom>
                <a:avLst/>
                <a:gdLst/>
                <a:ahLst/>
                <a:cxnLst/>
                <a:rect l="l" t="t" r="r" b="b"/>
                <a:pathLst>
                  <a:path w="4585" h="6778" extrusionOk="0">
                    <a:moveTo>
                      <a:pt x="2941" y="0"/>
                    </a:moveTo>
                    <a:cubicBezTo>
                      <a:pt x="2639" y="0"/>
                      <a:pt x="2341" y="157"/>
                      <a:pt x="2062" y="475"/>
                    </a:cubicBezTo>
                    <a:cubicBezTo>
                      <a:pt x="787" y="1859"/>
                      <a:pt x="136" y="3486"/>
                      <a:pt x="1" y="5412"/>
                    </a:cubicBezTo>
                    <a:cubicBezTo>
                      <a:pt x="28" y="5575"/>
                      <a:pt x="55" y="5819"/>
                      <a:pt x="109" y="6063"/>
                    </a:cubicBezTo>
                    <a:cubicBezTo>
                      <a:pt x="243" y="6529"/>
                      <a:pt x="521" y="6778"/>
                      <a:pt x="931" y="6778"/>
                    </a:cubicBezTo>
                    <a:cubicBezTo>
                      <a:pt x="1021" y="6778"/>
                      <a:pt x="1118" y="6765"/>
                      <a:pt x="1221" y="6741"/>
                    </a:cubicBezTo>
                    <a:cubicBezTo>
                      <a:pt x="1547" y="6687"/>
                      <a:pt x="1872" y="6578"/>
                      <a:pt x="2143" y="6388"/>
                    </a:cubicBezTo>
                    <a:cubicBezTo>
                      <a:pt x="3662" y="5412"/>
                      <a:pt x="4395" y="3947"/>
                      <a:pt x="4530" y="2184"/>
                    </a:cubicBezTo>
                    <a:cubicBezTo>
                      <a:pt x="4585" y="1533"/>
                      <a:pt x="4313" y="991"/>
                      <a:pt x="3879" y="502"/>
                    </a:cubicBezTo>
                    <a:cubicBezTo>
                      <a:pt x="3575" y="170"/>
                      <a:pt x="3256" y="0"/>
                      <a:pt x="2941"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44"/>
              <p:cNvSpPr/>
              <p:nvPr/>
            </p:nvSpPr>
            <p:spPr>
              <a:xfrm>
                <a:off x="3126800" y="597075"/>
                <a:ext cx="80725" cy="84250"/>
              </a:xfrm>
              <a:custGeom>
                <a:avLst/>
                <a:gdLst/>
                <a:ahLst/>
                <a:cxnLst/>
                <a:rect l="l" t="t" r="r" b="b"/>
                <a:pathLst>
                  <a:path w="3229" h="3370" extrusionOk="0">
                    <a:moveTo>
                      <a:pt x="1690" y="801"/>
                    </a:moveTo>
                    <a:cubicBezTo>
                      <a:pt x="1762" y="801"/>
                      <a:pt x="1838" y="819"/>
                      <a:pt x="1926" y="854"/>
                    </a:cubicBezTo>
                    <a:cubicBezTo>
                      <a:pt x="2225" y="1017"/>
                      <a:pt x="2360" y="1180"/>
                      <a:pt x="2360" y="1587"/>
                    </a:cubicBezTo>
                    <a:cubicBezTo>
                      <a:pt x="2306" y="1939"/>
                      <a:pt x="2143" y="2292"/>
                      <a:pt x="1764" y="2482"/>
                    </a:cubicBezTo>
                    <a:cubicBezTo>
                      <a:pt x="1666" y="2543"/>
                      <a:pt x="1563" y="2571"/>
                      <a:pt x="1459" y="2571"/>
                    </a:cubicBezTo>
                    <a:cubicBezTo>
                      <a:pt x="1332" y="2571"/>
                      <a:pt x="1205" y="2529"/>
                      <a:pt x="1086" y="2455"/>
                    </a:cubicBezTo>
                    <a:cubicBezTo>
                      <a:pt x="869" y="2319"/>
                      <a:pt x="814" y="2102"/>
                      <a:pt x="842" y="1858"/>
                    </a:cubicBezTo>
                    <a:cubicBezTo>
                      <a:pt x="923" y="1559"/>
                      <a:pt x="1031" y="1261"/>
                      <a:pt x="1248" y="1044"/>
                    </a:cubicBezTo>
                    <a:cubicBezTo>
                      <a:pt x="1413" y="879"/>
                      <a:pt x="1541" y="801"/>
                      <a:pt x="1690" y="801"/>
                    </a:cubicBezTo>
                    <a:close/>
                    <a:moveTo>
                      <a:pt x="1556" y="0"/>
                    </a:moveTo>
                    <a:cubicBezTo>
                      <a:pt x="1312" y="0"/>
                      <a:pt x="1079" y="39"/>
                      <a:pt x="896" y="122"/>
                    </a:cubicBezTo>
                    <a:cubicBezTo>
                      <a:pt x="814" y="176"/>
                      <a:pt x="679" y="258"/>
                      <a:pt x="625" y="339"/>
                    </a:cubicBezTo>
                    <a:cubicBezTo>
                      <a:pt x="326" y="854"/>
                      <a:pt x="28" y="1370"/>
                      <a:pt x="28" y="1858"/>
                    </a:cubicBezTo>
                    <a:cubicBezTo>
                      <a:pt x="1" y="2672"/>
                      <a:pt x="326" y="3078"/>
                      <a:pt x="977" y="3295"/>
                    </a:cubicBezTo>
                    <a:cubicBezTo>
                      <a:pt x="1142" y="3345"/>
                      <a:pt x="1305" y="3369"/>
                      <a:pt x="1463" y="3369"/>
                    </a:cubicBezTo>
                    <a:cubicBezTo>
                      <a:pt x="1824" y="3369"/>
                      <a:pt x="2159" y="3242"/>
                      <a:pt x="2442" y="2997"/>
                    </a:cubicBezTo>
                    <a:cubicBezTo>
                      <a:pt x="2957" y="2590"/>
                      <a:pt x="3201" y="2021"/>
                      <a:pt x="3228" y="1370"/>
                    </a:cubicBezTo>
                    <a:cubicBezTo>
                      <a:pt x="3228" y="1017"/>
                      <a:pt x="3120" y="691"/>
                      <a:pt x="2849" y="420"/>
                    </a:cubicBezTo>
                    <a:cubicBezTo>
                      <a:pt x="2561" y="151"/>
                      <a:pt x="2036" y="0"/>
                      <a:pt x="155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44"/>
              <p:cNvSpPr/>
              <p:nvPr/>
            </p:nvSpPr>
            <p:spPr>
              <a:xfrm>
                <a:off x="3147150" y="617075"/>
                <a:ext cx="38675" cy="44275"/>
              </a:xfrm>
              <a:custGeom>
                <a:avLst/>
                <a:gdLst/>
                <a:ahLst/>
                <a:cxnLst/>
                <a:rect l="l" t="t" r="r" b="b"/>
                <a:pathLst>
                  <a:path w="1547" h="1771" extrusionOk="0">
                    <a:moveTo>
                      <a:pt x="876" y="1"/>
                    </a:moveTo>
                    <a:cubicBezTo>
                      <a:pt x="727" y="1"/>
                      <a:pt x="599" y="79"/>
                      <a:pt x="434" y="244"/>
                    </a:cubicBezTo>
                    <a:cubicBezTo>
                      <a:pt x="217" y="461"/>
                      <a:pt x="109" y="759"/>
                      <a:pt x="28" y="1058"/>
                    </a:cubicBezTo>
                    <a:cubicBezTo>
                      <a:pt x="0" y="1302"/>
                      <a:pt x="55" y="1519"/>
                      <a:pt x="272" y="1655"/>
                    </a:cubicBezTo>
                    <a:cubicBezTo>
                      <a:pt x="391" y="1729"/>
                      <a:pt x="518" y="1771"/>
                      <a:pt x="645" y="1771"/>
                    </a:cubicBezTo>
                    <a:cubicBezTo>
                      <a:pt x="749" y="1771"/>
                      <a:pt x="852" y="1743"/>
                      <a:pt x="950" y="1682"/>
                    </a:cubicBezTo>
                    <a:cubicBezTo>
                      <a:pt x="1329" y="1492"/>
                      <a:pt x="1492" y="1139"/>
                      <a:pt x="1546" y="787"/>
                    </a:cubicBezTo>
                    <a:cubicBezTo>
                      <a:pt x="1546" y="380"/>
                      <a:pt x="1411" y="217"/>
                      <a:pt x="1112" y="54"/>
                    </a:cubicBezTo>
                    <a:cubicBezTo>
                      <a:pt x="1024" y="19"/>
                      <a:pt x="948" y="1"/>
                      <a:pt x="876"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44"/>
              <p:cNvSpPr/>
              <p:nvPr/>
            </p:nvSpPr>
            <p:spPr>
              <a:xfrm>
                <a:off x="3263775" y="715375"/>
                <a:ext cx="96875" cy="95250"/>
              </a:xfrm>
              <a:custGeom>
                <a:avLst/>
                <a:gdLst/>
                <a:ahLst/>
                <a:cxnLst/>
                <a:rect l="l" t="t" r="r" b="b"/>
                <a:pathLst>
                  <a:path w="3875" h="3810" extrusionOk="0">
                    <a:moveTo>
                      <a:pt x="2089" y="543"/>
                    </a:moveTo>
                    <a:cubicBezTo>
                      <a:pt x="2767" y="788"/>
                      <a:pt x="2930" y="1032"/>
                      <a:pt x="2794" y="1601"/>
                    </a:cubicBezTo>
                    <a:cubicBezTo>
                      <a:pt x="2713" y="2008"/>
                      <a:pt x="2523" y="2415"/>
                      <a:pt x="2198" y="2686"/>
                    </a:cubicBezTo>
                    <a:cubicBezTo>
                      <a:pt x="2062" y="2822"/>
                      <a:pt x="1845" y="2930"/>
                      <a:pt x="1655" y="2985"/>
                    </a:cubicBezTo>
                    <a:cubicBezTo>
                      <a:pt x="1605" y="2996"/>
                      <a:pt x="1557" y="3002"/>
                      <a:pt x="1511" y="3002"/>
                    </a:cubicBezTo>
                    <a:cubicBezTo>
                      <a:pt x="1232" y="3002"/>
                      <a:pt x="1035" y="2799"/>
                      <a:pt x="1059" y="2496"/>
                    </a:cubicBezTo>
                    <a:cubicBezTo>
                      <a:pt x="1059" y="2171"/>
                      <a:pt x="1167" y="1845"/>
                      <a:pt x="1276" y="1547"/>
                    </a:cubicBezTo>
                    <a:cubicBezTo>
                      <a:pt x="1465" y="1140"/>
                      <a:pt x="1791" y="842"/>
                      <a:pt x="2089" y="543"/>
                    </a:cubicBezTo>
                    <a:close/>
                    <a:moveTo>
                      <a:pt x="2104" y="0"/>
                    </a:moveTo>
                    <a:cubicBezTo>
                      <a:pt x="2081" y="0"/>
                      <a:pt x="2058" y="0"/>
                      <a:pt x="2035" y="1"/>
                    </a:cubicBezTo>
                    <a:cubicBezTo>
                      <a:pt x="1927" y="28"/>
                      <a:pt x="1655" y="28"/>
                      <a:pt x="1438" y="137"/>
                    </a:cubicBezTo>
                    <a:cubicBezTo>
                      <a:pt x="462" y="706"/>
                      <a:pt x="1" y="1981"/>
                      <a:pt x="272" y="2903"/>
                    </a:cubicBezTo>
                    <a:cubicBezTo>
                      <a:pt x="408" y="3419"/>
                      <a:pt x="814" y="3717"/>
                      <a:pt x="1357" y="3798"/>
                    </a:cubicBezTo>
                    <a:cubicBezTo>
                      <a:pt x="1423" y="3806"/>
                      <a:pt x="1489" y="3810"/>
                      <a:pt x="1553" y="3810"/>
                    </a:cubicBezTo>
                    <a:cubicBezTo>
                      <a:pt x="1935" y="3810"/>
                      <a:pt x="2280" y="3674"/>
                      <a:pt x="2605" y="3419"/>
                    </a:cubicBezTo>
                    <a:cubicBezTo>
                      <a:pt x="3147" y="2985"/>
                      <a:pt x="3445" y="2388"/>
                      <a:pt x="3608" y="1737"/>
                    </a:cubicBezTo>
                    <a:cubicBezTo>
                      <a:pt x="3874" y="699"/>
                      <a:pt x="3305" y="0"/>
                      <a:pt x="2104"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44"/>
              <p:cNvSpPr/>
              <p:nvPr/>
            </p:nvSpPr>
            <p:spPr>
              <a:xfrm>
                <a:off x="3289650" y="728950"/>
                <a:ext cx="47400" cy="61475"/>
              </a:xfrm>
              <a:custGeom>
                <a:avLst/>
                <a:gdLst/>
                <a:ahLst/>
                <a:cxnLst/>
                <a:rect l="l" t="t" r="r" b="b"/>
                <a:pathLst>
                  <a:path w="1896" h="2459" extrusionOk="0">
                    <a:moveTo>
                      <a:pt x="1054" y="0"/>
                    </a:moveTo>
                    <a:cubicBezTo>
                      <a:pt x="756" y="299"/>
                      <a:pt x="430" y="597"/>
                      <a:pt x="241" y="1004"/>
                    </a:cubicBezTo>
                    <a:cubicBezTo>
                      <a:pt x="132" y="1302"/>
                      <a:pt x="24" y="1628"/>
                      <a:pt x="24" y="1953"/>
                    </a:cubicBezTo>
                    <a:cubicBezTo>
                      <a:pt x="0" y="2256"/>
                      <a:pt x="197" y="2459"/>
                      <a:pt x="476" y="2459"/>
                    </a:cubicBezTo>
                    <a:cubicBezTo>
                      <a:pt x="522" y="2459"/>
                      <a:pt x="570" y="2453"/>
                      <a:pt x="620" y="2442"/>
                    </a:cubicBezTo>
                    <a:cubicBezTo>
                      <a:pt x="810" y="2387"/>
                      <a:pt x="1027" y="2279"/>
                      <a:pt x="1163" y="2143"/>
                    </a:cubicBezTo>
                    <a:cubicBezTo>
                      <a:pt x="1488" y="1872"/>
                      <a:pt x="1678" y="1465"/>
                      <a:pt x="1759" y="1058"/>
                    </a:cubicBezTo>
                    <a:cubicBezTo>
                      <a:pt x="1895" y="489"/>
                      <a:pt x="1732" y="245"/>
                      <a:pt x="105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44"/>
              <p:cNvSpPr/>
              <p:nvPr/>
            </p:nvSpPr>
            <p:spPr>
              <a:xfrm>
                <a:off x="3166125" y="1076575"/>
                <a:ext cx="66500" cy="62200"/>
              </a:xfrm>
              <a:custGeom>
                <a:avLst/>
                <a:gdLst/>
                <a:ahLst/>
                <a:cxnLst/>
                <a:rect l="l" t="t" r="r" b="b"/>
                <a:pathLst>
                  <a:path w="2660" h="2488" extrusionOk="0">
                    <a:moveTo>
                      <a:pt x="1737" y="824"/>
                    </a:moveTo>
                    <a:lnTo>
                      <a:pt x="1737" y="824"/>
                    </a:lnTo>
                    <a:cubicBezTo>
                      <a:pt x="1655" y="1420"/>
                      <a:pt x="1520" y="1556"/>
                      <a:pt x="977" y="1583"/>
                    </a:cubicBezTo>
                    <a:cubicBezTo>
                      <a:pt x="1086" y="1203"/>
                      <a:pt x="1384" y="1041"/>
                      <a:pt x="1737" y="824"/>
                    </a:cubicBezTo>
                    <a:close/>
                    <a:moveTo>
                      <a:pt x="1801" y="0"/>
                    </a:moveTo>
                    <a:cubicBezTo>
                      <a:pt x="1685" y="0"/>
                      <a:pt x="1563" y="21"/>
                      <a:pt x="1438" y="64"/>
                    </a:cubicBezTo>
                    <a:cubicBezTo>
                      <a:pt x="950" y="254"/>
                      <a:pt x="570" y="552"/>
                      <a:pt x="272" y="986"/>
                    </a:cubicBezTo>
                    <a:cubicBezTo>
                      <a:pt x="1" y="1366"/>
                      <a:pt x="1" y="1773"/>
                      <a:pt x="272" y="2098"/>
                    </a:cubicBezTo>
                    <a:cubicBezTo>
                      <a:pt x="482" y="2350"/>
                      <a:pt x="756" y="2488"/>
                      <a:pt x="1069" y="2488"/>
                    </a:cubicBezTo>
                    <a:cubicBezTo>
                      <a:pt x="1162" y="2488"/>
                      <a:pt x="1258" y="2476"/>
                      <a:pt x="1357" y="2451"/>
                    </a:cubicBezTo>
                    <a:cubicBezTo>
                      <a:pt x="1791" y="2315"/>
                      <a:pt x="2171" y="2071"/>
                      <a:pt x="2442" y="1692"/>
                    </a:cubicBezTo>
                    <a:cubicBezTo>
                      <a:pt x="2578" y="1475"/>
                      <a:pt x="2632" y="1203"/>
                      <a:pt x="2659" y="1095"/>
                    </a:cubicBezTo>
                    <a:lnTo>
                      <a:pt x="2659" y="878"/>
                    </a:lnTo>
                    <a:cubicBezTo>
                      <a:pt x="2637" y="335"/>
                      <a:pt x="2267" y="0"/>
                      <a:pt x="1801"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44"/>
              <p:cNvSpPr/>
              <p:nvPr/>
            </p:nvSpPr>
            <p:spPr>
              <a:xfrm>
                <a:off x="3190550" y="1097150"/>
                <a:ext cx="19000" cy="19025"/>
              </a:xfrm>
              <a:custGeom>
                <a:avLst/>
                <a:gdLst/>
                <a:ahLst/>
                <a:cxnLst/>
                <a:rect l="l" t="t" r="r" b="b"/>
                <a:pathLst>
                  <a:path w="760" h="761" extrusionOk="0">
                    <a:moveTo>
                      <a:pt x="760" y="1"/>
                    </a:moveTo>
                    <a:cubicBezTo>
                      <a:pt x="407" y="218"/>
                      <a:pt x="109" y="380"/>
                      <a:pt x="0" y="760"/>
                    </a:cubicBezTo>
                    <a:cubicBezTo>
                      <a:pt x="543" y="733"/>
                      <a:pt x="678" y="597"/>
                      <a:pt x="760"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44"/>
              <p:cNvSpPr/>
              <p:nvPr/>
            </p:nvSpPr>
            <p:spPr>
              <a:xfrm>
                <a:off x="3290900" y="1044950"/>
                <a:ext cx="61725" cy="55625"/>
              </a:xfrm>
              <a:custGeom>
                <a:avLst/>
                <a:gdLst/>
                <a:ahLst/>
                <a:cxnLst/>
                <a:rect l="l" t="t" r="r" b="b"/>
                <a:pathLst>
                  <a:path w="2469" h="2225" extrusionOk="0">
                    <a:moveTo>
                      <a:pt x="1547" y="624"/>
                    </a:moveTo>
                    <a:lnTo>
                      <a:pt x="1547" y="624"/>
                    </a:lnTo>
                    <a:cubicBezTo>
                      <a:pt x="1492" y="1221"/>
                      <a:pt x="1438" y="1275"/>
                      <a:pt x="977" y="1275"/>
                    </a:cubicBezTo>
                    <a:cubicBezTo>
                      <a:pt x="1031" y="1004"/>
                      <a:pt x="1248" y="868"/>
                      <a:pt x="1547" y="624"/>
                    </a:cubicBezTo>
                    <a:close/>
                    <a:moveTo>
                      <a:pt x="1682" y="0"/>
                    </a:moveTo>
                    <a:cubicBezTo>
                      <a:pt x="1113" y="81"/>
                      <a:pt x="570" y="298"/>
                      <a:pt x="245" y="814"/>
                    </a:cubicBezTo>
                    <a:cubicBezTo>
                      <a:pt x="55" y="1085"/>
                      <a:pt x="1" y="1411"/>
                      <a:pt x="163" y="1736"/>
                    </a:cubicBezTo>
                    <a:cubicBezTo>
                      <a:pt x="353" y="2089"/>
                      <a:pt x="679" y="2197"/>
                      <a:pt x="1004" y="2224"/>
                    </a:cubicBezTo>
                    <a:cubicBezTo>
                      <a:pt x="1655" y="2224"/>
                      <a:pt x="2306" y="1682"/>
                      <a:pt x="2415" y="1085"/>
                    </a:cubicBezTo>
                    <a:cubicBezTo>
                      <a:pt x="2469" y="732"/>
                      <a:pt x="2388" y="434"/>
                      <a:pt x="2116" y="190"/>
                    </a:cubicBezTo>
                    <a:cubicBezTo>
                      <a:pt x="2008" y="109"/>
                      <a:pt x="1818" y="0"/>
                      <a:pt x="168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44"/>
              <p:cNvSpPr/>
              <p:nvPr/>
            </p:nvSpPr>
            <p:spPr>
              <a:xfrm>
                <a:off x="3315325" y="1060525"/>
                <a:ext cx="14250" cy="16300"/>
              </a:xfrm>
              <a:custGeom>
                <a:avLst/>
                <a:gdLst/>
                <a:ahLst/>
                <a:cxnLst/>
                <a:rect l="l" t="t" r="r" b="b"/>
                <a:pathLst>
                  <a:path w="570" h="652" extrusionOk="0">
                    <a:moveTo>
                      <a:pt x="570" y="1"/>
                    </a:moveTo>
                    <a:lnTo>
                      <a:pt x="570" y="1"/>
                    </a:lnTo>
                    <a:cubicBezTo>
                      <a:pt x="271" y="245"/>
                      <a:pt x="54" y="381"/>
                      <a:pt x="0" y="652"/>
                    </a:cubicBezTo>
                    <a:cubicBezTo>
                      <a:pt x="461" y="652"/>
                      <a:pt x="515" y="598"/>
                      <a:pt x="570"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23" name="Google Shape;423;p44"/>
          <p:cNvGrpSpPr/>
          <p:nvPr/>
        </p:nvGrpSpPr>
        <p:grpSpPr>
          <a:xfrm>
            <a:off x="974063" y="3359317"/>
            <a:ext cx="1049044" cy="1003065"/>
            <a:chOff x="5047850" y="2794950"/>
            <a:chExt cx="1095150" cy="1047150"/>
          </a:xfrm>
        </p:grpSpPr>
        <p:sp>
          <p:nvSpPr>
            <p:cNvPr id="424" name="Google Shape;424;p44"/>
            <p:cNvSpPr/>
            <p:nvPr/>
          </p:nvSpPr>
          <p:spPr>
            <a:xfrm>
              <a:off x="5047850" y="2794950"/>
              <a:ext cx="1095150" cy="1047150"/>
            </a:xfrm>
            <a:custGeom>
              <a:avLst/>
              <a:gdLst/>
              <a:ahLst/>
              <a:cxnLst/>
              <a:rect l="l" t="t" r="r" b="b"/>
              <a:pathLst>
                <a:path w="43806" h="41886" extrusionOk="0">
                  <a:moveTo>
                    <a:pt x="11284" y="6001"/>
                  </a:moveTo>
                  <a:cubicBezTo>
                    <a:pt x="11501" y="6489"/>
                    <a:pt x="11664" y="6869"/>
                    <a:pt x="11827" y="7276"/>
                  </a:cubicBezTo>
                  <a:cubicBezTo>
                    <a:pt x="11935" y="7493"/>
                    <a:pt x="11935" y="7737"/>
                    <a:pt x="11745" y="7927"/>
                  </a:cubicBezTo>
                  <a:cubicBezTo>
                    <a:pt x="11176" y="8496"/>
                    <a:pt x="10606" y="9039"/>
                    <a:pt x="10009" y="9636"/>
                  </a:cubicBezTo>
                  <a:cubicBezTo>
                    <a:pt x="9602" y="9283"/>
                    <a:pt x="9196" y="8985"/>
                    <a:pt x="8762" y="8632"/>
                  </a:cubicBezTo>
                  <a:cubicBezTo>
                    <a:pt x="9602" y="7764"/>
                    <a:pt x="10389" y="6923"/>
                    <a:pt x="11284" y="6001"/>
                  </a:cubicBezTo>
                  <a:close/>
                  <a:moveTo>
                    <a:pt x="8138" y="9229"/>
                  </a:moveTo>
                  <a:cubicBezTo>
                    <a:pt x="8545" y="9608"/>
                    <a:pt x="8924" y="9961"/>
                    <a:pt x="9331" y="10341"/>
                  </a:cubicBezTo>
                  <a:cubicBezTo>
                    <a:pt x="8707" y="10992"/>
                    <a:pt x="8084" y="11588"/>
                    <a:pt x="7460" y="12239"/>
                  </a:cubicBezTo>
                  <a:cubicBezTo>
                    <a:pt x="6782" y="11995"/>
                    <a:pt x="6510" y="11805"/>
                    <a:pt x="6049" y="11399"/>
                  </a:cubicBezTo>
                  <a:cubicBezTo>
                    <a:pt x="6727" y="10666"/>
                    <a:pt x="7460" y="9988"/>
                    <a:pt x="8138" y="9229"/>
                  </a:cubicBezTo>
                  <a:close/>
                  <a:moveTo>
                    <a:pt x="8984" y="881"/>
                  </a:moveTo>
                  <a:cubicBezTo>
                    <a:pt x="9035" y="881"/>
                    <a:pt x="9087" y="888"/>
                    <a:pt x="9141" y="902"/>
                  </a:cubicBezTo>
                  <a:cubicBezTo>
                    <a:pt x="9304" y="956"/>
                    <a:pt x="9494" y="1010"/>
                    <a:pt x="9657" y="1092"/>
                  </a:cubicBezTo>
                  <a:cubicBezTo>
                    <a:pt x="10687" y="1607"/>
                    <a:pt x="11637" y="2231"/>
                    <a:pt x="12505" y="2963"/>
                  </a:cubicBezTo>
                  <a:cubicBezTo>
                    <a:pt x="12993" y="3370"/>
                    <a:pt x="13346" y="3885"/>
                    <a:pt x="13644" y="4428"/>
                  </a:cubicBezTo>
                  <a:cubicBezTo>
                    <a:pt x="14241" y="5513"/>
                    <a:pt x="14566" y="6679"/>
                    <a:pt x="14729" y="7927"/>
                  </a:cubicBezTo>
                  <a:cubicBezTo>
                    <a:pt x="14865" y="9066"/>
                    <a:pt x="14919" y="10205"/>
                    <a:pt x="14729" y="11317"/>
                  </a:cubicBezTo>
                  <a:cubicBezTo>
                    <a:pt x="14675" y="11561"/>
                    <a:pt x="14620" y="11778"/>
                    <a:pt x="14566" y="11995"/>
                  </a:cubicBezTo>
                  <a:cubicBezTo>
                    <a:pt x="14051" y="12131"/>
                    <a:pt x="13590" y="12348"/>
                    <a:pt x="13047" y="12402"/>
                  </a:cubicBezTo>
                  <a:cubicBezTo>
                    <a:pt x="13074" y="12050"/>
                    <a:pt x="13101" y="11751"/>
                    <a:pt x="13129" y="11453"/>
                  </a:cubicBezTo>
                  <a:cubicBezTo>
                    <a:pt x="13264" y="10287"/>
                    <a:pt x="13237" y="9147"/>
                    <a:pt x="12993" y="7981"/>
                  </a:cubicBezTo>
                  <a:cubicBezTo>
                    <a:pt x="12722" y="6625"/>
                    <a:pt x="12071" y="5404"/>
                    <a:pt x="11176" y="4346"/>
                  </a:cubicBezTo>
                  <a:cubicBezTo>
                    <a:pt x="10715" y="3777"/>
                    <a:pt x="10172" y="3289"/>
                    <a:pt x="9630" y="2773"/>
                  </a:cubicBezTo>
                  <a:cubicBezTo>
                    <a:pt x="9413" y="2529"/>
                    <a:pt x="9141" y="2339"/>
                    <a:pt x="8897" y="2095"/>
                  </a:cubicBezTo>
                  <a:cubicBezTo>
                    <a:pt x="8762" y="1960"/>
                    <a:pt x="8653" y="1824"/>
                    <a:pt x="8572" y="1661"/>
                  </a:cubicBezTo>
                  <a:cubicBezTo>
                    <a:pt x="8463" y="1444"/>
                    <a:pt x="8436" y="1227"/>
                    <a:pt x="8599" y="1064"/>
                  </a:cubicBezTo>
                  <a:cubicBezTo>
                    <a:pt x="8701" y="942"/>
                    <a:pt x="8833" y="881"/>
                    <a:pt x="8984" y="881"/>
                  </a:cubicBezTo>
                  <a:close/>
                  <a:moveTo>
                    <a:pt x="12125" y="8578"/>
                  </a:moveTo>
                  <a:cubicBezTo>
                    <a:pt x="12450" y="10042"/>
                    <a:pt x="12179" y="11371"/>
                    <a:pt x="12125" y="12728"/>
                  </a:cubicBezTo>
                  <a:cubicBezTo>
                    <a:pt x="11488" y="12904"/>
                    <a:pt x="10871" y="13012"/>
                    <a:pt x="10250" y="13012"/>
                  </a:cubicBezTo>
                  <a:cubicBezTo>
                    <a:pt x="9630" y="13012"/>
                    <a:pt x="9006" y="12904"/>
                    <a:pt x="8355" y="12646"/>
                  </a:cubicBezTo>
                  <a:cubicBezTo>
                    <a:pt x="9630" y="11290"/>
                    <a:pt x="10959" y="10097"/>
                    <a:pt x="12125" y="8578"/>
                  </a:cubicBezTo>
                  <a:close/>
                  <a:moveTo>
                    <a:pt x="20615" y="15738"/>
                  </a:moveTo>
                  <a:cubicBezTo>
                    <a:pt x="21130" y="15766"/>
                    <a:pt x="21591" y="16037"/>
                    <a:pt x="22134" y="16362"/>
                  </a:cubicBezTo>
                  <a:cubicBezTo>
                    <a:pt x="21347" y="17122"/>
                    <a:pt x="20615" y="17800"/>
                    <a:pt x="19855" y="18505"/>
                  </a:cubicBezTo>
                  <a:cubicBezTo>
                    <a:pt x="19448" y="18315"/>
                    <a:pt x="19177" y="18017"/>
                    <a:pt x="18825" y="17773"/>
                  </a:cubicBezTo>
                  <a:cubicBezTo>
                    <a:pt x="19123" y="17176"/>
                    <a:pt x="19638" y="16579"/>
                    <a:pt x="20615" y="15738"/>
                  </a:cubicBezTo>
                  <a:close/>
                  <a:moveTo>
                    <a:pt x="18084" y="15371"/>
                  </a:moveTo>
                  <a:cubicBezTo>
                    <a:pt x="18810" y="15371"/>
                    <a:pt x="18960" y="15431"/>
                    <a:pt x="19340" y="15576"/>
                  </a:cubicBezTo>
                  <a:cubicBezTo>
                    <a:pt x="18336" y="16823"/>
                    <a:pt x="17251" y="17990"/>
                    <a:pt x="15977" y="19129"/>
                  </a:cubicBezTo>
                  <a:cubicBezTo>
                    <a:pt x="15570" y="17908"/>
                    <a:pt x="15353" y="16796"/>
                    <a:pt x="15353" y="15603"/>
                  </a:cubicBezTo>
                  <a:cubicBezTo>
                    <a:pt x="15597" y="15434"/>
                    <a:pt x="15867" y="15408"/>
                    <a:pt x="16127" y="15408"/>
                  </a:cubicBezTo>
                  <a:cubicBezTo>
                    <a:pt x="16243" y="15408"/>
                    <a:pt x="16356" y="15413"/>
                    <a:pt x="16465" y="15413"/>
                  </a:cubicBezTo>
                  <a:cubicBezTo>
                    <a:pt x="17215" y="15386"/>
                    <a:pt x="17722" y="15371"/>
                    <a:pt x="18084" y="15371"/>
                  </a:cubicBezTo>
                  <a:close/>
                  <a:moveTo>
                    <a:pt x="18201" y="18369"/>
                  </a:moveTo>
                  <a:cubicBezTo>
                    <a:pt x="18499" y="18614"/>
                    <a:pt x="18797" y="18885"/>
                    <a:pt x="19150" y="19156"/>
                  </a:cubicBezTo>
                  <a:cubicBezTo>
                    <a:pt x="18418" y="19861"/>
                    <a:pt x="17685" y="20512"/>
                    <a:pt x="16953" y="21217"/>
                  </a:cubicBezTo>
                  <a:cubicBezTo>
                    <a:pt x="16655" y="20892"/>
                    <a:pt x="16492" y="20566"/>
                    <a:pt x="16356" y="20160"/>
                  </a:cubicBezTo>
                  <a:cubicBezTo>
                    <a:pt x="16926" y="19563"/>
                    <a:pt x="17468" y="18912"/>
                    <a:pt x="18201" y="18369"/>
                  </a:cubicBezTo>
                  <a:close/>
                  <a:moveTo>
                    <a:pt x="25741" y="19346"/>
                  </a:moveTo>
                  <a:cubicBezTo>
                    <a:pt x="25904" y="19590"/>
                    <a:pt x="26012" y="19807"/>
                    <a:pt x="26148" y="20024"/>
                  </a:cubicBezTo>
                  <a:cubicBezTo>
                    <a:pt x="25633" y="20892"/>
                    <a:pt x="24873" y="21489"/>
                    <a:pt x="24249" y="22248"/>
                  </a:cubicBezTo>
                  <a:cubicBezTo>
                    <a:pt x="23897" y="22031"/>
                    <a:pt x="23626" y="21814"/>
                    <a:pt x="23273" y="21570"/>
                  </a:cubicBezTo>
                  <a:cubicBezTo>
                    <a:pt x="24114" y="20838"/>
                    <a:pt x="24900" y="20105"/>
                    <a:pt x="25741" y="19346"/>
                  </a:cubicBezTo>
                  <a:close/>
                  <a:moveTo>
                    <a:pt x="22975" y="16823"/>
                  </a:moveTo>
                  <a:cubicBezTo>
                    <a:pt x="23788" y="17339"/>
                    <a:pt x="24548" y="17881"/>
                    <a:pt x="25226" y="18641"/>
                  </a:cubicBezTo>
                  <a:cubicBezTo>
                    <a:pt x="23246" y="20349"/>
                    <a:pt x="21293" y="22031"/>
                    <a:pt x="19340" y="23686"/>
                  </a:cubicBezTo>
                  <a:cubicBezTo>
                    <a:pt x="18580" y="23279"/>
                    <a:pt x="17957" y="22736"/>
                    <a:pt x="17523" y="22004"/>
                  </a:cubicBezTo>
                  <a:cubicBezTo>
                    <a:pt x="19313" y="20295"/>
                    <a:pt x="21130" y="18586"/>
                    <a:pt x="22975" y="16823"/>
                  </a:cubicBezTo>
                  <a:close/>
                  <a:moveTo>
                    <a:pt x="22649" y="22167"/>
                  </a:moveTo>
                  <a:cubicBezTo>
                    <a:pt x="22920" y="22411"/>
                    <a:pt x="23219" y="22628"/>
                    <a:pt x="23517" y="22899"/>
                  </a:cubicBezTo>
                  <a:cubicBezTo>
                    <a:pt x="22920" y="23523"/>
                    <a:pt x="22351" y="24093"/>
                    <a:pt x="21673" y="24744"/>
                  </a:cubicBezTo>
                  <a:cubicBezTo>
                    <a:pt x="21239" y="24744"/>
                    <a:pt x="20805" y="24472"/>
                    <a:pt x="20344" y="24255"/>
                  </a:cubicBezTo>
                  <a:cubicBezTo>
                    <a:pt x="20615" y="23794"/>
                    <a:pt x="21862" y="22655"/>
                    <a:pt x="22649" y="22167"/>
                  </a:cubicBezTo>
                  <a:close/>
                  <a:moveTo>
                    <a:pt x="26528" y="20919"/>
                  </a:moveTo>
                  <a:cubicBezTo>
                    <a:pt x="26989" y="21597"/>
                    <a:pt x="26962" y="22330"/>
                    <a:pt x="27043" y="23008"/>
                  </a:cubicBezTo>
                  <a:cubicBezTo>
                    <a:pt x="27152" y="23659"/>
                    <a:pt x="27152" y="24310"/>
                    <a:pt x="26989" y="24988"/>
                  </a:cubicBezTo>
                  <a:cubicBezTo>
                    <a:pt x="26197" y="25049"/>
                    <a:pt x="25422" y="25084"/>
                    <a:pt x="24640" y="25084"/>
                  </a:cubicBezTo>
                  <a:cubicBezTo>
                    <a:pt x="24030" y="25084"/>
                    <a:pt x="23415" y="25062"/>
                    <a:pt x="22785" y="25015"/>
                  </a:cubicBezTo>
                  <a:cubicBezTo>
                    <a:pt x="23002" y="24608"/>
                    <a:pt x="23300" y="24418"/>
                    <a:pt x="23571" y="24201"/>
                  </a:cubicBezTo>
                  <a:cubicBezTo>
                    <a:pt x="23843" y="23930"/>
                    <a:pt x="24141" y="23713"/>
                    <a:pt x="24412" y="23442"/>
                  </a:cubicBezTo>
                  <a:cubicBezTo>
                    <a:pt x="24683" y="23197"/>
                    <a:pt x="24900" y="22953"/>
                    <a:pt x="25144" y="22682"/>
                  </a:cubicBezTo>
                  <a:cubicBezTo>
                    <a:pt x="25389" y="22384"/>
                    <a:pt x="25633" y="22113"/>
                    <a:pt x="25877" y="21814"/>
                  </a:cubicBezTo>
                  <a:cubicBezTo>
                    <a:pt x="26094" y="21543"/>
                    <a:pt x="26284" y="21245"/>
                    <a:pt x="26528" y="20919"/>
                  </a:cubicBezTo>
                  <a:close/>
                  <a:moveTo>
                    <a:pt x="14431" y="15657"/>
                  </a:moveTo>
                  <a:cubicBezTo>
                    <a:pt x="14458" y="15928"/>
                    <a:pt x="14485" y="16118"/>
                    <a:pt x="14512" y="16335"/>
                  </a:cubicBezTo>
                  <a:cubicBezTo>
                    <a:pt x="14593" y="17664"/>
                    <a:pt x="14919" y="18912"/>
                    <a:pt x="15407" y="20132"/>
                  </a:cubicBezTo>
                  <a:cubicBezTo>
                    <a:pt x="16682" y="23387"/>
                    <a:pt x="19096" y="25286"/>
                    <a:pt x="22513" y="25883"/>
                  </a:cubicBezTo>
                  <a:cubicBezTo>
                    <a:pt x="22959" y="25957"/>
                    <a:pt x="23409" y="25975"/>
                    <a:pt x="23863" y="25975"/>
                  </a:cubicBezTo>
                  <a:cubicBezTo>
                    <a:pt x="24283" y="25975"/>
                    <a:pt x="24705" y="25959"/>
                    <a:pt x="25128" y="25959"/>
                  </a:cubicBezTo>
                  <a:cubicBezTo>
                    <a:pt x="25251" y="25959"/>
                    <a:pt x="25374" y="25961"/>
                    <a:pt x="25497" y="25964"/>
                  </a:cubicBezTo>
                  <a:cubicBezTo>
                    <a:pt x="25844" y="25964"/>
                    <a:pt x="26191" y="25929"/>
                    <a:pt x="26566" y="25929"/>
                  </a:cubicBezTo>
                  <a:cubicBezTo>
                    <a:pt x="26660" y="25929"/>
                    <a:pt x="26756" y="25932"/>
                    <a:pt x="26853" y="25937"/>
                  </a:cubicBezTo>
                  <a:cubicBezTo>
                    <a:pt x="26826" y="26696"/>
                    <a:pt x="26663" y="27347"/>
                    <a:pt x="26392" y="28025"/>
                  </a:cubicBezTo>
                  <a:cubicBezTo>
                    <a:pt x="26014" y="28050"/>
                    <a:pt x="25642" y="28063"/>
                    <a:pt x="25272" y="28063"/>
                  </a:cubicBezTo>
                  <a:cubicBezTo>
                    <a:pt x="24820" y="28063"/>
                    <a:pt x="24372" y="28043"/>
                    <a:pt x="23924" y="27998"/>
                  </a:cubicBezTo>
                  <a:cubicBezTo>
                    <a:pt x="22758" y="27890"/>
                    <a:pt x="21618" y="27700"/>
                    <a:pt x="20506" y="27320"/>
                  </a:cubicBezTo>
                  <a:cubicBezTo>
                    <a:pt x="19693" y="27049"/>
                    <a:pt x="18906" y="26696"/>
                    <a:pt x="18174" y="26262"/>
                  </a:cubicBezTo>
                  <a:cubicBezTo>
                    <a:pt x="16302" y="25150"/>
                    <a:pt x="14973" y="23604"/>
                    <a:pt x="14132" y="21624"/>
                  </a:cubicBezTo>
                  <a:cubicBezTo>
                    <a:pt x="13454" y="19970"/>
                    <a:pt x="13074" y="18288"/>
                    <a:pt x="13129" y="16498"/>
                  </a:cubicBezTo>
                  <a:cubicBezTo>
                    <a:pt x="13156" y="16417"/>
                    <a:pt x="13156" y="16308"/>
                    <a:pt x="13156" y="16227"/>
                  </a:cubicBezTo>
                  <a:cubicBezTo>
                    <a:pt x="13156" y="16172"/>
                    <a:pt x="13183" y="16118"/>
                    <a:pt x="13237" y="15955"/>
                  </a:cubicBezTo>
                  <a:cubicBezTo>
                    <a:pt x="13590" y="15874"/>
                    <a:pt x="13969" y="15766"/>
                    <a:pt x="14431" y="15657"/>
                  </a:cubicBezTo>
                  <a:close/>
                  <a:moveTo>
                    <a:pt x="30715" y="28466"/>
                  </a:moveTo>
                  <a:cubicBezTo>
                    <a:pt x="30881" y="28466"/>
                    <a:pt x="31044" y="28487"/>
                    <a:pt x="31193" y="28487"/>
                  </a:cubicBezTo>
                  <a:cubicBezTo>
                    <a:pt x="31302" y="28478"/>
                    <a:pt x="31410" y="28475"/>
                    <a:pt x="31519" y="28475"/>
                  </a:cubicBezTo>
                  <a:cubicBezTo>
                    <a:pt x="31736" y="28475"/>
                    <a:pt x="31953" y="28487"/>
                    <a:pt x="32170" y="28487"/>
                  </a:cubicBezTo>
                  <a:cubicBezTo>
                    <a:pt x="32197" y="28541"/>
                    <a:pt x="32197" y="28568"/>
                    <a:pt x="32197" y="28622"/>
                  </a:cubicBezTo>
                  <a:cubicBezTo>
                    <a:pt x="31437" y="29246"/>
                    <a:pt x="30678" y="29870"/>
                    <a:pt x="29918" y="30521"/>
                  </a:cubicBezTo>
                  <a:cubicBezTo>
                    <a:pt x="29891" y="30534"/>
                    <a:pt x="29864" y="30534"/>
                    <a:pt x="29840" y="30534"/>
                  </a:cubicBezTo>
                  <a:cubicBezTo>
                    <a:pt x="29817" y="30534"/>
                    <a:pt x="29796" y="30534"/>
                    <a:pt x="29783" y="30548"/>
                  </a:cubicBezTo>
                  <a:cubicBezTo>
                    <a:pt x="29756" y="30494"/>
                    <a:pt x="29728" y="30440"/>
                    <a:pt x="29728" y="30412"/>
                  </a:cubicBezTo>
                  <a:cubicBezTo>
                    <a:pt x="29891" y="29816"/>
                    <a:pt x="30054" y="29192"/>
                    <a:pt x="30217" y="28568"/>
                  </a:cubicBezTo>
                  <a:cubicBezTo>
                    <a:pt x="30379" y="28487"/>
                    <a:pt x="30549" y="28466"/>
                    <a:pt x="30715" y="28466"/>
                  </a:cubicBezTo>
                  <a:close/>
                  <a:moveTo>
                    <a:pt x="33417" y="28649"/>
                  </a:moveTo>
                  <a:cubicBezTo>
                    <a:pt x="33878" y="28758"/>
                    <a:pt x="34339" y="28812"/>
                    <a:pt x="34773" y="29056"/>
                  </a:cubicBezTo>
                  <a:cubicBezTo>
                    <a:pt x="34394" y="29544"/>
                    <a:pt x="33471" y="30358"/>
                    <a:pt x="32576" y="30928"/>
                  </a:cubicBezTo>
                  <a:cubicBezTo>
                    <a:pt x="32468" y="30819"/>
                    <a:pt x="32332" y="30684"/>
                    <a:pt x="32224" y="30548"/>
                  </a:cubicBezTo>
                  <a:cubicBezTo>
                    <a:pt x="32088" y="30412"/>
                    <a:pt x="31980" y="30277"/>
                    <a:pt x="31817" y="30114"/>
                  </a:cubicBezTo>
                  <a:cubicBezTo>
                    <a:pt x="32359" y="29599"/>
                    <a:pt x="32875" y="29138"/>
                    <a:pt x="33417" y="28649"/>
                  </a:cubicBezTo>
                  <a:close/>
                  <a:moveTo>
                    <a:pt x="31085" y="30738"/>
                  </a:moveTo>
                  <a:cubicBezTo>
                    <a:pt x="31329" y="31009"/>
                    <a:pt x="31573" y="31253"/>
                    <a:pt x="31844" y="31552"/>
                  </a:cubicBezTo>
                  <a:cubicBezTo>
                    <a:pt x="31193" y="32148"/>
                    <a:pt x="30515" y="32637"/>
                    <a:pt x="29810" y="33152"/>
                  </a:cubicBezTo>
                  <a:cubicBezTo>
                    <a:pt x="29566" y="32854"/>
                    <a:pt x="29511" y="32555"/>
                    <a:pt x="29511" y="32257"/>
                  </a:cubicBezTo>
                  <a:cubicBezTo>
                    <a:pt x="29539" y="32121"/>
                    <a:pt x="29593" y="31958"/>
                    <a:pt x="29674" y="31877"/>
                  </a:cubicBezTo>
                  <a:cubicBezTo>
                    <a:pt x="30108" y="31470"/>
                    <a:pt x="30542" y="31090"/>
                    <a:pt x="31085" y="30738"/>
                  </a:cubicBezTo>
                  <a:close/>
                  <a:moveTo>
                    <a:pt x="32303" y="25454"/>
                  </a:moveTo>
                  <a:cubicBezTo>
                    <a:pt x="33960" y="25454"/>
                    <a:pt x="35574" y="25769"/>
                    <a:pt x="37106" y="26588"/>
                  </a:cubicBezTo>
                  <a:cubicBezTo>
                    <a:pt x="38598" y="27402"/>
                    <a:pt x="39927" y="28405"/>
                    <a:pt x="41012" y="29734"/>
                  </a:cubicBezTo>
                  <a:cubicBezTo>
                    <a:pt x="41446" y="30250"/>
                    <a:pt x="41880" y="30738"/>
                    <a:pt x="42314" y="31226"/>
                  </a:cubicBezTo>
                  <a:cubicBezTo>
                    <a:pt x="42694" y="31687"/>
                    <a:pt x="42883" y="32203"/>
                    <a:pt x="42802" y="32826"/>
                  </a:cubicBezTo>
                  <a:cubicBezTo>
                    <a:pt x="42775" y="33071"/>
                    <a:pt x="42666" y="33315"/>
                    <a:pt x="42477" y="33505"/>
                  </a:cubicBezTo>
                  <a:cubicBezTo>
                    <a:pt x="42296" y="33700"/>
                    <a:pt x="42107" y="33795"/>
                    <a:pt x="41910" y="33795"/>
                  </a:cubicBezTo>
                  <a:cubicBezTo>
                    <a:pt x="41752" y="33795"/>
                    <a:pt x="41588" y="33734"/>
                    <a:pt x="41419" y="33613"/>
                  </a:cubicBezTo>
                  <a:cubicBezTo>
                    <a:pt x="40985" y="33342"/>
                    <a:pt x="40659" y="32989"/>
                    <a:pt x="40388" y="32555"/>
                  </a:cubicBezTo>
                  <a:cubicBezTo>
                    <a:pt x="39629" y="31470"/>
                    <a:pt x="38706" y="30575"/>
                    <a:pt x="37730" y="29707"/>
                  </a:cubicBezTo>
                  <a:cubicBezTo>
                    <a:pt x="36509" y="28595"/>
                    <a:pt x="35072" y="27998"/>
                    <a:pt x="33471" y="27727"/>
                  </a:cubicBezTo>
                  <a:cubicBezTo>
                    <a:pt x="32883" y="27622"/>
                    <a:pt x="32278" y="27582"/>
                    <a:pt x="31669" y="27582"/>
                  </a:cubicBezTo>
                  <a:cubicBezTo>
                    <a:pt x="31492" y="27582"/>
                    <a:pt x="31316" y="27585"/>
                    <a:pt x="31139" y="27592"/>
                  </a:cubicBezTo>
                  <a:lnTo>
                    <a:pt x="30434" y="27592"/>
                  </a:lnTo>
                  <a:cubicBezTo>
                    <a:pt x="30542" y="26859"/>
                    <a:pt x="30623" y="26208"/>
                    <a:pt x="30705" y="25611"/>
                  </a:cubicBezTo>
                  <a:cubicBezTo>
                    <a:pt x="30786" y="25557"/>
                    <a:pt x="30813" y="25530"/>
                    <a:pt x="30840" y="25530"/>
                  </a:cubicBezTo>
                  <a:cubicBezTo>
                    <a:pt x="31331" y="25481"/>
                    <a:pt x="31819" y="25454"/>
                    <a:pt x="32303" y="25454"/>
                  </a:cubicBezTo>
                  <a:close/>
                  <a:moveTo>
                    <a:pt x="38272" y="31606"/>
                  </a:moveTo>
                  <a:cubicBezTo>
                    <a:pt x="38598" y="31769"/>
                    <a:pt x="38788" y="32067"/>
                    <a:pt x="39005" y="32338"/>
                  </a:cubicBezTo>
                  <a:cubicBezTo>
                    <a:pt x="38625" y="32799"/>
                    <a:pt x="36401" y="34671"/>
                    <a:pt x="35858" y="34996"/>
                  </a:cubicBezTo>
                  <a:cubicBezTo>
                    <a:pt x="35641" y="34752"/>
                    <a:pt x="35397" y="34508"/>
                    <a:pt x="35207" y="34291"/>
                  </a:cubicBezTo>
                  <a:cubicBezTo>
                    <a:pt x="35235" y="34210"/>
                    <a:pt x="35235" y="34155"/>
                    <a:pt x="35262" y="34128"/>
                  </a:cubicBezTo>
                  <a:cubicBezTo>
                    <a:pt x="36265" y="33315"/>
                    <a:pt x="37269" y="32474"/>
                    <a:pt x="38272" y="31606"/>
                  </a:cubicBezTo>
                  <a:close/>
                  <a:moveTo>
                    <a:pt x="35614" y="29463"/>
                  </a:moveTo>
                  <a:cubicBezTo>
                    <a:pt x="36238" y="29653"/>
                    <a:pt x="36970" y="30195"/>
                    <a:pt x="37621" y="30955"/>
                  </a:cubicBezTo>
                  <a:cubicBezTo>
                    <a:pt x="37540" y="31063"/>
                    <a:pt x="37432" y="31199"/>
                    <a:pt x="37323" y="31307"/>
                  </a:cubicBezTo>
                  <a:cubicBezTo>
                    <a:pt x="35777" y="32609"/>
                    <a:pt x="34204" y="33911"/>
                    <a:pt x="32631" y="35240"/>
                  </a:cubicBezTo>
                  <a:cubicBezTo>
                    <a:pt x="32251" y="35566"/>
                    <a:pt x="31844" y="35891"/>
                    <a:pt x="31356" y="36271"/>
                  </a:cubicBezTo>
                  <a:cubicBezTo>
                    <a:pt x="30840" y="35512"/>
                    <a:pt x="30434" y="34806"/>
                    <a:pt x="30135" y="33993"/>
                  </a:cubicBezTo>
                  <a:cubicBezTo>
                    <a:pt x="32061" y="32582"/>
                    <a:pt x="33933" y="31145"/>
                    <a:pt x="35614" y="29463"/>
                  </a:cubicBezTo>
                  <a:close/>
                  <a:moveTo>
                    <a:pt x="34529" y="34834"/>
                  </a:moveTo>
                  <a:cubicBezTo>
                    <a:pt x="34746" y="35105"/>
                    <a:pt x="34936" y="35322"/>
                    <a:pt x="35126" y="35566"/>
                  </a:cubicBezTo>
                  <a:cubicBezTo>
                    <a:pt x="34746" y="36081"/>
                    <a:pt x="33200" y="37275"/>
                    <a:pt x="32441" y="37654"/>
                  </a:cubicBezTo>
                  <a:cubicBezTo>
                    <a:pt x="32278" y="37465"/>
                    <a:pt x="32088" y="37248"/>
                    <a:pt x="31925" y="37031"/>
                  </a:cubicBezTo>
                  <a:cubicBezTo>
                    <a:pt x="32251" y="36651"/>
                    <a:pt x="33851" y="35268"/>
                    <a:pt x="34529" y="34834"/>
                  </a:cubicBezTo>
                  <a:close/>
                  <a:moveTo>
                    <a:pt x="1740" y="9986"/>
                  </a:moveTo>
                  <a:cubicBezTo>
                    <a:pt x="1817" y="9986"/>
                    <a:pt x="1897" y="9996"/>
                    <a:pt x="1981" y="10015"/>
                  </a:cubicBezTo>
                  <a:cubicBezTo>
                    <a:pt x="2279" y="10097"/>
                    <a:pt x="2577" y="10205"/>
                    <a:pt x="2822" y="10368"/>
                  </a:cubicBezTo>
                  <a:cubicBezTo>
                    <a:pt x="3310" y="10666"/>
                    <a:pt x="3771" y="10992"/>
                    <a:pt x="4232" y="11317"/>
                  </a:cubicBezTo>
                  <a:cubicBezTo>
                    <a:pt x="4910" y="11805"/>
                    <a:pt x="5534" y="12294"/>
                    <a:pt x="6212" y="12728"/>
                  </a:cubicBezTo>
                  <a:cubicBezTo>
                    <a:pt x="6809" y="13135"/>
                    <a:pt x="7460" y="13406"/>
                    <a:pt x="8138" y="13623"/>
                  </a:cubicBezTo>
                  <a:cubicBezTo>
                    <a:pt x="8794" y="13841"/>
                    <a:pt x="9450" y="13961"/>
                    <a:pt x="10106" y="13961"/>
                  </a:cubicBezTo>
                  <a:cubicBezTo>
                    <a:pt x="10589" y="13961"/>
                    <a:pt x="11072" y="13896"/>
                    <a:pt x="11555" y="13758"/>
                  </a:cubicBezTo>
                  <a:cubicBezTo>
                    <a:pt x="12423" y="13514"/>
                    <a:pt x="13291" y="13270"/>
                    <a:pt x="14159" y="13053"/>
                  </a:cubicBezTo>
                  <a:cubicBezTo>
                    <a:pt x="15842" y="12633"/>
                    <a:pt x="17524" y="12353"/>
                    <a:pt x="19242" y="12353"/>
                  </a:cubicBezTo>
                  <a:cubicBezTo>
                    <a:pt x="19518" y="12353"/>
                    <a:pt x="19794" y="12360"/>
                    <a:pt x="20072" y="12375"/>
                  </a:cubicBezTo>
                  <a:cubicBezTo>
                    <a:pt x="21645" y="12484"/>
                    <a:pt x="23083" y="12918"/>
                    <a:pt x="24466" y="13650"/>
                  </a:cubicBezTo>
                  <a:cubicBezTo>
                    <a:pt x="26121" y="14518"/>
                    <a:pt x="27369" y="15766"/>
                    <a:pt x="28182" y="17447"/>
                  </a:cubicBezTo>
                  <a:cubicBezTo>
                    <a:pt x="28643" y="18397"/>
                    <a:pt x="29105" y="19373"/>
                    <a:pt x="29457" y="20377"/>
                  </a:cubicBezTo>
                  <a:cubicBezTo>
                    <a:pt x="29647" y="20865"/>
                    <a:pt x="29728" y="21434"/>
                    <a:pt x="29783" y="21977"/>
                  </a:cubicBezTo>
                  <a:cubicBezTo>
                    <a:pt x="29837" y="22574"/>
                    <a:pt x="29837" y="23143"/>
                    <a:pt x="29864" y="23740"/>
                  </a:cubicBezTo>
                  <a:cubicBezTo>
                    <a:pt x="29837" y="25720"/>
                    <a:pt x="29539" y="27673"/>
                    <a:pt x="28996" y="29572"/>
                  </a:cubicBezTo>
                  <a:cubicBezTo>
                    <a:pt x="28860" y="30087"/>
                    <a:pt x="28752" y="30602"/>
                    <a:pt x="28643" y="31118"/>
                  </a:cubicBezTo>
                  <a:cubicBezTo>
                    <a:pt x="28481" y="31986"/>
                    <a:pt x="28643" y="32854"/>
                    <a:pt x="28996" y="33667"/>
                  </a:cubicBezTo>
                  <a:cubicBezTo>
                    <a:pt x="29674" y="35349"/>
                    <a:pt x="30569" y="36922"/>
                    <a:pt x="31817" y="38251"/>
                  </a:cubicBezTo>
                  <a:cubicBezTo>
                    <a:pt x="32088" y="38550"/>
                    <a:pt x="32387" y="38821"/>
                    <a:pt x="32685" y="39092"/>
                  </a:cubicBezTo>
                  <a:cubicBezTo>
                    <a:pt x="33038" y="39472"/>
                    <a:pt x="33390" y="39879"/>
                    <a:pt x="33526" y="40394"/>
                  </a:cubicBezTo>
                  <a:cubicBezTo>
                    <a:pt x="33634" y="40719"/>
                    <a:pt x="33499" y="40964"/>
                    <a:pt x="33146" y="40991"/>
                  </a:cubicBezTo>
                  <a:cubicBezTo>
                    <a:pt x="33065" y="40997"/>
                    <a:pt x="32982" y="41001"/>
                    <a:pt x="32898" y="41001"/>
                  </a:cubicBezTo>
                  <a:cubicBezTo>
                    <a:pt x="32648" y="41001"/>
                    <a:pt x="32393" y="40970"/>
                    <a:pt x="32170" y="40909"/>
                  </a:cubicBezTo>
                  <a:cubicBezTo>
                    <a:pt x="31627" y="40774"/>
                    <a:pt x="31166" y="40475"/>
                    <a:pt x="30759" y="40096"/>
                  </a:cubicBezTo>
                  <a:cubicBezTo>
                    <a:pt x="30244" y="39607"/>
                    <a:pt x="29728" y="39119"/>
                    <a:pt x="29267" y="38577"/>
                  </a:cubicBezTo>
                  <a:cubicBezTo>
                    <a:pt x="28454" y="37600"/>
                    <a:pt x="27803" y="36488"/>
                    <a:pt x="27233" y="35349"/>
                  </a:cubicBezTo>
                  <a:cubicBezTo>
                    <a:pt x="26636" y="34155"/>
                    <a:pt x="26474" y="32908"/>
                    <a:pt x="26636" y="31606"/>
                  </a:cubicBezTo>
                  <a:cubicBezTo>
                    <a:pt x="26799" y="30440"/>
                    <a:pt x="27070" y="29273"/>
                    <a:pt x="27369" y="28134"/>
                  </a:cubicBezTo>
                  <a:cubicBezTo>
                    <a:pt x="27748" y="26724"/>
                    <a:pt x="27992" y="25259"/>
                    <a:pt x="27992" y="23794"/>
                  </a:cubicBezTo>
                  <a:cubicBezTo>
                    <a:pt x="27992" y="20838"/>
                    <a:pt x="26799" y="18478"/>
                    <a:pt x="24412" y="16715"/>
                  </a:cubicBezTo>
                  <a:cubicBezTo>
                    <a:pt x="23110" y="15766"/>
                    <a:pt x="21700" y="14979"/>
                    <a:pt x="20072" y="14708"/>
                  </a:cubicBezTo>
                  <a:cubicBezTo>
                    <a:pt x="19222" y="14563"/>
                    <a:pt x="18373" y="14503"/>
                    <a:pt x="17523" y="14503"/>
                  </a:cubicBezTo>
                  <a:cubicBezTo>
                    <a:pt x="17098" y="14503"/>
                    <a:pt x="16673" y="14518"/>
                    <a:pt x="16248" y="14545"/>
                  </a:cubicBezTo>
                  <a:cubicBezTo>
                    <a:pt x="14783" y="14653"/>
                    <a:pt x="13400" y="15033"/>
                    <a:pt x="12017" y="15440"/>
                  </a:cubicBezTo>
                  <a:cubicBezTo>
                    <a:pt x="11393" y="15603"/>
                    <a:pt x="10796" y="15793"/>
                    <a:pt x="10172" y="15928"/>
                  </a:cubicBezTo>
                  <a:cubicBezTo>
                    <a:pt x="9654" y="16042"/>
                    <a:pt x="9148" y="16097"/>
                    <a:pt x="8656" y="16097"/>
                  </a:cubicBezTo>
                  <a:cubicBezTo>
                    <a:pt x="7038" y="16097"/>
                    <a:pt x="5563" y="15504"/>
                    <a:pt x="4232" y="14464"/>
                  </a:cubicBezTo>
                  <a:cubicBezTo>
                    <a:pt x="3147" y="13650"/>
                    <a:pt x="2225" y="12646"/>
                    <a:pt x="1357" y="11616"/>
                  </a:cubicBezTo>
                  <a:cubicBezTo>
                    <a:pt x="1275" y="11507"/>
                    <a:pt x="1167" y="11399"/>
                    <a:pt x="1113" y="11263"/>
                  </a:cubicBezTo>
                  <a:cubicBezTo>
                    <a:pt x="923" y="10965"/>
                    <a:pt x="896" y="10639"/>
                    <a:pt x="1113" y="10341"/>
                  </a:cubicBezTo>
                  <a:cubicBezTo>
                    <a:pt x="1278" y="10092"/>
                    <a:pt x="1492" y="9986"/>
                    <a:pt x="1740" y="9986"/>
                  </a:cubicBezTo>
                  <a:close/>
                  <a:moveTo>
                    <a:pt x="8962" y="0"/>
                  </a:moveTo>
                  <a:cubicBezTo>
                    <a:pt x="8093" y="0"/>
                    <a:pt x="7485" y="793"/>
                    <a:pt x="7704" y="1715"/>
                  </a:cubicBezTo>
                  <a:cubicBezTo>
                    <a:pt x="7785" y="2041"/>
                    <a:pt x="7948" y="2312"/>
                    <a:pt x="8192" y="2556"/>
                  </a:cubicBezTo>
                  <a:cubicBezTo>
                    <a:pt x="8463" y="2800"/>
                    <a:pt x="8735" y="3044"/>
                    <a:pt x="8979" y="3289"/>
                  </a:cubicBezTo>
                  <a:cubicBezTo>
                    <a:pt x="9467" y="3777"/>
                    <a:pt x="9955" y="4265"/>
                    <a:pt x="10416" y="4753"/>
                  </a:cubicBezTo>
                  <a:cubicBezTo>
                    <a:pt x="10552" y="4889"/>
                    <a:pt x="10633" y="5079"/>
                    <a:pt x="10769" y="5269"/>
                  </a:cubicBezTo>
                  <a:cubicBezTo>
                    <a:pt x="8924" y="7140"/>
                    <a:pt x="7107" y="8985"/>
                    <a:pt x="5236" y="10883"/>
                  </a:cubicBezTo>
                  <a:cubicBezTo>
                    <a:pt x="5073" y="10748"/>
                    <a:pt x="4883" y="10612"/>
                    <a:pt x="4693" y="10504"/>
                  </a:cubicBezTo>
                  <a:cubicBezTo>
                    <a:pt x="4232" y="10205"/>
                    <a:pt x="3798" y="9880"/>
                    <a:pt x="3337" y="9608"/>
                  </a:cubicBezTo>
                  <a:cubicBezTo>
                    <a:pt x="2984" y="9419"/>
                    <a:pt x="2605" y="9283"/>
                    <a:pt x="2198" y="9147"/>
                  </a:cubicBezTo>
                  <a:cubicBezTo>
                    <a:pt x="2066" y="9106"/>
                    <a:pt x="1932" y="9088"/>
                    <a:pt x="1798" y="9088"/>
                  </a:cubicBezTo>
                  <a:cubicBezTo>
                    <a:pt x="1489" y="9088"/>
                    <a:pt x="1179" y="9186"/>
                    <a:pt x="896" y="9337"/>
                  </a:cubicBezTo>
                  <a:cubicBezTo>
                    <a:pt x="272" y="9663"/>
                    <a:pt x="1" y="10232"/>
                    <a:pt x="82" y="10910"/>
                  </a:cubicBezTo>
                  <a:cubicBezTo>
                    <a:pt x="163" y="11371"/>
                    <a:pt x="326" y="11778"/>
                    <a:pt x="652" y="12131"/>
                  </a:cubicBezTo>
                  <a:cubicBezTo>
                    <a:pt x="1275" y="12809"/>
                    <a:pt x="1872" y="13514"/>
                    <a:pt x="2523" y="14165"/>
                  </a:cubicBezTo>
                  <a:cubicBezTo>
                    <a:pt x="3174" y="14843"/>
                    <a:pt x="3934" y="15386"/>
                    <a:pt x="4747" y="15793"/>
                  </a:cubicBezTo>
                  <a:cubicBezTo>
                    <a:pt x="6037" y="16470"/>
                    <a:pt x="7379" y="16901"/>
                    <a:pt x="8788" y="16901"/>
                  </a:cubicBezTo>
                  <a:cubicBezTo>
                    <a:pt x="9128" y="16901"/>
                    <a:pt x="9472" y="16876"/>
                    <a:pt x="9819" y="16823"/>
                  </a:cubicBezTo>
                  <a:cubicBezTo>
                    <a:pt x="10443" y="16715"/>
                    <a:pt x="11040" y="16552"/>
                    <a:pt x="11637" y="16417"/>
                  </a:cubicBezTo>
                  <a:cubicBezTo>
                    <a:pt x="11827" y="16389"/>
                    <a:pt x="12017" y="16335"/>
                    <a:pt x="12288" y="16281"/>
                  </a:cubicBezTo>
                  <a:cubicBezTo>
                    <a:pt x="12288" y="16552"/>
                    <a:pt x="12288" y="16715"/>
                    <a:pt x="12288" y="16905"/>
                  </a:cubicBezTo>
                  <a:cubicBezTo>
                    <a:pt x="12234" y="17881"/>
                    <a:pt x="12369" y="18858"/>
                    <a:pt x="12586" y="19807"/>
                  </a:cubicBezTo>
                  <a:cubicBezTo>
                    <a:pt x="12993" y="21462"/>
                    <a:pt x="13644" y="23008"/>
                    <a:pt x="14675" y="24364"/>
                  </a:cubicBezTo>
                  <a:cubicBezTo>
                    <a:pt x="16031" y="26127"/>
                    <a:pt x="17821" y="27293"/>
                    <a:pt x="19882" y="28053"/>
                  </a:cubicBezTo>
                  <a:cubicBezTo>
                    <a:pt x="21592" y="28674"/>
                    <a:pt x="23350" y="28950"/>
                    <a:pt x="25159" y="28950"/>
                  </a:cubicBezTo>
                  <a:cubicBezTo>
                    <a:pt x="25244" y="28950"/>
                    <a:pt x="25330" y="28949"/>
                    <a:pt x="25416" y="28948"/>
                  </a:cubicBezTo>
                  <a:cubicBezTo>
                    <a:pt x="25555" y="28948"/>
                    <a:pt x="25695" y="28912"/>
                    <a:pt x="25839" y="28912"/>
                  </a:cubicBezTo>
                  <a:cubicBezTo>
                    <a:pt x="25948" y="28912"/>
                    <a:pt x="26059" y="28932"/>
                    <a:pt x="26175" y="29002"/>
                  </a:cubicBezTo>
                  <a:cubicBezTo>
                    <a:pt x="26148" y="29219"/>
                    <a:pt x="26094" y="29409"/>
                    <a:pt x="26067" y="29572"/>
                  </a:cubicBezTo>
                  <a:cubicBezTo>
                    <a:pt x="25958" y="30223"/>
                    <a:pt x="25823" y="30846"/>
                    <a:pt x="25768" y="31470"/>
                  </a:cubicBezTo>
                  <a:cubicBezTo>
                    <a:pt x="25714" y="32121"/>
                    <a:pt x="25714" y="32799"/>
                    <a:pt x="25741" y="33450"/>
                  </a:cubicBezTo>
                  <a:cubicBezTo>
                    <a:pt x="25741" y="34128"/>
                    <a:pt x="26067" y="34698"/>
                    <a:pt x="26311" y="35295"/>
                  </a:cubicBezTo>
                  <a:cubicBezTo>
                    <a:pt x="27206" y="37410"/>
                    <a:pt x="28454" y="39282"/>
                    <a:pt x="30244" y="40801"/>
                  </a:cubicBezTo>
                  <a:cubicBezTo>
                    <a:pt x="30732" y="41235"/>
                    <a:pt x="31302" y="41587"/>
                    <a:pt x="31953" y="41750"/>
                  </a:cubicBezTo>
                  <a:cubicBezTo>
                    <a:pt x="32332" y="41832"/>
                    <a:pt x="32766" y="41886"/>
                    <a:pt x="33146" y="41886"/>
                  </a:cubicBezTo>
                  <a:cubicBezTo>
                    <a:pt x="33987" y="41832"/>
                    <a:pt x="34475" y="41235"/>
                    <a:pt x="34421" y="40394"/>
                  </a:cubicBezTo>
                  <a:cubicBezTo>
                    <a:pt x="34394" y="39770"/>
                    <a:pt x="34068" y="39282"/>
                    <a:pt x="33661" y="38821"/>
                  </a:cubicBezTo>
                  <a:cubicBezTo>
                    <a:pt x="33526" y="38685"/>
                    <a:pt x="33390" y="38550"/>
                    <a:pt x="33227" y="38387"/>
                  </a:cubicBezTo>
                  <a:cubicBezTo>
                    <a:pt x="34339" y="37465"/>
                    <a:pt x="35424" y="36624"/>
                    <a:pt x="36455" y="35729"/>
                  </a:cubicBezTo>
                  <a:cubicBezTo>
                    <a:pt x="37513" y="34861"/>
                    <a:pt x="38544" y="33966"/>
                    <a:pt x="39574" y="33098"/>
                  </a:cubicBezTo>
                  <a:cubicBezTo>
                    <a:pt x="40063" y="33532"/>
                    <a:pt x="40469" y="33938"/>
                    <a:pt x="40931" y="34318"/>
                  </a:cubicBezTo>
                  <a:cubicBezTo>
                    <a:pt x="41243" y="34552"/>
                    <a:pt x="41580" y="34668"/>
                    <a:pt x="41915" y="34668"/>
                  </a:cubicBezTo>
                  <a:cubicBezTo>
                    <a:pt x="42279" y="34668"/>
                    <a:pt x="42640" y="34532"/>
                    <a:pt x="42965" y="34264"/>
                  </a:cubicBezTo>
                  <a:cubicBezTo>
                    <a:pt x="43562" y="33749"/>
                    <a:pt x="43806" y="33071"/>
                    <a:pt x="43724" y="32284"/>
                  </a:cubicBezTo>
                  <a:cubicBezTo>
                    <a:pt x="43643" y="31524"/>
                    <a:pt x="43236" y="30901"/>
                    <a:pt x="42748" y="30331"/>
                  </a:cubicBezTo>
                  <a:cubicBezTo>
                    <a:pt x="42422" y="29951"/>
                    <a:pt x="42070" y="29544"/>
                    <a:pt x="41744" y="29138"/>
                  </a:cubicBezTo>
                  <a:cubicBezTo>
                    <a:pt x="40334" y="27402"/>
                    <a:pt x="38544" y="26127"/>
                    <a:pt x="36455" y="25286"/>
                  </a:cubicBezTo>
                  <a:cubicBezTo>
                    <a:pt x="35150" y="24759"/>
                    <a:pt x="33806" y="24561"/>
                    <a:pt x="32424" y="24561"/>
                  </a:cubicBezTo>
                  <a:cubicBezTo>
                    <a:pt x="32169" y="24561"/>
                    <a:pt x="31912" y="24568"/>
                    <a:pt x="31654" y="24581"/>
                  </a:cubicBezTo>
                  <a:lnTo>
                    <a:pt x="30840" y="24581"/>
                  </a:lnTo>
                  <a:cubicBezTo>
                    <a:pt x="30813" y="24310"/>
                    <a:pt x="30813" y="24065"/>
                    <a:pt x="30813" y="23848"/>
                  </a:cubicBezTo>
                  <a:cubicBezTo>
                    <a:pt x="30759" y="23035"/>
                    <a:pt x="30759" y="22194"/>
                    <a:pt x="30623" y="21380"/>
                  </a:cubicBezTo>
                  <a:cubicBezTo>
                    <a:pt x="30217" y="19265"/>
                    <a:pt x="29322" y="17366"/>
                    <a:pt x="28128" y="15603"/>
                  </a:cubicBezTo>
                  <a:cubicBezTo>
                    <a:pt x="27504" y="14681"/>
                    <a:pt x="26718" y="13948"/>
                    <a:pt x="25795" y="13324"/>
                  </a:cubicBezTo>
                  <a:cubicBezTo>
                    <a:pt x="24738" y="12619"/>
                    <a:pt x="23571" y="12131"/>
                    <a:pt x="22378" y="11805"/>
                  </a:cubicBezTo>
                  <a:cubicBezTo>
                    <a:pt x="21808" y="11643"/>
                    <a:pt x="21212" y="11588"/>
                    <a:pt x="20615" y="11507"/>
                  </a:cubicBezTo>
                  <a:cubicBezTo>
                    <a:pt x="20117" y="11445"/>
                    <a:pt x="19620" y="11418"/>
                    <a:pt x="19124" y="11418"/>
                  </a:cubicBezTo>
                  <a:cubicBezTo>
                    <a:pt x="18104" y="11418"/>
                    <a:pt x="17088" y="11533"/>
                    <a:pt x="16085" y="11697"/>
                  </a:cubicBezTo>
                  <a:cubicBezTo>
                    <a:pt x="15949" y="11724"/>
                    <a:pt x="15814" y="11724"/>
                    <a:pt x="15624" y="11751"/>
                  </a:cubicBezTo>
                  <a:cubicBezTo>
                    <a:pt x="15624" y="11453"/>
                    <a:pt x="15651" y="11236"/>
                    <a:pt x="15678" y="11019"/>
                  </a:cubicBezTo>
                  <a:cubicBezTo>
                    <a:pt x="15977" y="8551"/>
                    <a:pt x="15597" y="6218"/>
                    <a:pt x="14458" y="4048"/>
                  </a:cubicBezTo>
                  <a:cubicBezTo>
                    <a:pt x="14159" y="3506"/>
                    <a:pt x="13834" y="2963"/>
                    <a:pt x="13346" y="2583"/>
                  </a:cubicBezTo>
                  <a:cubicBezTo>
                    <a:pt x="12505" y="1851"/>
                    <a:pt x="11664" y="1119"/>
                    <a:pt x="10660" y="603"/>
                  </a:cubicBezTo>
                  <a:cubicBezTo>
                    <a:pt x="10226" y="359"/>
                    <a:pt x="9765" y="142"/>
                    <a:pt x="9277" y="34"/>
                  </a:cubicBezTo>
                  <a:cubicBezTo>
                    <a:pt x="9169" y="11"/>
                    <a:pt x="9064" y="0"/>
                    <a:pt x="8962" y="0"/>
                  </a:cubicBezTo>
                  <a:close/>
                </a:path>
              </a:pathLst>
            </a:custGeom>
            <a:solidFill>
              <a:srgbClr val="FECA2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44"/>
            <p:cNvSpPr/>
            <p:nvPr/>
          </p:nvSpPr>
          <p:spPr>
            <a:xfrm>
              <a:off x="5047850" y="2794975"/>
              <a:ext cx="1095150" cy="1046675"/>
            </a:xfrm>
            <a:custGeom>
              <a:avLst/>
              <a:gdLst/>
              <a:ahLst/>
              <a:cxnLst/>
              <a:rect l="l" t="t" r="r" b="b"/>
              <a:pathLst>
                <a:path w="43806" h="41867" extrusionOk="0">
                  <a:moveTo>
                    <a:pt x="11284" y="5974"/>
                  </a:moveTo>
                  <a:cubicBezTo>
                    <a:pt x="11501" y="6490"/>
                    <a:pt x="11691" y="6869"/>
                    <a:pt x="11854" y="7249"/>
                  </a:cubicBezTo>
                  <a:cubicBezTo>
                    <a:pt x="11935" y="7493"/>
                    <a:pt x="11935" y="7737"/>
                    <a:pt x="11746" y="7927"/>
                  </a:cubicBezTo>
                  <a:cubicBezTo>
                    <a:pt x="11176" y="8470"/>
                    <a:pt x="10606" y="9039"/>
                    <a:pt x="10010" y="9609"/>
                  </a:cubicBezTo>
                  <a:cubicBezTo>
                    <a:pt x="9603" y="9283"/>
                    <a:pt x="9196" y="8958"/>
                    <a:pt x="8762" y="8605"/>
                  </a:cubicBezTo>
                  <a:cubicBezTo>
                    <a:pt x="9603" y="7737"/>
                    <a:pt x="10389" y="6924"/>
                    <a:pt x="11284" y="5974"/>
                  </a:cubicBezTo>
                  <a:close/>
                  <a:moveTo>
                    <a:pt x="8138" y="9202"/>
                  </a:moveTo>
                  <a:cubicBezTo>
                    <a:pt x="8572" y="9609"/>
                    <a:pt x="8925" y="9934"/>
                    <a:pt x="9359" y="10341"/>
                  </a:cubicBezTo>
                  <a:cubicBezTo>
                    <a:pt x="8708" y="10965"/>
                    <a:pt x="8111" y="11589"/>
                    <a:pt x="7460" y="12240"/>
                  </a:cubicBezTo>
                  <a:cubicBezTo>
                    <a:pt x="6782" y="11996"/>
                    <a:pt x="6511" y="11806"/>
                    <a:pt x="6077" y="11399"/>
                  </a:cubicBezTo>
                  <a:cubicBezTo>
                    <a:pt x="6728" y="10639"/>
                    <a:pt x="7460" y="9989"/>
                    <a:pt x="8138" y="9202"/>
                  </a:cubicBezTo>
                  <a:close/>
                  <a:moveTo>
                    <a:pt x="8971" y="877"/>
                  </a:moveTo>
                  <a:cubicBezTo>
                    <a:pt x="9027" y="877"/>
                    <a:pt x="9084" y="886"/>
                    <a:pt x="9142" y="902"/>
                  </a:cubicBezTo>
                  <a:cubicBezTo>
                    <a:pt x="9332" y="956"/>
                    <a:pt x="9494" y="1011"/>
                    <a:pt x="9684" y="1092"/>
                  </a:cubicBezTo>
                  <a:cubicBezTo>
                    <a:pt x="10688" y="1607"/>
                    <a:pt x="11637" y="2231"/>
                    <a:pt x="12505" y="2963"/>
                  </a:cubicBezTo>
                  <a:cubicBezTo>
                    <a:pt x="12993" y="3370"/>
                    <a:pt x="13346" y="3886"/>
                    <a:pt x="13644" y="4428"/>
                  </a:cubicBezTo>
                  <a:cubicBezTo>
                    <a:pt x="14241" y="5513"/>
                    <a:pt x="14594" y="6679"/>
                    <a:pt x="14729" y="7927"/>
                  </a:cubicBezTo>
                  <a:cubicBezTo>
                    <a:pt x="14865" y="9066"/>
                    <a:pt x="14919" y="10206"/>
                    <a:pt x="14729" y="11318"/>
                  </a:cubicBezTo>
                  <a:cubicBezTo>
                    <a:pt x="14675" y="11562"/>
                    <a:pt x="14621" y="11779"/>
                    <a:pt x="14566" y="11996"/>
                  </a:cubicBezTo>
                  <a:cubicBezTo>
                    <a:pt x="14051" y="12131"/>
                    <a:pt x="13617" y="12348"/>
                    <a:pt x="13048" y="12403"/>
                  </a:cubicBezTo>
                  <a:cubicBezTo>
                    <a:pt x="13075" y="12050"/>
                    <a:pt x="13102" y="11752"/>
                    <a:pt x="13129" y="11453"/>
                  </a:cubicBezTo>
                  <a:cubicBezTo>
                    <a:pt x="13265" y="10287"/>
                    <a:pt x="13237" y="9121"/>
                    <a:pt x="13020" y="7981"/>
                  </a:cubicBezTo>
                  <a:cubicBezTo>
                    <a:pt x="12722" y="6598"/>
                    <a:pt x="12098" y="5405"/>
                    <a:pt x="11203" y="4320"/>
                  </a:cubicBezTo>
                  <a:cubicBezTo>
                    <a:pt x="10715" y="3777"/>
                    <a:pt x="10172" y="3262"/>
                    <a:pt x="9657" y="2774"/>
                  </a:cubicBezTo>
                  <a:cubicBezTo>
                    <a:pt x="9413" y="2529"/>
                    <a:pt x="9142" y="2340"/>
                    <a:pt x="8925" y="2096"/>
                  </a:cubicBezTo>
                  <a:cubicBezTo>
                    <a:pt x="8789" y="1960"/>
                    <a:pt x="8653" y="1797"/>
                    <a:pt x="8572" y="1634"/>
                  </a:cubicBezTo>
                  <a:cubicBezTo>
                    <a:pt x="8464" y="1445"/>
                    <a:pt x="8464" y="1228"/>
                    <a:pt x="8626" y="1038"/>
                  </a:cubicBezTo>
                  <a:cubicBezTo>
                    <a:pt x="8721" y="924"/>
                    <a:pt x="8842" y="877"/>
                    <a:pt x="8971" y="877"/>
                  </a:cubicBezTo>
                  <a:close/>
                  <a:moveTo>
                    <a:pt x="12125" y="8551"/>
                  </a:moveTo>
                  <a:cubicBezTo>
                    <a:pt x="12478" y="10016"/>
                    <a:pt x="12207" y="11345"/>
                    <a:pt x="12125" y="12728"/>
                  </a:cubicBezTo>
                  <a:cubicBezTo>
                    <a:pt x="11501" y="12904"/>
                    <a:pt x="10884" y="13013"/>
                    <a:pt x="10261" y="13013"/>
                  </a:cubicBezTo>
                  <a:cubicBezTo>
                    <a:pt x="9637" y="13013"/>
                    <a:pt x="9006" y="12904"/>
                    <a:pt x="8355" y="12647"/>
                  </a:cubicBezTo>
                  <a:cubicBezTo>
                    <a:pt x="9630" y="11290"/>
                    <a:pt x="10959" y="10097"/>
                    <a:pt x="12125" y="8551"/>
                  </a:cubicBezTo>
                  <a:close/>
                  <a:moveTo>
                    <a:pt x="20615" y="15712"/>
                  </a:moveTo>
                  <a:cubicBezTo>
                    <a:pt x="21130" y="15766"/>
                    <a:pt x="21592" y="16037"/>
                    <a:pt x="22161" y="16335"/>
                  </a:cubicBezTo>
                  <a:cubicBezTo>
                    <a:pt x="21347" y="17095"/>
                    <a:pt x="20615" y="17800"/>
                    <a:pt x="19856" y="18505"/>
                  </a:cubicBezTo>
                  <a:cubicBezTo>
                    <a:pt x="19449" y="18316"/>
                    <a:pt x="19178" y="18017"/>
                    <a:pt x="18852" y="17773"/>
                  </a:cubicBezTo>
                  <a:cubicBezTo>
                    <a:pt x="19123" y="17176"/>
                    <a:pt x="19639" y="16580"/>
                    <a:pt x="20615" y="15712"/>
                  </a:cubicBezTo>
                  <a:close/>
                  <a:moveTo>
                    <a:pt x="18187" y="15365"/>
                  </a:moveTo>
                  <a:cubicBezTo>
                    <a:pt x="18825" y="15365"/>
                    <a:pt x="18979" y="15421"/>
                    <a:pt x="19340" y="15576"/>
                  </a:cubicBezTo>
                  <a:cubicBezTo>
                    <a:pt x="18337" y="16824"/>
                    <a:pt x="17252" y="17963"/>
                    <a:pt x="16004" y="19129"/>
                  </a:cubicBezTo>
                  <a:cubicBezTo>
                    <a:pt x="15597" y="17909"/>
                    <a:pt x="15353" y="16769"/>
                    <a:pt x="15380" y="15603"/>
                  </a:cubicBezTo>
                  <a:cubicBezTo>
                    <a:pt x="15624" y="15434"/>
                    <a:pt x="15881" y="15408"/>
                    <a:pt x="16134" y="15408"/>
                  </a:cubicBezTo>
                  <a:cubicBezTo>
                    <a:pt x="16246" y="15408"/>
                    <a:pt x="16357" y="15413"/>
                    <a:pt x="16465" y="15413"/>
                  </a:cubicBezTo>
                  <a:cubicBezTo>
                    <a:pt x="17289" y="15384"/>
                    <a:pt x="17819" y="15365"/>
                    <a:pt x="18187" y="15365"/>
                  </a:cubicBezTo>
                  <a:close/>
                  <a:moveTo>
                    <a:pt x="18201" y="18370"/>
                  </a:moveTo>
                  <a:cubicBezTo>
                    <a:pt x="18499" y="18614"/>
                    <a:pt x="18825" y="18858"/>
                    <a:pt x="19178" y="19156"/>
                  </a:cubicBezTo>
                  <a:cubicBezTo>
                    <a:pt x="18418" y="19834"/>
                    <a:pt x="17686" y="20513"/>
                    <a:pt x="16953" y="21191"/>
                  </a:cubicBezTo>
                  <a:cubicBezTo>
                    <a:pt x="16655" y="20892"/>
                    <a:pt x="16519" y="20540"/>
                    <a:pt x="16357" y="20160"/>
                  </a:cubicBezTo>
                  <a:cubicBezTo>
                    <a:pt x="16926" y="19536"/>
                    <a:pt x="17496" y="18912"/>
                    <a:pt x="18201" y="18370"/>
                  </a:cubicBezTo>
                  <a:close/>
                  <a:moveTo>
                    <a:pt x="25741" y="19319"/>
                  </a:moveTo>
                  <a:cubicBezTo>
                    <a:pt x="25904" y="19590"/>
                    <a:pt x="26040" y="19780"/>
                    <a:pt x="26148" y="19997"/>
                  </a:cubicBezTo>
                  <a:cubicBezTo>
                    <a:pt x="25633" y="20865"/>
                    <a:pt x="24874" y="21489"/>
                    <a:pt x="24250" y="22248"/>
                  </a:cubicBezTo>
                  <a:cubicBezTo>
                    <a:pt x="23897" y="22004"/>
                    <a:pt x="23626" y="21815"/>
                    <a:pt x="23273" y="21570"/>
                  </a:cubicBezTo>
                  <a:cubicBezTo>
                    <a:pt x="24114" y="20811"/>
                    <a:pt x="24901" y="20106"/>
                    <a:pt x="25741" y="19319"/>
                  </a:cubicBezTo>
                  <a:close/>
                  <a:moveTo>
                    <a:pt x="22975" y="16824"/>
                  </a:moveTo>
                  <a:cubicBezTo>
                    <a:pt x="23816" y="17312"/>
                    <a:pt x="24548" y="17882"/>
                    <a:pt x="25226" y="18641"/>
                  </a:cubicBezTo>
                  <a:cubicBezTo>
                    <a:pt x="23246" y="20350"/>
                    <a:pt x="21293" y="22004"/>
                    <a:pt x="19340" y="23686"/>
                  </a:cubicBezTo>
                  <a:cubicBezTo>
                    <a:pt x="18581" y="23279"/>
                    <a:pt x="17957" y="22710"/>
                    <a:pt x="17523" y="22004"/>
                  </a:cubicBezTo>
                  <a:cubicBezTo>
                    <a:pt x="19313" y="20296"/>
                    <a:pt x="21130" y="18587"/>
                    <a:pt x="22975" y="16824"/>
                  </a:cubicBezTo>
                  <a:close/>
                  <a:moveTo>
                    <a:pt x="22676" y="22167"/>
                  </a:moveTo>
                  <a:cubicBezTo>
                    <a:pt x="22948" y="22384"/>
                    <a:pt x="23219" y="22628"/>
                    <a:pt x="23517" y="22899"/>
                  </a:cubicBezTo>
                  <a:cubicBezTo>
                    <a:pt x="22921" y="23496"/>
                    <a:pt x="22351" y="24093"/>
                    <a:pt x="21700" y="24744"/>
                  </a:cubicBezTo>
                  <a:cubicBezTo>
                    <a:pt x="21266" y="24744"/>
                    <a:pt x="20832" y="24473"/>
                    <a:pt x="20344" y="24256"/>
                  </a:cubicBezTo>
                  <a:cubicBezTo>
                    <a:pt x="20615" y="23795"/>
                    <a:pt x="21890" y="22655"/>
                    <a:pt x="22676" y="22167"/>
                  </a:cubicBezTo>
                  <a:close/>
                  <a:moveTo>
                    <a:pt x="26528" y="20919"/>
                  </a:moveTo>
                  <a:cubicBezTo>
                    <a:pt x="26989" y="21598"/>
                    <a:pt x="26962" y="22303"/>
                    <a:pt x="27071" y="23008"/>
                  </a:cubicBezTo>
                  <a:cubicBezTo>
                    <a:pt x="27152" y="23659"/>
                    <a:pt x="27179" y="24310"/>
                    <a:pt x="26989" y="24988"/>
                  </a:cubicBezTo>
                  <a:cubicBezTo>
                    <a:pt x="26185" y="25035"/>
                    <a:pt x="25391" y="25064"/>
                    <a:pt x="24578" y="25064"/>
                  </a:cubicBezTo>
                  <a:cubicBezTo>
                    <a:pt x="23993" y="25064"/>
                    <a:pt x="23398" y="25049"/>
                    <a:pt x="22785" y="25015"/>
                  </a:cubicBezTo>
                  <a:cubicBezTo>
                    <a:pt x="23002" y="24608"/>
                    <a:pt x="23327" y="24418"/>
                    <a:pt x="23572" y="24201"/>
                  </a:cubicBezTo>
                  <a:cubicBezTo>
                    <a:pt x="23843" y="23930"/>
                    <a:pt x="24141" y="23713"/>
                    <a:pt x="24412" y="23442"/>
                  </a:cubicBezTo>
                  <a:cubicBezTo>
                    <a:pt x="24684" y="23198"/>
                    <a:pt x="24928" y="22927"/>
                    <a:pt x="25145" y="22682"/>
                  </a:cubicBezTo>
                  <a:cubicBezTo>
                    <a:pt x="25416" y="22384"/>
                    <a:pt x="25633" y="22086"/>
                    <a:pt x="25877" y="21787"/>
                  </a:cubicBezTo>
                  <a:cubicBezTo>
                    <a:pt x="26094" y="21516"/>
                    <a:pt x="26284" y="21245"/>
                    <a:pt x="26528" y="20919"/>
                  </a:cubicBezTo>
                  <a:close/>
                  <a:moveTo>
                    <a:pt x="14431" y="15630"/>
                  </a:moveTo>
                  <a:cubicBezTo>
                    <a:pt x="14458" y="15929"/>
                    <a:pt x="14512" y="16119"/>
                    <a:pt x="14512" y="16335"/>
                  </a:cubicBezTo>
                  <a:cubicBezTo>
                    <a:pt x="14594" y="17637"/>
                    <a:pt x="14919" y="18912"/>
                    <a:pt x="15407" y="20133"/>
                  </a:cubicBezTo>
                  <a:cubicBezTo>
                    <a:pt x="16682" y="23388"/>
                    <a:pt x="19096" y="25286"/>
                    <a:pt x="22514" y="25856"/>
                  </a:cubicBezTo>
                  <a:cubicBezTo>
                    <a:pt x="23060" y="25947"/>
                    <a:pt x="23614" y="25962"/>
                    <a:pt x="24172" y="25962"/>
                  </a:cubicBezTo>
                  <a:cubicBezTo>
                    <a:pt x="24438" y="25962"/>
                    <a:pt x="24705" y="25958"/>
                    <a:pt x="24972" y="25958"/>
                  </a:cubicBezTo>
                  <a:cubicBezTo>
                    <a:pt x="25147" y="25958"/>
                    <a:pt x="25322" y="25960"/>
                    <a:pt x="25497" y="25964"/>
                  </a:cubicBezTo>
                  <a:cubicBezTo>
                    <a:pt x="25845" y="25964"/>
                    <a:pt x="26209" y="25930"/>
                    <a:pt x="26577" y="25930"/>
                  </a:cubicBezTo>
                  <a:cubicBezTo>
                    <a:pt x="26669" y="25930"/>
                    <a:pt x="26761" y="25932"/>
                    <a:pt x="26854" y="25937"/>
                  </a:cubicBezTo>
                  <a:cubicBezTo>
                    <a:pt x="26826" y="26670"/>
                    <a:pt x="26664" y="27321"/>
                    <a:pt x="26420" y="28026"/>
                  </a:cubicBezTo>
                  <a:cubicBezTo>
                    <a:pt x="26042" y="28050"/>
                    <a:pt x="25664" y="28064"/>
                    <a:pt x="25288" y="28064"/>
                  </a:cubicBezTo>
                  <a:cubicBezTo>
                    <a:pt x="24828" y="28064"/>
                    <a:pt x="24372" y="28044"/>
                    <a:pt x="23924" y="27999"/>
                  </a:cubicBezTo>
                  <a:cubicBezTo>
                    <a:pt x="22758" y="27890"/>
                    <a:pt x="21619" y="27673"/>
                    <a:pt x="20507" y="27294"/>
                  </a:cubicBezTo>
                  <a:cubicBezTo>
                    <a:pt x="19693" y="27022"/>
                    <a:pt x="18933" y="26670"/>
                    <a:pt x="18174" y="26236"/>
                  </a:cubicBezTo>
                  <a:cubicBezTo>
                    <a:pt x="16330" y="25151"/>
                    <a:pt x="14973" y="23605"/>
                    <a:pt x="14132" y="21625"/>
                  </a:cubicBezTo>
                  <a:cubicBezTo>
                    <a:pt x="13454" y="19970"/>
                    <a:pt x="13075" y="18288"/>
                    <a:pt x="13156" y="16498"/>
                  </a:cubicBezTo>
                  <a:cubicBezTo>
                    <a:pt x="13156" y="16390"/>
                    <a:pt x="13156" y="16308"/>
                    <a:pt x="13156" y="16200"/>
                  </a:cubicBezTo>
                  <a:cubicBezTo>
                    <a:pt x="13156" y="16173"/>
                    <a:pt x="13183" y="16119"/>
                    <a:pt x="13237" y="15956"/>
                  </a:cubicBezTo>
                  <a:cubicBezTo>
                    <a:pt x="13617" y="15847"/>
                    <a:pt x="13997" y="15766"/>
                    <a:pt x="14431" y="15630"/>
                  </a:cubicBezTo>
                  <a:close/>
                  <a:moveTo>
                    <a:pt x="31221" y="28460"/>
                  </a:moveTo>
                  <a:cubicBezTo>
                    <a:pt x="31546" y="28460"/>
                    <a:pt x="31871" y="28487"/>
                    <a:pt x="32197" y="28487"/>
                  </a:cubicBezTo>
                  <a:cubicBezTo>
                    <a:pt x="32197" y="28514"/>
                    <a:pt x="32197" y="28568"/>
                    <a:pt x="32197" y="28623"/>
                  </a:cubicBezTo>
                  <a:cubicBezTo>
                    <a:pt x="31438" y="29246"/>
                    <a:pt x="30678" y="29870"/>
                    <a:pt x="29919" y="30494"/>
                  </a:cubicBezTo>
                  <a:cubicBezTo>
                    <a:pt x="29891" y="30521"/>
                    <a:pt x="29837" y="30521"/>
                    <a:pt x="29783" y="30521"/>
                  </a:cubicBezTo>
                  <a:cubicBezTo>
                    <a:pt x="29756" y="30494"/>
                    <a:pt x="29729" y="30440"/>
                    <a:pt x="29729" y="30413"/>
                  </a:cubicBezTo>
                  <a:cubicBezTo>
                    <a:pt x="29891" y="29789"/>
                    <a:pt x="30054" y="29192"/>
                    <a:pt x="30217" y="28568"/>
                  </a:cubicBezTo>
                  <a:cubicBezTo>
                    <a:pt x="30399" y="28477"/>
                    <a:pt x="30589" y="28463"/>
                    <a:pt x="30779" y="28463"/>
                  </a:cubicBezTo>
                  <a:cubicBezTo>
                    <a:pt x="30869" y="28463"/>
                    <a:pt x="30959" y="28466"/>
                    <a:pt x="31048" y="28466"/>
                  </a:cubicBezTo>
                  <a:cubicBezTo>
                    <a:pt x="31106" y="28466"/>
                    <a:pt x="31164" y="28465"/>
                    <a:pt x="31221" y="28460"/>
                  </a:cubicBezTo>
                  <a:close/>
                  <a:moveTo>
                    <a:pt x="33418" y="28650"/>
                  </a:moveTo>
                  <a:cubicBezTo>
                    <a:pt x="33879" y="28731"/>
                    <a:pt x="34340" y="28812"/>
                    <a:pt x="34774" y="29029"/>
                  </a:cubicBezTo>
                  <a:cubicBezTo>
                    <a:pt x="34394" y="29545"/>
                    <a:pt x="33472" y="30331"/>
                    <a:pt x="32604" y="30928"/>
                  </a:cubicBezTo>
                  <a:cubicBezTo>
                    <a:pt x="32468" y="30820"/>
                    <a:pt x="32333" y="30684"/>
                    <a:pt x="32224" y="30548"/>
                  </a:cubicBezTo>
                  <a:cubicBezTo>
                    <a:pt x="32088" y="30413"/>
                    <a:pt x="31980" y="30277"/>
                    <a:pt x="31844" y="30087"/>
                  </a:cubicBezTo>
                  <a:cubicBezTo>
                    <a:pt x="32360" y="29599"/>
                    <a:pt x="32875" y="29138"/>
                    <a:pt x="33418" y="28650"/>
                  </a:cubicBezTo>
                  <a:close/>
                  <a:moveTo>
                    <a:pt x="31085" y="30738"/>
                  </a:moveTo>
                  <a:cubicBezTo>
                    <a:pt x="31329" y="31009"/>
                    <a:pt x="31573" y="31254"/>
                    <a:pt x="31871" y="31552"/>
                  </a:cubicBezTo>
                  <a:cubicBezTo>
                    <a:pt x="31193" y="32149"/>
                    <a:pt x="30542" y="32637"/>
                    <a:pt x="29837" y="33152"/>
                  </a:cubicBezTo>
                  <a:cubicBezTo>
                    <a:pt x="29593" y="32854"/>
                    <a:pt x="29512" y="32556"/>
                    <a:pt x="29539" y="32257"/>
                  </a:cubicBezTo>
                  <a:cubicBezTo>
                    <a:pt x="29539" y="32122"/>
                    <a:pt x="29593" y="31959"/>
                    <a:pt x="29674" y="31877"/>
                  </a:cubicBezTo>
                  <a:cubicBezTo>
                    <a:pt x="30108" y="31471"/>
                    <a:pt x="30542" y="31064"/>
                    <a:pt x="31085" y="30738"/>
                  </a:cubicBezTo>
                  <a:close/>
                  <a:moveTo>
                    <a:pt x="32356" y="25443"/>
                  </a:moveTo>
                  <a:cubicBezTo>
                    <a:pt x="34011" y="25443"/>
                    <a:pt x="35607" y="25776"/>
                    <a:pt x="37106" y="26588"/>
                  </a:cubicBezTo>
                  <a:cubicBezTo>
                    <a:pt x="38598" y="27375"/>
                    <a:pt x="39927" y="28406"/>
                    <a:pt x="41012" y="29708"/>
                  </a:cubicBezTo>
                  <a:cubicBezTo>
                    <a:pt x="41446" y="30223"/>
                    <a:pt x="41880" y="30711"/>
                    <a:pt x="42314" y="31226"/>
                  </a:cubicBezTo>
                  <a:cubicBezTo>
                    <a:pt x="42694" y="31688"/>
                    <a:pt x="42884" y="32203"/>
                    <a:pt x="42802" y="32800"/>
                  </a:cubicBezTo>
                  <a:cubicBezTo>
                    <a:pt x="42775" y="33071"/>
                    <a:pt x="42694" y="33315"/>
                    <a:pt x="42504" y="33505"/>
                  </a:cubicBezTo>
                  <a:cubicBezTo>
                    <a:pt x="42304" y="33690"/>
                    <a:pt x="42104" y="33787"/>
                    <a:pt x="41898" y="33787"/>
                  </a:cubicBezTo>
                  <a:cubicBezTo>
                    <a:pt x="41742" y="33787"/>
                    <a:pt x="41583" y="33731"/>
                    <a:pt x="41419" y="33613"/>
                  </a:cubicBezTo>
                  <a:cubicBezTo>
                    <a:pt x="41012" y="33342"/>
                    <a:pt x="40660" y="32962"/>
                    <a:pt x="40388" y="32556"/>
                  </a:cubicBezTo>
                  <a:cubicBezTo>
                    <a:pt x="39656" y="31471"/>
                    <a:pt x="38707" y="30548"/>
                    <a:pt x="37730" y="29680"/>
                  </a:cubicBezTo>
                  <a:cubicBezTo>
                    <a:pt x="36537" y="28595"/>
                    <a:pt x="35099" y="27999"/>
                    <a:pt x="33499" y="27727"/>
                  </a:cubicBezTo>
                  <a:cubicBezTo>
                    <a:pt x="32843" y="27614"/>
                    <a:pt x="32207" y="27558"/>
                    <a:pt x="31558" y="27558"/>
                  </a:cubicBezTo>
                  <a:cubicBezTo>
                    <a:pt x="31428" y="27558"/>
                    <a:pt x="31297" y="27560"/>
                    <a:pt x="31166" y="27565"/>
                  </a:cubicBezTo>
                  <a:lnTo>
                    <a:pt x="30434" y="27565"/>
                  </a:lnTo>
                  <a:cubicBezTo>
                    <a:pt x="30542" y="26832"/>
                    <a:pt x="30624" y="26209"/>
                    <a:pt x="30732" y="25612"/>
                  </a:cubicBezTo>
                  <a:cubicBezTo>
                    <a:pt x="30814" y="25558"/>
                    <a:pt x="30814" y="25530"/>
                    <a:pt x="30841" y="25530"/>
                  </a:cubicBezTo>
                  <a:cubicBezTo>
                    <a:pt x="31351" y="25474"/>
                    <a:pt x="31856" y="25443"/>
                    <a:pt x="32356" y="25443"/>
                  </a:cubicBezTo>
                  <a:close/>
                  <a:moveTo>
                    <a:pt x="38300" y="31606"/>
                  </a:moveTo>
                  <a:cubicBezTo>
                    <a:pt x="38598" y="31769"/>
                    <a:pt x="38788" y="32040"/>
                    <a:pt x="39005" y="32339"/>
                  </a:cubicBezTo>
                  <a:cubicBezTo>
                    <a:pt x="38625" y="32800"/>
                    <a:pt x="36428" y="34671"/>
                    <a:pt x="35859" y="34997"/>
                  </a:cubicBezTo>
                  <a:cubicBezTo>
                    <a:pt x="35642" y="34753"/>
                    <a:pt x="35425" y="34508"/>
                    <a:pt x="35208" y="34291"/>
                  </a:cubicBezTo>
                  <a:cubicBezTo>
                    <a:pt x="35235" y="34210"/>
                    <a:pt x="35262" y="34156"/>
                    <a:pt x="35289" y="34129"/>
                  </a:cubicBezTo>
                  <a:cubicBezTo>
                    <a:pt x="36266" y="33315"/>
                    <a:pt x="37269" y="32474"/>
                    <a:pt x="38300" y="31606"/>
                  </a:cubicBezTo>
                  <a:close/>
                  <a:moveTo>
                    <a:pt x="35615" y="29463"/>
                  </a:moveTo>
                  <a:cubicBezTo>
                    <a:pt x="36238" y="29653"/>
                    <a:pt x="36971" y="30196"/>
                    <a:pt x="37649" y="30955"/>
                  </a:cubicBezTo>
                  <a:cubicBezTo>
                    <a:pt x="37540" y="31064"/>
                    <a:pt x="37459" y="31199"/>
                    <a:pt x="37323" y="31281"/>
                  </a:cubicBezTo>
                  <a:cubicBezTo>
                    <a:pt x="35777" y="32610"/>
                    <a:pt x="34204" y="33912"/>
                    <a:pt x="32658" y="35241"/>
                  </a:cubicBezTo>
                  <a:cubicBezTo>
                    <a:pt x="32251" y="35566"/>
                    <a:pt x="31844" y="35892"/>
                    <a:pt x="31356" y="36271"/>
                  </a:cubicBezTo>
                  <a:cubicBezTo>
                    <a:pt x="30841" y="35512"/>
                    <a:pt x="30434" y="34780"/>
                    <a:pt x="30136" y="33993"/>
                  </a:cubicBezTo>
                  <a:cubicBezTo>
                    <a:pt x="32061" y="32583"/>
                    <a:pt x="33960" y="31145"/>
                    <a:pt x="35615" y="29463"/>
                  </a:cubicBezTo>
                  <a:close/>
                  <a:moveTo>
                    <a:pt x="34530" y="34834"/>
                  </a:moveTo>
                  <a:cubicBezTo>
                    <a:pt x="34747" y="35105"/>
                    <a:pt x="34936" y="35322"/>
                    <a:pt x="35126" y="35539"/>
                  </a:cubicBezTo>
                  <a:cubicBezTo>
                    <a:pt x="34747" y="36054"/>
                    <a:pt x="33201" y="37275"/>
                    <a:pt x="32441" y="37655"/>
                  </a:cubicBezTo>
                  <a:cubicBezTo>
                    <a:pt x="32278" y="37438"/>
                    <a:pt x="32088" y="37248"/>
                    <a:pt x="31926" y="37031"/>
                  </a:cubicBezTo>
                  <a:cubicBezTo>
                    <a:pt x="32251" y="36651"/>
                    <a:pt x="33879" y="35268"/>
                    <a:pt x="34530" y="34834"/>
                  </a:cubicBezTo>
                  <a:close/>
                  <a:moveTo>
                    <a:pt x="1735" y="9975"/>
                  </a:moveTo>
                  <a:cubicBezTo>
                    <a:pt x="1816" y="9975"/>
                    <a:pt x="1898" y="9988"/>
                    <a:pt x="1981" y="10016"/>
                  </a:cubicBezTo>
                  <a:cubicBezTo>
                    <a:pt x="2279" y="10097"/>
                    <a:pt x="2578" y="10206"/>
                    <a:pt x="2849" y="10368"/>
                  </a:cubicBezTo>
                  <a:cubicBezTo>
                    <a:pt x="3310" y="10667"/>
                    <a:pt x="3798" y="10992"/>
                    <a:pt x="4259" y="11318"/>
                  </a:cubicBezTo>
                  <a:cubicBezTo>
                    <a:pt x="4910" y="11779"/>
                    <a:pt x="5561" y="12267"/>
                    <a:pt x="6212" y="12728"/>
                  </a:cubicBezTo>
                  <a:cubicBezTo>
                    <a:pt x="6809" y="13135"/>
                    <a:pt x="7460" y="13406"/>
                    <a:pt x="8138" y="13623"/>
                  </a:cubicBezTo>
                  <a:cubicBezTo>
                    <a:pt x="8787" y="13839"/>
                    <a:pt x="9436" y="13950"/>
                    <a:pt x="10090" y="13950"/>
                  </a:cubicBezTo>
                  <a:cubicBezTo>
                    <a:pt x="10584" y="13950"/>
                    <a:pt x="11081" y="13887"/>
                    <a:pt x="11583" y="13759"/>
                  </a:cubicBezTo>
                  <a:cubicBezTo>
                    <a:pt x="12451" y="13515"/>
                    <a:pt x="13292" y="13271"/>
                    <a:pt x="14187" y="13054"/>
                  </a:cubicBezTo>
                  <a:cubicBezTo>
                    <a:pt x="15846" y="12633"/>
                    <a:pt x="17525" y="12353"/>
                    <a:pt x="19242" y="12353"/>
                  </a:cubicBezTo>
                  <a:cubicBezTo>
                    <a:pt x="19518" y="12353"/>
                    <a:pt x="19795" y="12360"/>
                    <a:pt x="20073" y="12375"/>
                  </a:cubicBezTo>
                  <a:cubicBezTo>
                    <a:pt x="21646" y="12457"/>
                    <a:pt x="23110" y="12918"/>
                    <a:pt x="24494" y="13650"/>
                  </a:cubicBezTo>
                  <a:cubicBezTo>
                    <a:pt x="26148" y="14518"/>
                    <a:pt x="27396" y="15766"/>
                    <a:pt x="28183" y="17448"/>
                  </a:cubicBezTo>
                  <a:cubicBezTo>
                    <a:pt x="28671" y="18397"/>
                    <a:pt x="29105" y="19373"/>
                    <a:pt x="29485" y="20377"/>
                  </a:cubicBezTo>
                  <a:cubicBezTo>
                    <a:pt x="29674" y="20865"/>
                    <a:pt x="29729" y="21435"/>
                    <a:pt x="29783" y="21977"/>
                  </a:cubicBezTo>
                  <a:cubicBezTo>
                    <a:pt x="29837" y="22547"/>
                    <a:pt x="29837" y="23144"/>
                    <a:pt x="29864" y="23740"/>
                  </a:cubicBezTo>
                  <a:cubicBezTo>
                    <a:pt x="29837" y="25720"/>
                    <a:pt x="29566" y="27646"/>
                    <a:pt x="28996" y="29572"/>
                  </a:cubicBezTo>
                  <a:cubicBezTo>
                    <a:pt x="28861" y="30060"/>
                    <a:pt x="28752" y="30575"/>
                    <a:pt x="28644" y="31091"/>
                  </a:cubicBezTo>
                  <a:cubicBezTo>
                    <a:pt x="28481" y="31986"/>
                    <a:pt x="28644" y="32854"/>
                    <a:pt x="28996" y="33668"/>
                  </a:cubicBezTo>
                  <a:cubicBezTo>
                    <a:pt x="29674" y="35349"/>
                    <a:pt x="30570" y="36895"/>
                    <a:pt x="31817" y="38224"/>
                  </a:cubicBezTo>
                  <a:cubicBezTo>
                    <a:pt x="32088" y="38523"/>
                    <a:pt x="32387" y="38794"/>
                    <a:pt x="32685" y="39092"/>
                  </a:cubicBezTo>
                  <a:cubicBezTo>
                    <a:pt x="33065" y="39445"/>
                    <a:pt x="33390" y="39852"/>
                    <a:pt x="33526" y="40367"/>
                  </a:cubicBezTo>
                  <a:cubicBezTo>
                    <a:pt x="33635" y="40720"/>
                    <a:pt x="33499" y="40964"/>
                    <a:pt x="33146" y="40991"/>
                  </a:cubicBezTo>
                  <a:cubicBezTo>
                    <a:pt x="32821" y="40991"/>
                    <a:pt x="32495" y="40964"/>
                    <a:pt x="32170" y="40883"/>
                  </a:cubicBezTo>
                  <a:cubicBezTo>
                    <a:pt x="31627" y="40747"/>
                    <a:pt x="31166" y="40476"/>
                    <a:pt x="30759" y="40096"/>
                  </a:cubicBezTo>
                  <a:cubicBezTo>
                    <a:pt x="30244" y="39608"/>
                    <a:pt x="29729" y="39119"/>
                    <a:pt x="29268" y="38577"/>
                  </a:cubicBezTo>
                  <a:cubicBezTo>
                    <a:pt x="28454" y="37573"/>
                    <a:pt x="27803" y="36488"/>
                    <a:pt x="27233" y="35322"/>
                  </a:cubicBezTo>
                  <a:cubicBezTo>
                    <a:pt x="26637" y="34129"/>
                    <a:pt x="26474" y="32908"/>
                    <a:pt x="26637" y="31606"/>
                  </a:cubicBezTo>
                  <a:cubicBezTo>
                    <a:pt x="26799" y="30413"/>
                    <a:pt x="27071" y="29274"/>
                    <a:pt x="27369" y="28134"/>
                  </a:cubicBezTo>
                  <a:cubicBezTo>
                    <a:pt x="27776" y="26697"/>
                    <a:pt x="28020" y="25259"/>
                    <a:pt x="28020" y="23767"/>
                  </a:cubicBezTo>
                  <a:cubicBezTo>
                    <a:pt x="28020" y="20811"/>
                    <a:pt x="26799" y="18451"/>
                    <a:pt x="24412" y="16715"/>
                  </a:cubicBezTo>
                  <a:cubicBezTo>
                    <a:pt x="23110" y="15766"/>
                    <a:pt x="21700" y="14979"/>
                    <a:pt x="20073" y="14708"/>
                  </a:cubicBezTo>
                  <a:cubicBezTo>
                    <a:pt x="19223" y="14563"/>
                    <a:pt x="18373" y="14503"/>
                    <a:pt x="17523" y="14503"/>
                  </a:cubicBezTo>
                  <a:cubicBezTo>
                    <a:pt x="17098" y="14503"/>
                    <a:pt x="16673" y="14518"/>
                    <a:pt x="16248" y="14545"/>
                  </a:cubicBezTo>
                  <a:cubicBezTo>
                    <a:pt x="14783" y="14627"/>
                    <a:pt x="13400" y="15034"/>
                    <a:pt x="12017" y="15413"/>
                  </a:cubicBezTo>
                  <a:cubicBezTo>
                    <a:pt x="11393" y="15603"/>
                    <a:pt x="10796" y="15766"/>
                    <a:pt x="10172" y="15929"/>
                  </a:cubicBezTo>
                  <a:cubicBezTo>
                    <a:pt x="9663" y="16041"/>
                    <a:pt x="9166" y="16094"/>
                    <a:pt x="8682" y="16094"/>
                  </a:cubicBezTo>
                  <a:cubicBezTo>
                    <a:pt x="7054" y="16094"/>
                    <a:pt x="5570" y="15489"/>
                    <a:pt x="4232" y="14464"/>
                  </a:cubicBezTo>
                  <a:cubicBezTo>
                    <a:pt x="3147" y="13650"/>
                    <a:pt x="2225" y="12647"/>
                    <a:pt x="1357" y="11589"/>
                  </a:cubicBezTo>
                  <a:cubicBezTo>
                    <a:pt x="1276" y="11480"/>
                    <a:pt x="1194" y="11372"/>
                    <a:pt x="1113" y="11263"/>
                  </a:cubicBezTo>
                  <a:cubicBezTo>
                    <a:pt x="923" y="10938"/>
                    <a:pt x="896" y="10639"/>
                    <a:pt x="1113" y="10314"/>
                  </a:cubicBezTo>
                  <a:cubicBezTo>
                    <a:pt x="1275" y="10091"/>
                    <a:pt x="1497" y="9975"/>
                    <a:pt x="1735" y="9975"/>
                  </a:cubicBezTo>
                  <a:close/>
                  <a:moveTo>
                    <a:pt x="8962" y="1"/>
                  </a:moveTo>
                  <a:cubicBezTo>
                    <a:pt x="8093" y="1"/>
                    <a:pt x="7488" y="790"/>
                    <a:pt x="7731" y="1689"/>
                  </a:cubicBezTo>
                  <a:cubicBezTo>
                    <a:pt x="7813" y="2041"/>
                    <a:pt x="7975" y="2312"/>
                    <a:pt x="8219" y="2557"/>
                  </a:cubicBezTo>
                  <a:cubicBezTo>
                    <a:pt x="8464" y="2801"/>
                    <a:pt x="8735" y="3045"/>
                    <a:pt x="8979" y="3289"/>
                  </a:cubicBezTo>
                  <a:cubicBezTo>
                    <a:pt x="9467" y="3777"/>
                    <a:pt x="9955" y="4265"/>
                    <a:pt x="10417" y="4754"/>
                  </a:cubicBezTo>
                  <a:cubicBezTo>
                    <a:pt x="10552" y="4889"/>
                    <a:pt x="10633" y="5052"/>
                    <a:pt x="10769" y="5269"/>
                  </a:cubicBezTo>
                  <a:cubicBezTo>
                    <a:pt x="8925" y="7141"/>
                    <a:pt x="7107" y="8985"/>
                    <a:pt x="5263" y="10884"/>
                  </a:cubicBezTo>
                  <a:cubicBezTo>
                    <a:pt x="5073" y="10748"/>
                    <a:pt x="4883" y="10612"/>
                    <a:pt x="4693" y="10504"/>
                  </a:cubicBezTo>
                  <a:cubicBezTo>
                    <a:pt x="4232" y="10178"/>
                    <a:pt x="3798" y="9853"/>
                    <a:pt x="3337" y="9609"/>
                  </a:cubicBezTo>
                  <a:cubicBezTo>
                    <a:pt x="2985" y="9419"/>
                    <a:pt x="2605" y="9256"/>
                    <a:pt x="2225" y="9148"/>
                  </a:cubicBezTo>
                  <a:cubicBezTo>
                    <a:pt x="2071" y="9102"/>
                    <a:pt x="1921" y="9081"/>
                    <a:pt x="1772" y="9081"/>
                  </a:cubicBezTo>
                  <a:cubicBezTo>
                    <a:pt x="1475" y="9081"/>
                    <a:pt x="1185" y="9166"/>
                    <a:pt x="896" y="9310"/>
                  </a:cubicBezTo>
                  <a:cubicBezTo>
                    <a:pt x="272" y="9636"/>
                    <a:pt x="1" y="10233"/>
                    <a:pt x="82" y="10911"/>
                  </a:cubicBezTo>
                  <a:cubicBezTo>
                    <a:pt x="164" y="11372"/>
                    <a:pt x="354" y="11779"/>
                    <a:pt x="652" y="12131"/>
                  </a:cubicBezTo>
                  <a:cubicBezTo>
                    <a:pt x="1276" y="12809"/>
                    <a:pt x="1872" y="13515"/>
                    <a:pt x="2523" y="14166"/>
                  </a:cubicBezTo>
                  <a:cubicBezTo>
                    <a:pt x="3174" y="14844"/>
                    <a:pt x="3934" y="15359"/>
                    <a:pt x="4748" y="15793"/>
                  </a:cubicBezTo>
                  <a:cubicBezTo>
                    <a:pt x="6025" y="16443"/>
                    <a:pt x="7355" y="16885"/>
                    <a:pt x="8750" y="16885"/>
                  </a:cubicBezTo>
                  <a:cubicBezTo>
                    <a:pt x="9103" y="16885"/>
                    <a:pt x="9459" y="16857"/>
                    <a:pt x="9820" y="16797"/>
                  </a:cubicBezTo>
                  <a:cubicBezTo>
                    <a:pt x="10444" y="16715"/>
                    <a:pt x="11040" y="16552"/>
                    <a:pt x="11637" y="16417"/>
                  </a:cubicBezTo>
                  <a:cubicBezTo>
                    <a:pt x="11827" y="16363"/>
                    <a:pt x="12017" y="16335"/>
                    <a:pt x="12288" y="16281"/>
                  </a:cubicBezTo>
                  <a:cubicBezTo>
                    <a:pt x="12288" y="16525"/>
                    <a:pt x="12288" y="16715"/>
                    <a:pt x="12288" y="16905"/>
                  </a:cubicBezTo>
                  <a:cubicBezTo>
                    <a:pt x="12261" y="17882"/>
                    <a:pt x="12369" y="18831"/>
                    <a:pt x="12586" y="19807"/>
                  </a:cubicBezTo>
                  <a:cubicBezTo>
                    <a:pt x="12993" y="21462"/>
                    <a:pt x="13644" y="23008"/>
                    <a:pt x="14675" y="24364"/>
                  </a:cubicBezTo>
                  <a:cubicBezTo>
                    <a:pt x="16031" y="26127"/>
                    <a:pt x="17821" y="27294"/>
                    <a:pt x="19883" y="28026"/>
                  </a:cubicBezTo>
                  <a:cubicBezTo>
                    <a:pt x="21535" y="28627"/>
                    <a:pt x="23234" y="28927"/>
                    <a:pt x="24979" y="28927"/>
                  </a:cubicBezTo>
                  <a:cubicBezTo>
                    <a:pt x="25124" y="28927"/>
                    <a:pt x="25270" y="28925"/>
                    <a:pt x="25416" y="28921"/>
                  </a:cubicBezTo>
                  <a:cubicBezTo>
                    <a:pt x="25538" y="28921"/>
                    <a:pt x="25667" y="28901"/>
                    <a:pt x="25796" y="28901"/>
                  </a:cubicBezTo>
                  <a:cubicBezTo>
                    <a:pt x="25925" y="28901"/>
                    <a:pt x="26053" y="28921"/>
                    <a:pt x="26175" y="29002"/>
                  </a:cubicBezTo>
                  <a:cubicBezTo>
                    <a:pt x="26148" y="29192"/>
                    <a:pt x="26094" y="29382"/>
                    <a:pt x="26067" y="29572"/>
                  </a:cubicBezTo>
                  <a:cubicBezTo>
                    <a:pt x="25958" y="30196"/>
                    <a:pt x="25823" y="30820"/>
                    <a:pt x="25769" y="31471"/>
                  </a:cubicBezTo>
                  <a:cubicBezTo>
                    <a:pt x="25714" y="32122"/>
                    <a:pt x="25714" y="32800"/>
                    <a:pt x="25741" y="33451"/>
                  </a:cubicBezTo>
                  <a:cubicBezTo>
                    <a:pt x="25741" y="34102"/>
                    <a:pt x="26067" y="34698"/>
                    <a:pt x="26311" y="35268"/>
                  </a:cubicBezTo>
                  <a:cubicBezTo>
                    <a:pt x="27206" y="37411"/>
                    <a:pt x="28454" y="39282"/>
                    <a:pt x="30244" y="40774"/>
                  </a:cubicBezTo>
                  <a:cubicBezTo>
                    <a:pt x="30759" y="41208"/>
                    <a:pt x="31302" y="41561"/>
                    <a:pt x="31953" y="41750"/>
                  </a:cubicBezTo>
                  <a:cubicBezTo>
                    <a:pt x="32288" y="41817"/>
                    <a:pt x="32622" y="41866"/>
                    <a:pt x="32942" y="41866"/>
                  </a:cubicBezTo>
                  <a:cubicBezTo>
                    <a:pt x="33011" y="41866"/>
                    <a:pt x="33079" y="41864"/>
                    <a:pt x="33146" y="41859"/>
                  </a:cubicBezTo>
                  <a:cubicBezTo>
                    <a:pt x="33987" y="41832"/>
                    <a:pt x="34475" y="41208"/>
                    <a:pt x="34421" y="40394"/>
                  </a:cubicBezTo>
                  <a:cubicBezTo>
                    <a:pt x="34394" y="39770"/>
                    <a:pt x="34096" y="39255"/>
                    <a:pt x="33662" y="38821"/>
                  </a:cubicBezTo>
                  <a:cubicBezTo>
                    <a:pt x="33526" y="38686"/>
                    <a:pt x="33390" y="38523"/>
                    <a:pt x="33228" y="38387"/>
                  </a:cubicBezTo>
                  <a:cubicBezTo>
                    <a:pt x="34340" y="37465"/>
                    <a:pt x="35425" y="36597"/>
                    <a:pt x="36483" y="35729"/>
                  </a:cubicBezTo>
                  <a:cubicBezTo>
                    <a:pt x="37513" y="34834"/>
                    <a:pt x="38544" y="33966"/>
                    <a:pt x="39575" y="33071"/>
                  </a:cubicBezTo>
                  <a:cubicBezTo>
                    <a:pt x="40063" y="33505"/>
                    <a:pt x="40470" y="33939"/>
                    <a:pt x="40931" y="34291"/>
                  </a:cubicBezTo>
                  <a:cubicBezTo>
                    <a:pt x="41244" y="34539"/>
                    <a:pt x="41582" y="34662"/>
                    <a:pt x="41918" y="34662"/>
                  </a:cubicBezTo>
                  <a:cubicBezTo>
                    <a:pt x="42281" y="34662"/>
                    <a:pt x="42641" y="34519"/>
                    <a:pt x="42965" y="34237"/>
                  </a:cubicBezTo>
                  <a:cubicBezTo>
                    <a:pt x="43562" y="33722"/>
                    <a:pt x="43806" y="33071"/>
                    <a:pt x="43725" y="32284"/>
                  </a:cubicBezTo>
                  <a:cubicBezTo>
                    <a:pt x="43643" y="31525"/>
                    <a:pt x="43264" y="30901"/>
                    <a:pt x="42775" y="30331"/>
                  </a:cubicBezTo>
                  <a:cubicBezTo>
                    <a:pt x="42423" y="29925"/>
                    <a:pt x="42070" y="29545"/>
                    <a:pt x="41745" y="29138"/>
                  </a:cubicBezTo>
                  <a:cubicBezTo>
                    <a:pt x="40334" y="27375"/>
                    <a:pt x="38544" y="26127"/>
                    <a:pt x="36455" y="25286"/>
                  </a:cubicBezTo>
                  <a:cubicBezTo>
                    <a:pt x="35150" y="24760"/>
                    <a:pt x="33807" y="24562"/>
                    <a:pt x="32424" y="24562"/>
                  </a:cubicBezTo>
                  <a:cubicBezTo>
                    <a:pt x="32169" y="24562"/>
                    <a:pt x="31912" y="24568"/>
                    <a:pt x="31654" y="24581"/>
                  </a:cubicBezTo>
                  <a:lnTo>
                    <a:pt x="30841" y="24581"/>
                  </a:lnTo>
                  <a:cubicBezTo>
                    <a:pt x="30841" y="24310"/>
                    <a:pt x="30841" y="24066"/>
                    <a:pt x="30814" y="23849"/>
                  </a:cubicBezTo>
                  <a:cubicBezTo>
                    <a:pt x="30759" y="23008"/>
                    <a:pt x="30759" y="22167"/>
                    <a:pt x="30624" y="21353"/>
                  </a:cubicBezTo>
                  <a:cubicBezTo>
                    <a:pt x="30244" y="19265"/>
                    <a:pt x="29349" y="17366"/>
                    <a:pt x="28128" y="15603"/>
                  </a:cubicBezTo>
                  <a:cubicBezTo>
                    <a:pt x="27505" y="14681"/>
                    <a:pt x="26718" y="13949"/>
                    <a:pt x="25796" y="13325"/>
                  </a:cubicBezTo>
                  <a:cubicBezTo>
                    <a:pt x="24738" y="12592"/>
                    <a:pt x="23599" y="12131"/>
                    <a:pt x="22378" y="11806"/>
                  </a:cubicBezTo>
                  <a:cubicBezTo>
                    <a:pt x="21809" y="11643"/>
                    <a:pt x="21212" y="11562"/>
                    <a:pt x="20615" y="11507"/>
                  </a:cubicBezTo>
                  <a:cubicBezTo>
                    <a:pt x="20117" y="11436"/>
                    <a:pt x="19622" y="11406"/>
                    <a:pt x="19127" y="11406"/>
                  </a:cubicBezTo>
                  <a:cubicBezTo>
                    <a:pt x="18115" y="11406"/>
                    <a:pt x="17106" y="11533"/>
                    <a:pt x="16085" y="11697"/>
                  </a:cubicBezTo>
                  <a:cubicBezTo>
                    <a:pt x="15950" y="11697"/>
                    <a:pt x="15814" y="11724"/>
                    <a:pt x="15624" y="11752"/>
                  </a:cubicBezTo>
                  <a:cubicBezTo>
                    <a:pt x="15651" y="11453"/>
                    <a:pt x="15651" y="11236"/>
                    <a:pt x="15679" y="10992"/>
                  </a:cubicBezTo>
                  <a:cubicBezTo>
                    <a:pt x="15977" y="8551"/>
                    <a:pt x="15624" y="6218"/>
                    <a:pt x="14458" y="4048"/>
                  </a:cubicBezTo>
                  <a:cubicBezTo>
                    <a:pt x="14187" y="3479"/>
                    <a:pt x="13834" y="2963"/>
                    <a:pt x="13346" y="2557"/>
                  </a:cubicBezTo>
                  <a:cubicBezTo>
                    <a:pt x="12505" y="1851"/>
                    <a:pt x="11664" y="1119"/>
                    <a:pt x="10661" y="604"/>
                  </a:cubicBezTo>
                  <a:cubicBezTo>
                    <a:pt x="10227" y="360"/>
                    <a:pt x="9766" y="143"/>
                    <a:pt x="9277" y="34"/>
                  </a:cubicBezTo>
                  <a:cubicBezTo>
                    <a:pt x="9169" y="11"/>
                    <a:pt x="9064" y="1"/>
                    <a:pt x="896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44"/>
            <p:cNvSpPr/>
            <p:nvPr/>
          </p:nvSpPr>
          <p:spPr>
            <a:xfrm>
              <a:off x="5070250" y="3044625"/>
              <a:ext cx="818475" cy="775400"/>
            </a:xfrm>
            <a:custGeom>
              <a:avLst/>
              <a:gdLst/>
              <a:ahLst/>
              <a:cxnLst/>
              <a:rect l="l" t="t" r="r" b="b"/>
              <a:pathLst>
                <a:path w="32739" h="31016" extrusionOk="0">
                  <a:moveTo>
                    <a:pt x="871" y="0"/>
                  </a:moveTo>
                  <a:cubicBezTo>
                    <a:pt x="622" y="0"/>
                    <a:pt x="404" y="106"/>
                    <a:pt x="217" y="355"/>
                  </a:cubicBezTo>
                  <a:cubicBezTo>
                    <a:pt x="0" y="653"/>
                    <a:pt x="54" y="979"/>
                    <a:pt x="217" y="1277"/>
                  </a:cubicBezTo>
                  <a:cubicBezTo>
                    <a:pt x="298" y="1413"/>
                    <a:pt x="407" y="1521"/>
                    <a:pt x="488" y="1630"/>
                  </a:cubicBezTo>
                  <a:cubicBezTo>
                    <a:pt x="1356" y="2661"/>
                    <a:pt x="2278" y="3664"/>
                    <a:pt x="3336" y="4478"/>
                  </a:cubicBezTo>
                  <a:cubicBezTo>
                    <a:pt x="4688" y="5518"/>
                    <a:pt x="6168" y="6111"/>
                    <a:pt x="7775" y="6111"/>
                  </a:cubicBezTo>
                  <a:cubicBezTo>
                    <a:pt x="8264" y="6111"/>
                    <a:pt x="8764" y="6056"/>
                    <a:pt x="9276" y="5943"/>
                  </a:cubicBezTo>
                  <a:cubicBezTo>
                    <a:pt x="9900" y="5807"/>
                    <a:pt x="10524" y="5617"/>
                    <a:pt x="11148" y="5427"/>
                  </a:cubicBezTo>
                  <a:cubicBezTo>
                    <a:pt x="12531" y="5048"/>
                    <a:pt x="13915" y="4668"/>
                    <a:pt x="15379" y="4559"/>
                  </a:cubicBezTo>
                  <a:cubicBezTo>
                    <a:pt x="15804" y="4532"/>
                    <a:pt x="16229" y="4517"/>
                    <a:pt x="16654" y="4517"/>
                  </a:cubicBezTo>
                  <a:cubicBezTo>
                    <a:pt x="17504" y="4517"/>
                    <a:pt x="18354" y="4577"/>
                    <a:pt x="19204" y="4722"/>
                  </a:cubicBezTo>
                  <a:cubicBezTo>
                    <a:pt x="20831" y="4993"/>
                    <a:pt x="22242" y="5780"/>
                    <a:pt x="23544" y="6729"/>
                  </a:cubicBezTo>
                  <a:cubicBezTo>
                    <a:pt x="25930" y="8465"/>
                    <a:pt x="27124" y="10825"/>
                    <a:pt x="27124" y="13809"/>
                  </a:cubicBezTo>
                  <a:cubicBezTo>
                    <a:pt x="27124" y="15273"/>
                    <a:pt x="26880" y="16711"/>
                    <a:pt x="26500" y="18148"/>
                  </a:cubicBezTo>
                  <a:cubicBezTo>
                    <a:pt x="26175" y="19288"/>
                    <a:pt x="25930" y="20454"/>
                    <a:pt x="25768" y="21620"/>
                  </a:cubicBezTo>
                  <a:cubicBezTo>
                    <a:pt x="25578" y="22922"/>
                    <a:pt x="25741" y="24170"/>
                    <a:pt x="26337" y="25363"/>
                  </a:cubicBezTo>
                  <a:cubicBezTo>
                    <a:pt x="26907" y="26502"/>
                    <a:pt x="27558" y="27615"/>
                    <a:pt x="28399" y="28591"/>
                  </a:cubicBezTo>
                  <a:cubicBezTo>
                    <a:pt x="28833" y="29133"/>
                    <a:pt x="29375" y="29622"/>
                    <a:pt x="29891" y="30110"/>
                  </a:cubicBezTo>
                  <a:cubicBezTo>
                    <a:pt x="30270" y="30490"/>
                    <a:pt x="30758" y="30761"/>
                    <a:pt x="31301" y="30924"/>
                  </a:cubicBezTo>
                  <a:cubicBezTo>
                    <a:pt x="31525" y="30985"/>
                    <a:pt x="31779" y="31015"/>
                    <a:pt x="32030" y="31015"/>
                  </a:cubicBezTo>
                  <a:cubicBezTo>
                    <a:pt x="32113" y="31015"/>
                    <a:pt x="32196" y="31012"/>
                    <a:pt x="32277" y="31005"/>
                  </a:cubicBezTo>
                  <a:cubicBezTo>
                    <a:pt x="32630" y="30978"/>
                    <a:pt x="32739" y="30734"/>
                    <a:pt x="32657" y="30381"/>
                  </a:cubicBezTo>
                  <a:cubicBezTo>
                    <a:pt x="32494" y="29866"/>
                    <a:pt x="32169" y="29459"/>
                    <a:pt x="31789" y="29106"/>
                  </a:cubicBezTo>
                  <a:cubicBezTo>
                    <a:pt x="31518" y="28808"/>
                    <a:pt x="31220" y="28537"/>
                    <a:pt x="30948" y="28266"/>
                  </a:cubicBezTo>
                  <a:cubicBezTo>
                    <a:pt x="29701" y="26909"/>
                    <a:pt x="28806" y="25363"/>
                    <a:pt x="28100" y="23682"/>
                  </a:cubicBezTo>
                  <a:cubicBezTo>
                    <a:pt x="27775" y="22868"/>
                    <a:pt x="27612" y="22000"/>
                    <a:pt x="27775" y="21105"/>
                  </a:cubicBezTo>
                  <a:cubicBezTo>
                    <a:pt x="27856" y="20589"/>
                    <a:pt x="27965" y="20101"/>
                    <a:pt x="28127" y="19586"/>
                  </a:cubicBezTo>
                  <a:cubicBezTo>
                    <a:pt x="28670" y="17687"/>
                    <a:pt x="28968" y="15734"/>
                    <a:pt x="28995" y="13754"/>
                  </a:cubicBezTo>
                  <a:cubicBezTo>
                    <a:pt x="28968" y="13158"/>
                    <a:pt x="28968" y="12561"/>
                    <a:pt x="28914" y="11991"/>
                  </a:cubicBezTo>
                  <a:cubicBezTo>
                    <a:pt x="28833" y="11449"/>
                    <a:pt x="28778" y="10879"/>
                    <a:pt x="28589" y="10391"/>
                  </a:cubicBezTo>
                  <a:cubicBezTo>
                    <a:pt x="28209" y="9387"/>
                    <a:pt x="27775" y="8411"/>
                    <a:pt x="27314" y="7462"/>
                  </a:cubicBezTo>
                  <a:cubicBezTo>
                    <a:pt x="26500" y="5780"/>
                    <a:pt x="25252" y="4532"/>
                    <a:pt x="23598" y="3664"/>
                  </a:cubicBezTo>
                  <a:cubicBezTo>
                    <a:pt x="22214" y="2932"/>
                    <a:pt x="20777" y="2498"/>
                    <a:pt x="19204" y="2389"/>
                  </a:cubicBezTo>
                  <a:cubicBezTo>
                    <a:pt x="18926" y="2374"/>
                    <a:pt x="18649" y="2367"/>
                    <a:pt x="18373" y="2367"/>
                  </a:cubicBezTo>
                  <a:cubicBezTo>
                    <a:pt x="16656" y="2367"/>
                    <a:pt x="14973" y="2647"/>
                    <a:pt x="13291" y="3068"/>
                  </a:cubicBezTo>
                  <a:cubicBezTo>
                    <a:pt x="12423" y="3285"/>
                    <a:pt x="11555" y="3529"/>
                    <a:pt x="10687" y="3773"/>
                  </a:cubicBezTo>
                  <a:cubicBezTo>
                    <a:pt x="10204" y="3911"/>
                    <a:pt x="9721" y="3976"/>
                    <a:pt x="9238" y="3976"/>
                  </a:cubicBezTo>
                  <a:cubicBezTo>
                    <a:pt x="8582" y="3976"/>
                    <a:pt x="7925" y="3856"/>
                    <a:pt x="7269" y="3637"/>
                  </a:cubicBezTo>
                  <a:cubicBezTo>
                    <a:pt x="6591" y="3420"/>
                    <a:pt x="5940" y="3149"/>
                    <a:pt x="5343" y="2742"/>
                  </a:cubicBezTo>
                  <a:cubicBezTo>
                    <a:pt x="4665" y="2308"/>
                    <a:pt x="4014" y="1793"/>
                    <a:pt x="3363" y="1332"/>
                  </a:cubicBezTo>
                  <a:cubicBezTo>
                    <a:pt x="2902" y="1006"/>
                    <a:pt x="2441" y="681"/>
                    <a:pt x="1953" y="382"/>
                  </a:cubicBezTo>
                  <a:cubicBezTo>
                    <a:pt x="1709" y="220"/>
                    <a:pt x="1410" y="111"/>
                    <a:pt x="1112" y="30"/>
                  </a:cubicBezTo>
                  <a:cubicBezTo>
                    <a:pt x="1029" y="10"/>
                    <a:pt x="949" y="0"/>
                    <a:pt x="871"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44"/>
            <p:cNvSpPr/>
            <p:nvPr/>
          </p:nvSpPr>
          <p:spPr>
            <a:xfrm>
              <a:off x="5375375" y="3186400"/>
              <a:ext cx="344500" cy="310175"/>
            </a:xfrm>
            <a:custGeom>
              <a:avLst/>
              <a:gdLst/>
              <a:ahLst/>
              <a:cxnLst/>
              <a:rect l="l" t="t" r="r" b="b"/>
              <a:pathLst>
                <a:path w="13780" h="12407" extrusionOk="0">
                  <a:moveTo>
                    <a:pt x="1330" y="0"/>
                  </a:moveTo>
                  <a:cubicBezTo>
                    <a:pt x="896" y="109"/>
                    <a:pt x="516" y="217"/>
                    <a:pt x="164" y="299"/>
                  </a:cubicBezTo>
                  <a:cubicBezTo>
                    <a:pt x="109" y="462"/>
                    <a:pt x="82" y="516"/>
                    <a:pt x="82" y="543"/>
                  </a:cubicBezTo>
                  <a:cubicBezTo>
                    <a:pt x="82" y="651"/>
                    <a:pt x="55" y="733"/>
                    <a:pt x="55" y="841"/>
                  </a:cubicBezTo>
                  <a:cubicBezTo>
                    <a:pt x="1" y="2631"/>
                    <a:pt x="381" y="4313"/>
                    <a:pt x="1059" y="5968"/>
                  </a:cubicBezTo>
                  <a:cubicBezTo>
                    <a:pt x="1899" y="7948"/>
                    <a:pt x="3229" y="9494"/>
                    <a:pt x="5100" y="10579"/>
                  </a:cubicBezTo>
                  <a:cubicBezTo>
                    <a:pt x="5832" y="11040"/>
                    <a:pt x="6619" y="11365"/>
                    <a:pt x="7433" y="11664"/>
                  </a:cubicBezTo>
                  <a:cubicBezTo>
                    <a:pt x="8518" y="12016"/>
                    <a:pt x="9684" y="12233"/>
                    <a:pt x="10823" y="12342"/>
                  </a:cubicBezTo>
                  <a:cubicBezTo>
                    <a:pt x="11286" y="12387"/>
                    <a:pt x="11741" y="12407"/>
                    <a:pt x="12196" y="12407"/>
                  </a:cubicBezTo>
                  <a:cubicBezTo>
                    <a:pt x="12568" y="12407"/>
                    <a:pt x="12941" y="12393"/>
                    <a:pt x="13319" y="12369"/>
                  </a:cubicBezTo>
                  <a:cubicBezTo>
                    <a:pt x="13590" y="11691"/>
                    <a:pt x="13753" y="11040"/>
                    <a:pt x="13780" y="10280"/>
                  </a:cubicBezTo>
                  <a:cubicBezTo>
                    <a:pt x="13682" y="10275"/>
                    <a:pt x="13587" y="10273"/>
                    <a:pt x="13493" y="10273"/>
                  </a:cubicBezTo>
                  <a:cubicBezTo>
                    <a:pt x="13118" y="10273"/>
                    <a:pt x="12771" y="10307"/>
                    <a:pt x="12424" y="10307"/>
                  </a:cubicBezTo>
                  <a:cubicBezTo>
                    <a:pt x="12298" y="10304"/>
                    <a:pt x="12172" y="10303"/>
                    <a:pt x="12046" y="10303"/>
                  </a:cubicBezTo>
                  <a:cubicBezTo>
                    <a:pt x="11668" y="10303"/>
                    <a:pt x="11288" y="10314"/>
                    <a:pt x="10911" y="10314"/>
                  </a:cubicBezTo>
                  <a:cubicBezTo>
                    <a:pt x="10410" y="10314"/>
                    <a:pt x="9915" y="10294"/>
                    <a:pt x="9440" y="10199"/>
                  </a:cubicBezTo>
                  <a:cubicBezTo>
                    <a:pt x="6022" y="9629"/>
                    <a:pt x="3581" y="7731"/>
                    <a:pt x="2306" y="4476"/>
                  </a:cubicBezTo>
                  <a:cubicBezTo>
                    <a:pt x="1845" y="3255"/>
                    <a:pt x="1520" y="1980"/>
                    <a:pt x="1438" y="678"/>
                  </a:cubicBezTo>
                  <a:cubicBezTo>
                    <a:pt x="1411" y="462"/>
                    <a:pt x="1384" y="272"/>
                    <a:pt x="1330"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4"/>
            <p:cNvSpPr/>
            <p:nvPr/>
          </p:nvSpPr>
          <p:spPr>
            <a:xfrm>
              <a:off x="5808675" y="3431050"/>
              <a:ext cx="311275" cy="208825"/>
            </a:xfrm>
            <a:custGeom>
              <a:avLst/>
              <a:gdLst/>
              <a:ahLst/>
              <a:cxnLst/>
              <a:rect l="l" t="t" r="r" b="b"/>
              <a:pathLst>
                <a:path w="12451" h="8353" extrusionOk="0">
                  <a:moveTo>
                    <a:pt x="1936" y="0"/>
                  </a:moveTo>
                  <a:cubicBezTo>
                    <a:pt x="1439" y="0"/>
                    <a:pt x="938" y="31"/>
                    <a:pt x="435" y="87"/>
                  </a:cubicBezTo>
                  <a:cubicBezTo>
                    <a:pt x="408" y="87"/>
                    <a:pt x="381" y="115"/>
                    <a:pt x="299" y="169"/>
                  </a:cubicBezTo>
                  <a:cubicBezTo>
                    <a:pt x="218" y="766"/>
                    <a:pt x="109" y="1417"/>
                    <a:pt x="1" y="2122"/>
                  </a:cubicBezTo>
                  <a:cubicBezTo>
                    <a:pt x="218" y="2122"/>
                    <a:pt x="375" y="2134"/>
                    <a:pt x="519" y="2134"/>
                  </a:cubicBezTo>
                  <a:cubicBezTo>
                    <a:pt x="592" y="2134"/>
                    <a:pt x="661" y="2131"/>
                    <a:pt x="733" y="2122"/>
                  </a:cubicBezTo>
                  <a:cubicBezTo>
                    <a:pt x="1520" y="2122"/>
                    <a:pt x="2306" y="2149"/>
                    <a:pt x="3066" y="2284"/>
                  </a:cubicBezTo>
                  <a:cubicBezTo>
                    <a:pt x="4666" y="2556"/>
                    <a:pt x="6104" y="3152"/>
                    <a:pt x="7324" y="4265"/>
                  </a:cubicBezTo>
                  <a:cubicBezTo>
                    <a:pt x="8301" y="5132"/>
                    <a:pt x="9223" y="6028"/>
                    <a:pt x="9955" y="7113"/>
                  </a:cubicBezTo>
                  <a:cubicBezTo>
                    <a:pt x="10254" y="7519"/>
                    <a:pt x="10579" y="7899"/>
                    <a:pt x="10986" y="8170"/>
                  </a:cubicBezTo>
                  <a:cubicBezTo>
                    <a:pt x="11167" y="8291"/>
                    <a:pt x="11338" y="8353"/>
                    <a:pt x="11500" y="8353"/>
                  </a:cubicBezTo>
                  <a:cubicBezTo>
                    <a:pt x="11702" y="8353"/>
                    <a:pt x="11891" y="8257"/>
                    <a:pt x="12071" y="8062"/>
                  </a:cubicBezTo>
                  <a:cubicBezTo>
                    <a:pt x="12261" y="7872"/>
                    <a:pt x="12369" y="7628"/>
                    <a:pt x="12397" y="7357"/>
                  </a:cubicBezTo>
                  <a:cubicBezTo>
                    <a:pt x="12451" y="6760"/>
                    <a:pt x="12288" y="6245"/>
                    <a:pt x="11908" y="5783"/>
                  </a:cubicBezTo>
                  <a:cubicBezTo>
                    <a:pt x="11474" y="5295"/>
                    <a:pt x="11013" y="4780"/>
                    <a:pt x="10606" y="4292"/>
                  </a:cubicBezTo>
                  <a:cubicBezTo>
                    <a:pt x="9521" y="2963"/>
                    <a:pt x="8192" y="1959"/>
                    <a:pt x="6701" y="1145"/>
                  </a:cubicBezTo>
                  <a:cubicBezTo>
                    <a:pt x="5180" y="333"/>
                    <a:pt x="3579" y="0"/>
                    <a:pt x="1936"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4"/>
            <p:cNvSpPr/>
            <p:nvPr/>
          </p:nvSpPr>
          <p:spPr>
            <a:xfrm>
              <a:off x="5259425" y="2817000"/>
              <a:ext cx="162100" cy="288050"/>
            </a:xfrm>
            <a:custGeom>
              <a:avLst/>
              <a:gdLst/>
              <a:ahLst/>
              <a:cxnLst/>
              <a:rect l="l" t="t" r="r" b="b"/>
              <a:pathLst>
                <a:path w="6484" h="11522" extrusionOk="0">
                  <a:moveTo>
                    <a:pt x="532" y="0"/>
                  </a:moveTo>
                  <a:cubicBezTo>
                    <a:pt x="394" y="0"/>
                    <a:pt x="264" y="56"/>
                    <a:pt x="163" y="157"/>
                  </a:cubicBezTo>
                  <a:cubicBezTo>
                    <a:pt x="1" y="347"/>
                    <a:pt x="28" y="564"/>
                    <a:pt x="136" y="753"/>
                  </a:cubicBezTo>
                  <a:cubicBezTo>
                    <a:pt x="218" y="943"/>
                    <a:pt x="326" y="1079"/>
                    <a:pt x="462" y="1215"/>
                  </a:cubicBezTo>
                  <a:cubicBezTo>
                    <a:pt x="706" y="1459"/>
                    <a:pt x="977" y="1648"/>
                    <a:pt x="1194" y="1893"/>
                  </a:cubicBezTo>
                  <a:cubicBezTo>
                    <a:pt x="1737" y="2408"/>
                    <a:pt x="2279" y="2896"/>
                    <a:pt x="2740" y="3439"/>
                  </a:cubicBezTo>
                  <a:cubicBezTo>
                    <a:pt x="3635" y="4524"/>
                    <a:pt x="4286" y="5744"/>
                    <a:pt x="4557" y="7100"/>
                  </a:cubicBezTo>
                  <a:cubicBezTo>
                    <a:pt x="4802" y="8267"/>
                    <a:pt x="4829" y="9406"/>
                    <a:pt x="4693" y="10572"/>
                  </a:cubicBezTo>
                  <a:cubicBezTo>
                    <a:pt x="4666" y="10871"/>
                    <a:pt x="4639" y="11169"/>
                    <a:pt x="4612" y="11522"/>
                  </a:cubicBezTo>
                  <a:cubicBezTo>
                    <a:pt x="5154" y="11467"/>
                    <a:pt x="5615" y="11250"/>
                    <a:pt x="6131" y="11115"/>
                  </a:cubicBezTo>
                  <a:cubicBezTo>
                    <a:pt x="6185" y="10898"/>
                    <a:pt x="6239" y="10681"/>
                    <a:pt x="6293" y="10437"/>
                  </a:cubicBezTo>
                  <a:cubicBezTo>
                    <a:pt x="6483" y="9325"/>
                    <a:pt x="6429" y="8185"/>
                    <a:pt x="6293" y="7046"/>
                  </a:cubicBezTo>
                  <a:cubicBezTo>
                    <a:pt x="6131" y="5798"/>
                    <a:pt x="5805" y="4632"/>
                    <a:pt x="5208" y="3547"/>
                  </a:cubicBezTo>
                  <a:cubicBezTo>
                    <a:pt x="4910" y="3005"/>
                    <a:pt x="4557" y="2489"/>
                    <a:pt x="4069" y="2082"/>
                  </a:cubicBezTo>
                  <a:cubicBezTo>
                    <a:pt x="3201" y="1350"/>
                    <a:pt x="2225" y="726"/>
                    <a:pt x="1221" y="211"/>
                  </a:cubicBezTo>
                  <a:cubicBezTo>
                    <a:pt x="1058" y="130"/>
                    <a:pt x="869" y="75"/>
                    <a:pt x="679" y="21"/>
                  </a:cubicBezTo>
                  <a:cubicBezTo>
                    <a:pt x="630" y="7"/>
                    <a:pt x="581" y="0"/>
                    <a:pt x="532"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4"/>
            <p:cNvSpPr/>
            <p:nvPr/>
          </p:nvSpPr>
          <p:spPr>
            <a:xfrm>
              <a:off x="5267575" y="2945000"/>
              <a:ext cx="79350" cy="90875"/>
            </a:xfrm>
            <a:custGeom>
              <a:avLst/>
              <a:gdLst/>
              <a:ahLst/>
              <a:cxnLst/>
              <a:rect l="l" t="t" r="r" b="b"/>
              <a:pathLst>
                <a:path w="3174" h="3635" extrusionOk="0">
                  <a:moveTo>
                    <a:pt x="2523" y="0"/>
                  </a:moveTo>
                  <a:cubicBezTo>
                    <a:pt x="1628" y="923"/>
                    <a:pt x="814" y="1736"/>
                    <a:pt x="0" y="2604"/>
                  </a:cubicBezTo>
                  <a:cubicBezTo>
                    <a:pt x="434" y="2957"/>
                    <a:pt x="814" y="3282"/>
                    <a:pt x="1248" y="3635"/>
                  </a:cubicBezTo>
                  <a:cubicBezTo>
                    <a:pt x="1817" y="3038"/>
                    <a:pt x="2414" y="2496"/>
                    <a:pt x="2957" y="1926"/>
                  </a:cubicBezTo>
                  <a:cubicBezTo>
                    <a:pt x="3146" y="1736"/>
                    <a:pt x="3174" y="1492"/>
                    <a:pt x="3065" y="1248"/>
                  </a:cubicBezTo>
                  <a:cubicBezTo>
                    <a:pt x="2902" y="868"/>
                    <a:pt x="2740" y="489"/>
                    <a:pt x="2523"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4"/>
            <p:cNvSpPr/>
            <p:nvPr/>
          </p:nvSpPr>
          <p:spPr>
            <a:xfrm>
              <a:off x="5199750" y="3025700"/>
              <a:ext cx="82075" cy="75275"/>
            </a:xfrm>
            <a:custGeom>
              <a:avLst/>
              <a:gdLst/>
              <a:ahLst/>
              <a:cxnLst/>
              <a:rect l="l" t="t" r="r" b="b"/>
              <a:pathLst>
                <a:path w="3283" h="3011" extrusionOk="0">
                  <a:moveTo>
                    <a:pt x="2089" y="0"/>
                  </a:moveTo>
                  <a:cubicBezTo>
                    <a:pt x="1384" y="760"/>
                    <a:pt x="652" y="1438"/>
                    <a:pt x="1" y="2170"/>
                  </a:cubicBezTo>
                  <a:cubicBezTo>
                    <a:pt x="435" y="2577"/>
                    <a:pt x="733" y="2767"/>
                    <a:pt x="1384" y="3011"/>
                  </a:cubicBezTo>
                  <a:cubicBezTo>
                    <a:pt x="2035" y="2387"/>
                    <a:pt x="2659" y="1763"/>
                    <a:pt x="3283" y="1112"/>
                  </a:cubicBezTo>
                  <a:cubicBezTo>
                    <a:pt x="2876" y="732"/>
                    <a:pt x="2496" y="380"/>
                    <a:pt x="2089"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4"/>
            <p:cNvSpPr/>
            <p:nvPr/>
          </p:nvSpPr>
          <p:spPr>
            <a:xfrm>
              <a:off x="5928025" y="3585125"/>
              <a:ext cx="95650" cy="84775"/>
            </a:xfrm>
            <a:custGeom>
              <a:avLst/>
              <a:gdLst/>
              <a:ahLst/>
              <a:cxnLst/>
              <a:rect l="l" t="t" r="r" b="b"/>
              <a:pathLst>
                <a:path w="3826" h="3391" extrusionOk="0">
                  <a:moveTo>
                    <a:pt x="3093" y="0"/>
                  </a:moveTo>
                  <a:cubicBezTo>
                    <a:pt x="2089" y="868"/>
                    <a:pt x="1086" y="1709"/>
                    <a:pt x="82" y="2523"/>
                  </a:cubicBezTo>
                  <a:cubicBezTo>
                    <a:pt x="55" y="2550"/>
                    <a:pt x="55" y="2604"/>
                    <a:pt x="1" y="2685"/>
                  </a:cubicBezTo>
                  <a:cubicBezTo>
                    <a:pt x="218" y="2902"/>
                    <a:pt x="435" y="3147"/>
                    <a:pt x="652" y="3391"/>
                  </a:cubicBezTo>
                  <a:cubicBezTo>
                    <a:pt x="1221" y="3065"/>
                    <a:pt x="3418" y="1194"/>
                    <a:pt x="3825" y="733"/>
                  </a:cubicBezTo>
                  <a:cubicBezTo>
                    <a:pt x="3608" y="461"/>
                    <a:pt x="3418" y="163"/>
                    <a:pt x="3093"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4"/>
            <p:cNvSpPr/>
            <p:nvPr/>
          </p:nvSpPr>
          <p:spPr>
            <a:xfrm>
              <a:off x="5519150" y="3188425"/>
              <a:ext cx="82750" cy="69200"/>
            </a:xfrm>
            <a:custGeom>
              <a:avLst/>
              <a:gdLst/>
              <a:ahLst/>
              <a:cxnLst/>
              <a:rect l="l" t="t" r="r" b="b"/>
              <a:pathLst>
                <a:path w="3310" h="2768" extrusionOk="0">
                  <a:moveTo>
                    <a:pt x="1763" y="1"/>
                  </a:moveTo>
                  <a:cubicBezTo>
                    <a:pt x="787" y="842"/>
                    <a:pt x="298" y="1438"/>
                    <a:pt x="0" y="2035"/>
                  </a:cubicBezTo>
                  <a:cubicBezTo>
                    <a:pt x="326" y="2279"/>
                    <a:pt x="624" y="2578"/>
                    <a:pt x="1031" y="2767"/>
                  </a:cubicBezTo>
                  <a:cubicBezTo>
                    <a:pt x="1790" y="2062"/>
                    <a:pt x="2523" y="1357"/>
                    <a:pt x="3309" y="625"/>
                  </a:cubicBezTo>
                  <a:cubicBezTo>
                    <a:pt x="2767" y="299"/>
                    <a:pt x="2306" y="28"/>
                    <a:pt x="1763"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44"/>
            <p:cNvSpPr/>
            <p:nvPr/>
          </p:nvSpPr>
          <p:spPr>
            <a:xfrm>
              <a:off x="5557100" y="3349150"/>
              <a:ext cx="79375" cy="64425"/>
            </a:xfrm>
            <a:custGeom>
              <a:avLst/>
              <a:gdLst/>
              <a:ahLst/>
              <a:cxnLst/>
              <a:rect l="l" t="t" r="r" b="b"/>
              <a:pathLst>
                <a:path w="3175" h="2577" extrusionOk="0">
                  <a:moveTo>
                    <a:pt x="2306" y="0"/>
                  </a:moveTo>
                  <a:cubicBezTo>
                    <a:pt x="1520" y="488"/>
                    <a:pt x="272" y="1628"/>
                    <a:pt x="1" y="2089"/>
                  </a:cubicBezTo>
                  <a:cubicBezTo>
                    <a:pt x="462" y="2306"/>
                    <a:pt x="896" y="2577"/>
                    <a:pt x="1330" y="2577"/>
                  </a:cubicBezTo>
                  <a:cubicBezTo>
                    <a:pt x="1981" y="1926"/>
                    <a:pt x="2578" y="1329"/>
                    <a:pt x="3174" y="732"/>
                  </a:cubicBezTo>
                  <a:cubicBezTo>
                    <a:pt x="2876" y="461"/>
                    <a:pt x="2578" y="244"/>
                    <a:pt x="2306"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44"/>
            <p:cNvSpPr/>
            <p:nvPr/>
          </p:nvSpPr>
          <p:spPr>
            <a:xfrm>
              <a:off x="5457425" y="3254200"/>
              <a:ext cx="69875" cy="71225"/>
            </a:xfrm>
            <a:custGeom>
              <a:avLst/>
              <a:gdLst/>
              <a:ahLst/>
              <a:cxnLst/>
              <a:rect l="l" t="t" r="r" b="b"/>
              <a:pathLst>
                <a:path w="2795" h="2849" extrusionOk="0">
                  <a:moveTo>
                    <a:pt x="1818" y="1"/>
                  </a:moveTo>
                  <a:cubicBezTo>
                    <a:pt x="1113" y="543"/>
                    <a:pt x="570" y="1167"/>
                    <a:pt x="1" y="1791"/>
                  </a:cubicBezTo>
                  <a:cubicBezTo>
                    <a:pt x="136" y="2171"/>
                    <a:pt x="272" y="2523"/>
                    <a:pt x="597" y="2849"/>
                  </a:cubicBezTo>
                  <a:cubicBezTo>
                    <a:pt x="1330" y="2144"/>
                    <a:pt x="2035" y="1493"/>
                    <a:pt x="2795" y="787"/>
                  </a:cubicBezTo>
                  <a:cubicBezTo>
                    <a:pt x="2442" y="489"/>
                    <a:pt x="2144" y="245"/>
                    <a:pt x="1818"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44"/>
            <p:cNvSpPr/>
            <p:nvPr/>
          </p:nvSpPr>
          <p:spPr>
            <a:xfrm>
              <a:off x="5843950" y="3511200"/>
              <a:ext cx="73250" cy="57000"/>
            </a:xfrm>
            <a:custGeom>
              <a:avLst/>
              <a:gdLst/>
              <a:ahLst/>
              <a:cxnLst/>
              <a:rect l="l" t="t" r="r" b="b"/>
              <a:pathLst>
                <a:path w="2930" h="2280" extrusionOk="0">
                  <a:moveTo>
                    <a:pt x="1574" y="1"/>
                  </a:moveTo>
                  <a:cubicBezTo>
                    <a:pt x="1058" y="489"/>
                    <a:pt x="543" y="950"/>
                    <a:pt x="0" y="1465"/>
                  </a:cubicBezTo>
                  <a:cubicBezTo>
                    <a:pt x="136" y="1628"/>
                    <a:pt x="272" y="1764"/>
                    <a:pt x="380" y="1899"/>
                  </a:cubicBezTo>
                  <a:cubicBezTo>
                    <a:pt x="516" y="2035"/>
                    <a:pt x="651" y="2171"/>
                    <a:pt x="760" y="2279"/>
                  </a:cubicBezTo>
                  <a:cubicBezTo>
                    <a:pt x="1628" y="1682"/>
                    <a:pt x="2577" y="896"/>
                    <a:pt x="2930" y="408"/>
                  </a:cubicBezTo>
                  <a:cubicBezTo>
                    <a:pt x="2523" y="163"/>
                    <a:pt x="2062" y="109"/>
                    <a:pt x="1574"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44"/>
            <p:cNvSpPr/>
            <p:nvPr/>
          </p:nvSpPr>
          <p:spPr>
            <a:xfrm>
              <a:off x="5630350" y="3278625"/>
              <a:ext cx="71900" cy="72575"/>
            </a:xfrm>
            <a:custGeom>
              <a:avLst/>
              <a:gdLst/>
              <a:ahLst/>
              <a:cxnLst/>
              <a:rect l="l" t="t" r="r" b="b"/>
              <a:pathLst>
                <a:path w="2876" h="2903" extrusionOk="0">
                  <a:moveTo>
                    <a:pt x="2469" y="0"/>
                  </a:moveTo>
                  <a:cubicBezTo>
                    <a:pt x="1628" y="760"/>
                    <a:pt x="814" y="1465"/>
                    <a:pt x="0" y="2224"/>
                  </a:cubicBezTo>
                  <a:cubicBezTo>
                    <a:pt x="326" y="2469"/>
                    <a:pt x="624" y="2658"/>
                    <a:pt x="950" y="2902"/>
                  </a:cubicBezTo>
                  <a:cubicBezTo>
                    <a:pt x="1601" y="2143"/>
                    <a:pt x="2360" y="1546"/>
                    <a:pt x="2875" y="651"/>
                  </a:cubicBezTo>
                  <a:cubicBezTo>
                    <a:pt x="2740" y="461"/>
                    <a:pt x="2604" y="244"/>
                    <a:pt x="2469"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44"/>
            <p:cNvSpPr/>
            <p:nvPr/>
          </p:nvSpPr>
          <p:spPr>
            <a:xfrm>
              <a:off x="5786300" y="3563425"/>
              <a:ext cx="58350" cy="60375"/>
            </a:xfrm>
            <a:custGeom>
              <a:avLst/>
              <a:gdLst/>
              <a:ahLst/>
              <a:cxnLst/>
              <a:rect l="l" t="t" r="r" b="b"/>
              <a:pathLst>
                <a:path w="2334" h="2415" extrusionOk="0">
                  <a:moveTo>
                    <a:pt x="1574" y="0"/>
                  </a:moveTo>
                  <a:cubicBezTo>
                    <a:pt x="1032" y="353"/>
                    <a:pt x="598" y="733"/>
                    <a:pt x="164" y="1139"/>
                  </a:cubicBezTo>
                  <a:cubicBezTo>
                    <a:pt x="82" y="1221"/>
                    <a:pt x="1" y="1384"/>
                    <a:pt x="1" y="1519"/>
                  </a:cubicBezTo>
                  <a:cubicBezTo>
                    <a:pt x="1" y="1818"/>
                    <a:pt x="55" y="2116"/>
                    <a:pt x="299" y="2414"/>
                  </a:cubicBezTo>
                  <a:cubicBezTo>
                    <a:pt x="1004" y="1899"/>
                    <a:pt x="1683" y="1411"/>
                    <a:pt x="2333" y="814"/>
                  </a:cubicBezTo>
                  <a:cubicBezTo>
                    <a:pt x="2062" y="516"/>
                    <a:pt x="1818" y="271"/>
                    <a:pt x="157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9" name="Google Shape;439;p44"/>
          <p:cNvGrpSpPr/>
          <p:nvPr/>
        </p:nvGrpSpPr>
        <p:grpSpPr>
          <a:xfrm>
            <a:off x="1230023" y="121359"/>
            <a:ext cx="368024" cy="469826"/>
            <a:chOff x="5905475" y="2032050"/>
            <a:chExt cx="454350" cy="580175"/>
          </a:xfrm>
        </p:grpSpPr>
        <p:sp>
          <p:nvSpPr>
            <p:cNvPr id="440" name="Google Shape;440;p44"/>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4"/>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44"/>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44"/>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4"/>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4"/>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6" name="Google Shape;446;p44"/>
          <p:cNvGrpSpPr/>
          <p:nvPr/>
        </p:nvGrpSpPr>
        <p:grpSpPr>
          <a:xfrm>
            <a:off x="7536454" y="3851031"/>
            <a:ext cx="454347" cy="974033"/>
            <a:chOff x="7941975" y="230788"/>
            <a:chExt cx="339775" cy="728413"/>
          </a:xfrm>
        </p:grpSpPr>
        <p:sp>
          <p:nvSpPr>
            <p:cNvPr id="447" name="Google Shape;447;p44"/>
            <p:cNvSpPr/>
            <p:nvPr/>
          </p:nvSpPr>
          <p:spPr>
            <a:xfrm>
              <a:off x="7941975" y="230800"/>
              <a:ext cx="339775" cy="728400"/>
            </a:xfrm>
            <a:custGeom>
              <a:avLst/>
              <a:gdLst/>
              <a:ahLst/>
              <a:cxnLst/>
              <a:rect l="l" t="t" r="r" b="b"/>
              <a:pathLst>
                <a:path w="13591" h="29136" extrusionOk="0">
                  <a:moveTo>
                    <a:pt x="6296" y="677"/>
                  </a:moveTo>
                  <a:cubicBezTo>
                    <a:pt x="6442" y="677"/>
                    <a:pt x="6590" y="696"/>
                    <a:pt x="6728" y="747"/>
                  </a:cubicBezTo>
                  <a:cubicBezTo>
                    <a:pt x="7243" y="856"/>
                    <a:pt x="7758" y="964"/>
                    <a:pt x="8247" y="1100"/>
                  </a:cubicBezTo>
                  <a:cubicBezTo>
                    <a:pt x="9169" y="1371"/>
                    <a:pt x="10091" y="1642"/>
                    <a:pt x="11013" y="1914"/>
                  </a:cubicBezTo>
                  <a:cubicBezTo>
                    <a:pt x="11203" y="1995"/>
                    <a:pt x="11393" y="2076"/>
                    <a:pt x="11610" y="2158"/>
                  </a:cubicBezTo>
                  <a:cubicBezTo>
                    <a:pt x="11393" y="2890"/>
                    <a:pt x="11176" y="3623"/>
                    <a:pt x="10878" y="4355"/>
                  </a:cubicBezTo>
                  <a:cubicBezTo>
                    <a:pt x="10010" y="4219"/>
                    <a:pt x="9142" y="4056"/>
                    <a:pt x="8301" y="3839"/>
                  </a:cubicBezTo>
                  <a:cubicBezTo>
                    <a:pt x="7433" y="3650"/>
                    <a:pt x="6592" y="3487"/>
                    <a:pt x="5751" y="3243"/>
                  </a:cubicBezTo>
                  <a:cubicBezTo>
                    <a:pt x="5751" y="2375"/>
                    <a:pt x="5860" y="1534"/>
                    <a:pt x="6050" y="693"/>
                  </a:cubicBezTo>
                  <a:cubicBezTo>
                    <a:pt x="6129" y="683"/>
                    <a:pt x="6212" y="677"/>
                    <a:pt x="6296" y="677"/>
                  </a:cubicBezTo>
                  <a:close/>
                  <a:moveTo>
                    <a:pt x="3066" y="3460"/>
                  </a:moveTo>
                  <a:cubicBezTo>
                    <a:pt x="3174" y="3487"/>
                    <a:pt x="3283" y="3487"/>
                    <a:pt x="3364" y="3514"/>
                  </a:cubicBezTo>
                  <a:lnTo>
                    <a:pt x="12586" y="5494"/>
                  </a:lnTo>
                  <a:cubicBezTo>
                    <a:pt x="12641" y="5521"/>
                    <a:pt x="12695" y="5548"/>
                    <a:pt x="12749" y="5575"/>
                  </a:cubicBezTo>
                  <a:cubicBezTo>
                    <a:pt x="12586" y="6335"/>
                    <a:pt x="12424" y="7121"/>
                    <a:pt x="12261" y="7908"/>
                  </a:cubicBezTo>
                  <a:cubicBezTo>
                    <a:pt x="8952" y="7474"/>
                    <a:pt x="5751" y="6850"/>
                    <a:pt x="2524" y="6335"/>
                  </a:cubicBezTo>
                  <a:cubicBezTo>
                    <a:pt x="2578" y="5358"/>
                    <a:pt x="2768" y="4382"/>
                    <a:pt x="3066" y="3460"/>
                  </a:cubicBezTo>
                  <a:close/>
                  <a:moveTo>
                    <a:pt x="5399" y="7610"/>
                  </a:moveTo>
                  <a:lnTo>
                    <a:pt x="9413" y="8261"/>
                  </a:lnTo>
                  <a:cubicBezTo>
                    <a:pt x="9440" y="8803"/>
                    <a:pt x="9223" y="9319"/>
                    <a:pt x="8843" y="9644"/>
                  </a:cubicBezTo>
                  <a:cubicBezTo>
                    <a:pt x="8708" y="9752"/>
                    <a:pt x="8545" y="9807"/>
                    <a:pt x="8382" y="9807"/>
                  </a:cubicBezTo>
                  <a:cubicBezTo>
                    <a:pt x="8295" y="9815"/>
                    <a:pt x="8207" y="9818"/>
                    <a:pt x="8121" y="9818"/>
                  </a:cubicBezTo>
                  <a:cubicBezTo>
                    <a:pt x="7911" y="9818"/>
                    <a:pt x="7706" y="9799"/>
                    <a:pt x="7514" y="9780"/>
                  </a:cubicBezTo>
                  <a:cubicBezTo>
                    <a:pt x="7107" y="9725"/>
                    <a:pt x="6728" y="9617"/>
                    <a:pt x="6375" y="9508"/>
                  </a:cubicBezTo>
                  <a:cubicBezTo>
                    <a:pt x="5589" y="9264"/>
                    <a:pt x="5236" y="8776"/>
                    <a:pt x="5344" y="7989"/>
                  </a:cubicBezTo>
                  <a:cubicBezTo>
                    <a:pt x="5372" y="7881"/>
                    <a:pt x="5399" y="7772"/>
                    <a:pt x="5399" y="7610"/>
                  </a:cubicBezTo>
                  <a:close/>
                  <a:moveTo>
                    <a:pt x="3717" y="7284"/>
                  </a:moveTo>
                  <a:lnTo>
                    <a:pt x="4639" y="7447"/>
                  </a:lnTo>
                  <a:lnTo>
                    <a:pt x="4639" y="8098"/>
                  </a:lnTo>
                  <a:cubicBezTo>
                    <a:pt x="4612" y="8505"/>
                    <a:pt x="4721" y="8912"/>
                    <a:pt x="4883" y="9264"/>
                  </a:cubicBezTo>
                  <a:cubicBezTo>
                    <a:pt x="5073" y="9644"/>
                    <a:pt x="5399" y="9915"/>
                    <a:pt x="5778" y="10078"/>
                  </a:cubicBezTo>
                  <a:cubicBezTo>
                    <a:pt x="6375" y="10322"/>
                    <a:pt x="6999" y="10485"/>
                    <a:pt x="7623" y="10539"/>
                  </a:cubicBezTo>
                  <a:cubicBezTo>
                    <a:pt x="7746" y="10550"/>
                    <a:pt x="7865" y="10557"/>
                    <a:pt x="7982" y="10557"/>
                  </a:cubicBezTo>
                  <a:cubicBezTo>
                    <a:pt x="8146" y="10557"/>
                    <a:pt x="8305" y="10544"/>
                    <a:pt x="8464" y="10512"/>
                  </a:cubicBezTo>
                  <a:cubicBezTo>
                    <a:pt x="9087" y="10403"/>
                    <a:pt x="9603" y="10024"/>
                    <a:pt x="9874" y="9454"/>
                  </a:cubicBezTo>
                  <a:cubicBezTo>
                    <a:pt x="10037" y="9102"/>
                    <a:pt x="10172" y="8776"/>
                    <a:pt x="10335" y="8423"/>
                  </a:cubicBezTo>
                  <a:lnTo>
                    <a:pt x="10552" y="8423"/>
                  </a:lnTo>
                  <a:cubicBezTo>
                    <a:pt x="10606" y="8423"/>
                    <a:pt x="10688" y="8451"/>
                    <a:pt x="10769" y="8478"/>
                  </a:cubicBezTo>
                  <a:cubicBezTo>
                    <a:pt x="10769" y="8532"/>
                    <a:pt x="10796" y="8586"/>
                    <a:pt x="10796" y="8640"/>
                  </a:cubicBezTo>
                  <a:cubicBezTo>
                    <a:pt x="10552" y="10241"/>
                    <a:pt x="10335" y="11868"/>
                    <a:pt x="10037" y="13441"/>
                  </a:cubicBezTo>
                  <a:cubicBezTo>
                    <a:pt x="9467" y="16452"/>
                    <a:pt x="8843" y="19463"/>
                    <a:pt x="8111" y="22446"/>
                  </a:cubicBezTo>
                  <a:cubicBezTo>
                    <a:pt x="7867" y="23558"/>
                    <a:pt x="7514" y="24643"/>
                    <a:pt x="7107" y="25728"/>
                  </a:cubicBezTo>
                  <a:cubicBezTo>
                    <a:pt x="6890" y="26271"/>
                    <a:pt x="6619" y="26813"/>
                    <a:pt x="6321" y="27302"/>
                  </a:cubicBezTo>
                  <a:cubicBezTo>
                    <a:pt x="5968" y="27925"/>
                    <a:pt x="5317" y="28332"/>
                    <a:pt x="4585" y="28359"/>
                  </a:cubicBezTo>
                  <a:cubicBezTo>
                    <a:pt x="4487" y="28369"/>
                    <a:pt x="4389" y="28374"/>
                    <a:pt x="4291" y="28374"/>
                  </a:cubicBezTo>
                  <a:cubicBezTo>
                    <a:pt x="3545" y="28374"/>
                    <a:pt x="2800" y="28103"/>
                    <a:pt x="2225" y="27600"/>
                  </a:cubicBezTo>
                  <a:cubicBezTo>
                    <a:pt x="1873" y="27329"/>
                    <a:pt x="1628" y="26976"/>
                    <a:pt x="1466" y="26596"/>
                  </a:cubicBezTo>
                  <a:cubicBezTo>
                    <a:pt x="1357" y="26271"/>
                    <a:pt x="1249" y="25973"/>
                    <a:pt x="1140" y="25647"/>
                  </a:cubicBezTo>
                  <a:cubicBezTo>
                    <a:pt x="788" y="24698"/>
                    <a:pt x="706" y="23667"/>
                    <a:pt x="869" y="22636"/>
                  </a:cubicBezTo>
                  <a:cubicBezTo>
                    <a:pt x="1059" y="21253"/>
                    <a:pt x="1276" y="19897"/>
                    <a:pt x="1493" y="18541"/>
                  </a:cubicBezTo>
                  <a:cubicBezTo>
                    <a:pt x="2117" y="14906"/>
                    <a:pt x="2822" y="11271"/>
                    <a:pt x="3608" y="7664"/>
                  </a:cubicBezTo>
                  <a:cubicBezTo>
                    <a:pt x="3636" y="7555"/>
                    <a:pt x="3663" y="7447"/>
                    <a:pt x="3717" y="7284"/>
                  </a:cubicBezTo>
                  <a:close/>
                  <a:moveTo>
                    <a:pt x="6085" y="1"/>
                  </a:moveTo>
                  <a:cubicBezTo>
                    <a:pt x="5779" y="1"/>
                    <a:pt x="5501" y="248"/>
                    <a:pt x="5453" y="558"/>
                  </a:cubicBezTo>
                  <a:cubicBezTo>
                    <a:pt x="5399" y="693"/>
                    <a:pt x="5372" y="802"/>
                    <a:pt x="5372" y="937"/>
                  </a:cubicBezTo>
                  <a:cubicBezTo>
                    <a:pt x="5290" y="1561"/>
                    <a:pt x="5182" y="2185"/>
                    <a:pt x="5100" y="2809"/>
                  </a:cubicBezTo>
                  <a:cubicBezTo>
                    <a:pt x="5073" y="2890"/>
                    <a:pt x="5046" y="2999"/>
                    <a:pt x="5019" y="3107"/>
                  </a:cubicBezTo>
                  <a:cubicBezTo>
                    <a:pt x="4422" y="2972"/>
                    <a:pt x="3853" y="2863"/>
                    <a:pt x="3283" y="2755"/>
                  </a:cubicBezTo>
                  <a:cubicBezTo>
                    <a:pt x="3126" y="2729"/>
                    <a:pt x="2998" y="2714"/>
                    <a:pt x="2892" y="2714"/>
                  </a:cubicBezTo>
                  <a:cubicBezTo>
                    <a:pt x="2541" y="2714"/>
                    <a:pt x="2432" y="2878"/>
                    <a:pt x="2307" y="3378"/>
                  </a:cubicBezTo>
                  <a:cubicBezTo>
                    <a:pt x="2117" y="4165"/>
                    <a:pt x="1981" y="4952"/>
                    <a:pt x="1818" y="5765"/>
                  </a:cubicBezTo>
                  <a:cubicBezTo>
                    <a:pt x="1791" y="5955"/>
                    <a:pt x="1764" y="6118"/>
                    <a:pt x="1764" y="6308"/>
                  </a:cubicBezTo>
                  <a:cubicBezTo>
                    <a:pt x="1737" y="6742"/>
                    <a:pt x="1873" y="6904"/>
                    <a:pt x="2307" y="7013"/>
                  </a:cubicBezTo>
                  <a:cubicBezTo>
                    <a:pt x="2496" y="7067"/>
                    <a:pt x="2713" y="7094"/>
                    <a:pt x="2985" y="7149"/>
                  </a:cubicBezTo>
                  <a:cubicBezTo>
                    <a:pt x="2822" y="7881"/>
                    <a:pt x="2659" y="8559"/>
                    <a:pt x="2524" y="9210"/>
                  </a:cubicBezTo>
                  <a:cubicBezTo>
                    <a:pt x="1764" y="12899"/>
                    <a:pt x="1059" y="16588"/>
                    <a:pt x="435" y="20304"/>
                  </a:cubicBezTo>
                  <a:cubicBezTo>
                    <a:pt x="299" y="21226"/>
                    <a:pt x="164" y="22175"/>
                    <a:pt x="109" y="23097"/>
                  </a:cubicBezTo>
                  <a:cubicBezTo>
                    <a:pt x="1" y="24426"/>
                    <a:pt x="218" y="25756"/>
                    <a:pt x="815" y="26922"/>
                  </a:cubicBezTo>
                  <a:cubicBezTo>
                    <a:pt x="1167" y="27708"/>
                    <a:pt x="1791" y="28332"/>
                    <a:pt x="2578" y="28685"/>
                  </a:cubicBezTo>
                  <a:cubicBezTo>
                    <a:pt x="3012" y="28875"/>
                    <a:pt x="3473" y="29010"/>
                    <a:pt x="3961" y="29092"/>
                  </a:cubicBezTo>
                  <a:cubicBezTo>
                    <a:pt x="4128" y="29121"/>
                    <a:pt x="4295" y="29136"/>
                    <a:pt x="4460" y="29136"/>
                  </a:cubicBezTo>
                  <a:cubicBezTo>
                    <a:pt x="5504" y="29136"/>
                    <a:pt x="6484" y="28560"/>
                    <a:pt x="6999" y="27600"/>
                  </a:cubicBezTo>
                  <a:cubicBezTo>
                    <a:pt x="7379" y="26949"/>
                    <a:pt x="7677" y="26271"/>
                    <a:pt x="7948" y="25539"/>
                  </a:cubicBezTo>
                  <a:cubicBezTo>
                    <a:pt x="8355" y="24291"/>
                    <a:pt x="8735" y="23016"/>
                    <a:pt x="9033" y="21714"/>
                  </a:cubicBezTo>
                  <a:cubicBezTo>
                    <a:pt x="10064" y="17537"/>
                    <a:pt x="10905" y="13306"/>
                    <a:pt x="11529" y="9047"/>
                  </a:cubicBezTo>
                  <a:cubicBezTo>
                    <a:pt x="11529" y="8912"/>
                    <a:pt x="11583" y="8776"/>
                    <a:pt x="11610" y="8613"/>
                  </a:cubicBezTo>
                  <a:cubicBezTo>
                    <a:pt x="11791" y="8613"/>
                    <a:pt x="11960" y="8625"/>
                    <a:pt x="12116" y="8625"/>
                  </a:cubicBezTo>
                  <a:cubicBezTo>
                    <a:pt x="12195" y="8625"/>
                    <a:pt x="12270" y="8622"/>
                    <a:pt x="12342" y="8613"/>
                  </a:cubicBezTo>
                  <a:cubicBezTo>
                    <a:pt x="12803" y="8586"/>
                    <a:pt x="12885" y="8532"/>
                    <a:pt x="12966" y="8071"/>
                  </a:cubicBezTo>
                  <a:cubicBezTo>
                    <a:pt x="13156" y="7257"/>
                    <a:pt x="13319" y="6443"/>
                    <a:pt x="13482" y="5630"/>
                  </a:cubicBezTo>
                  <a:cubicBezTo>
                    <a:pt x="13590" y="5223"/>
                    <a:pt x="13509" y="5114"/>
                    <a:pt x="13129" y="4952"/>
                  </a:cubicBezTo>
                  <a:cubicBezTo>
                    <a:pt x="12831" y="4843"/>
                    <a:pt x="12478" y="4762"/>
                    <a:pt x="12180" y="4680"/>
                  </a:cubicBezTo>
                  <a:lnTo>
                    <a:pt x="11637" y="4518"/>
                  </a:lnTo>
                  <a:cubicBezTo>
                    <a:pt x="11691" y="4273"/>
                    <a:pt x="11746" y="4084"/>
                    <a:pt x="11800" y="3894"/>
                  </a:cubicBezTo>
                  <a:cubicBezTo>
                    <a:pt x="11936" y="3351"/>
                    <a:pt x="12098" y="2809"/>
                    <a:pt x="12234" y="2239"/>
                  </a:cubicBezTo>
                  <a:cubicBezTo>
                    <a:pt x="12315" y="1859"/>
                    <a:pt x="12207" y="1697"/>
                    <a:pt x="11881" y="1534"/>
                  </a:cubicBezTo>
                  <a:cubicBezTo>
                    <a:pt x="11746" y="1453"/>
                    <a:pt x="11610" y="1398"/>
                    <a:pt x="11474" y="1371"/>
                  </a:cubicBezTo>
                  <a:cubicBezTo>
                    <a:pt x="10145" y="964"/>
                    <a:pt x="8816" y="558"/>
                    <a:pt x="7487" y="205"/>
                  </a:cubicBezTo>
                  <a:cubicBezTo>
                    <a:pt x="7053" y="96"/>
                    <a:pt x="6646" y="42"/>
                    <a:pt x="6212" y="15"/>
                  </a:cubicBezTo>
                  <a:cubicBezTo>
                    <a:pt x="6170" y="5"/>
                    <a:pt x="6127" y="1"/>
                    <a:pt x="6085" y="1"/>
                  </a:cubicBezTo>
                  <a:close/>
                </a:path>
              </a:pathLst>
            </a:custGeom>
            <a:solidFill>
              <a:srgbClr val="FFFDFE"/>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44"/>
            <p:cNvSpPr/>
            <p:nvPr/>
          </p:nvSpPr>
          <p:spPr>
            <a:xfrm>
              <a:off x="7941975" y="230788"/>
              <a:ext cx="339775" cy="728400"/>
            </a:xfrm>
            <a:custGeom>
              <a:avLst/>
              <a:gdLst/>
              <a:ahLst/>
              <a:cxnLst/>
              <a:rect l="l" t="t" r="r" b="b"/>
              <a:pathLst>
                <a:path w="13591" h="29136" extrusionOk="0">
                  <a:moveTo>
                    <a:pt x="6296" y="677"/>
                  </a:moveTo>
                  <a:cubicBezTo>
                    <a:pt x="6442" y="677"/>
                    <a:pt x="6590" y="696"/>
                    <a:pt x="6728" y="747"/>
                  </a:cubicBezTo>
                  <a:cubicBezTo>
                    <a:pt x="7243" y="856"/>
                    <a:pt x="7758" y="964"/>
                    <a:pt x="8247" y="1100"/>
                  </a:cubicBezTo>
                  <a:cubicBezTo>
                    <a:pt x="9169" y="1371"/>
                    <a:pt x="10091" y="1642"/>
                    <a:pt x="11013" y="1914"/>
                  </a:cubicBezTo>
                  <a:cubicBezTo>
                    <a:pt x="11203" y="1995"/>
                    <a:pt x="11393" y="2076"/>
                    <a:pt x="11610" y="2158"/>
                  </a:cubicBezTo>
                  <a:cubicBezTo>
                    <a:pt x="11393" y="2890"/>
                    <a:pt x="11176" y="3623"/>
                    <a:pt x="10878" y="4355"/>
                  </a:cubicBezTo>
                  <a:cubicBezTo>
                    <a:pt x="10010" y="4219"/>
                    <a:pt x="9142" y="4056"/>
                    <a:pt x="8301" y="3839"/>
                  </a:cubicBezTo>
                  <a:cubicBezTo>
                    <a:pt x="7433" y="3650"/>
                    <a:pt x="6592" y="3487"/>
                    <a:pt x="5751" y="3243"/>
                  </a:cubicBezTo>
                  <a:cubicBezTo>
                    <a:pt x="5751" y="2375"/>
                    <a:pt x="5860" y="1534"/>
                    <a:pt x="6050" y="693"/>
                  </a:cubicBezTo>
                  <a:cubicBezTo>
                    <a:pt x="6129" y="683"/>
                    <a:pt x="6212" y="677"/>
                    <a:pt x="6296" y="677"/>
                  </a:cubicBezTo>
                  <a:close/>
                  <a:moveTo>
                    <a:pt x="3066" y="3460"/>
                  </a:moveTo>
                  <a:cubicBezTo>
                    <a:pt x="3174" y="3487"/>
                    <a:pt x="3283" y="3487"/>
                    <a:pt x="3364" y="3514"/>
                  </a:cubicBezTo>
                  <a:lnTo>
                    <a:pt x="12586" y="5494"/>
                  </a:lnTo>
                  <a:cubicBezTo>
                    <a:pt x="12641" y="5521"/>
                    <a:pt x="12695" y="5548"/>
                    <a:pt x="12749" y="5575"/>
                  </a:cubicBezTo>
                  <a:cubicBezTo>
                    <a:pt x="12586" y="6335"/>
                    <a:pt x="12424" y="7121"/>
                    <a:pt x="12261" y="7908"/>
                  </a:cubicBezTo>
                  <a:cubicBezTo>
                    <a:pt x="8952" y="7474"/>
                    <a:pt x="5751" y="6850"/>
                    <a:pt x="2524" y="6335"/>
                  </a:cubicBezTo>
                  <a:cubicBezTo>
                    <a:pt x="2578" y="5358"/>
                    <a:pt x="2768" y="4382"/>
                    <a:pt x="3066" y="3460"/>
                  </a:cubicBezTo>
                  <a:close/>
                  <a:moveTo>
                    <a:pt x="5399" y="7610"/>
                  </a:moveTo>
                  <a:lnTo>
                    <a:pt x="9413" y="8261"/>
                  </a:lnTo>
                  <a:cubicBezTo>
                    <a:pt x="9440" y="8803"/>
                    <a:pt x="9223" y="9319"/>
                    <a:pt x="8843" y="9644"/>
                  </a:cubicBezTo>
                  <a:cubicBezTo>
                    <a:pt x="8708" y="9752"/>
                    <a:pt x="8545" y="9807"/>
                    <a:pt x="8382" y="9807"/>
                  </a:cubicBezTo>
                  <a:cubicBezTo>
                    <a:pt x="8295" y="9815"/>
                    <a:pt x="8207" y="9818"/>
                    <a:pt x="8121" y="9818"/>
                  </a:cubicBezTo>
                  <a:cubicBezTo>
                    <a:pt x="7911" y="9818"/>
                    <a:pt x="7706" y="9799"/>
                    <a:pt x="7514" y="9780"/>
                  </a:cubicBezTo>
                  <a:cubicBezTo>
                    <a:pt x="7107" y="9725"/>
                    <a:pt x="6728" y="9617"/>
                    <a:pt x="6375" y="9508"/>
                  </a:cubicBezTo>
                  <a:cubicBezTo>
                    <a:pt x="5589" y="9264"/>
                    <a:pt x="5236" y="8776"/>
                    <a:pt x="5344" y="7989"/>
                  </a:cubicBezTo>
                  <a:cubicBezTo>
                    <a:pt x="5372" y="7881"/>
                    <a:pt x="5399" y="7772"/>
                    <a:pt x="5399" y="7610"/>
                  </a:cubicBezTo>
                  <a:close/>
                  <a:moveTo>
                    <a:pt x="3717" y="7284"/>
                  </a:moveTo>
                  <a:lnTo>
                    <a:pt x="4639" y="7447"/>
                  </a:lnTo>
                  <a:lnTo>
                    <a:pt x="4639" y="8098"/>
                  </a:lnTo>
                  <a:cubicBezTo>
                    <a:pt x="4612" y="8505"/>
                    <a:pt x="4721" y="8912"/>
                    <a:pt x="4883" y="9264"/>
                  </a:cubicBezTo>
                  <a:cubicBezTo>
                    <a:pt x="5073" y="9644"/>
                    <a:pt x="5399" y="9915"/>
                    <a:pt x="5778" y="10078"/>
                  </a:cubicBezTo>
                  <a:cubicBezTo>
                    <a:pt x="6375" y="10322"/>
                    <a:pt x="6999" y="10485"/>
                    <a:pt x="7623" y="10539"/>
                  </a:cubicBezTo>
                  <a:cubicBezTo>
                    <a:pt x="7746" y="10550"/>
                    <a:pt x="7865" y="10557"/>
                    <a:pt x="7982" y="10557"/>
                  </a:cubicBezTo>
                  <a:cubicBezTo>
                    <a:pt x="8146" y="10557"/>
                    <a:pt x="8305" y="10544"/>
                    <a:pt x="8464" y="10512"/>
                  </a:cubicBezTo>
                  <a:cubicBezTo>
                    <a:pt x="9087" y="10403"/>
                    <a:pt x="9603" y="10024"/>
                    <a:pt x="9874" y="9454"/>
                  </a:cubicBezTo>
                  <a:cubicBezTo>
                    <a:pt x="10037" y="9102"/>
                    <a:pt x="10172" y="8776"/>
                    <a:pt x="10335" y="8423"/>
                  </a:cubicBezTo>
                  <a:lnTo>
                    <a:pt x="10552" y="8423"/>
                  </a:lnTo>
                  <a:cubicBezTo>
                    <a:pt x="10606" y="8423"/>
                    <a:pt x="10688" y="8451"/>
                    <a:pt x="10769" y="8478"/>
                  </a:cubicBezTo>
                  <a:cubicBezTo>
                    <a:pt x="10769" y="8532"/>
                    <a:pt x="10796" y="8586"/>
                    <a:pt x="10796" y="8640"/>
                  </a:cubicBezTo>
                  <a:cubicBezTo>
                    <a:pt x="10552" y="10241"/>
                    <a:pt x="10335" y="11868"/>
                    <a:pt x="10037" y="13441"/>
                  </a:cubicBezTo>
                  <a:cubicBezTo>
                    <a:pt x="9467" y="16452"/>
                    <a:pt x="8843" y="19463"/>
                    <a:pt x="8111" y="22446"/>
                  </a:cubicBezTo>
                  <a:cubicBezTo>
                    <a:pt x="7867" y="23558"/>
                    <a:pt x="7514" y="24643"/>
                    <a:pt x="7107" y="25728"/>
                  </a:cubicBezTo>
                  <a:cubicBezTo>
                    <a:pt x="6890" y="26271"/>
                    <a:pt x="6619" y="26813"/>
                    <a:pt x="6321" y="27302"/>
                  </a:cubicBezTo>
                  <a:cubicBezTo>
                    <a:pt x="5968" y="27925"/>
                    <a:pt x="5317" y="28332"/>
                    <a:pt x="4585" y="28359"/>
                  </a:cubicBezTo>
                  <a:cubicBezTo>
                    <a:pt x="4487" y="28369"/>
                    <a:pt x="4389" y="28374"/>
                    <a:pt x="4291" y="28374"/>
                  </a:cubicBezTo>
                  <a:cubicBezTo>
                    <a:pt x="3545" y="28374"/>
                    <a:pt x="2800" y="28103"/>
                    <a:pt x="2225" y="27600"/>
                  </a:cubicBezTo>
                  <a:cubicBezTo>
                    <a:pt x="1873" y="27329"/>
                    <a:pt x="1628" y="26976"/>
                    <a:pt x="1466" y="26596"/>
                  </a:cubicBezTo>
                  <a:cubicBezTo>
                    <a:pt x="1357" y="26271"/>
                    <a:pt x="1249" y="25973"/>
                    <a:pt x="1140" y="25647"/>
                  </a:cubicBezTo>
                  <a:cubicBezTo>
                    <a:pt x="788" y="24698"/>
                    <a:pt x="706" y="23667"/>
                    <a:pt x="869" y="22636"/>
                  </a:cubicBezTo>
                  <a:cubicBezTo>
                    <a:pt x="1059" y="21253"/>
                    <a:pt x="1276" y="19897"/>
                    <a:pt x="1493" y="18541"/>
                  </a:cubicBezTo>
                  <a:cubicBezTo>
                    <a:pt x="2117" y="14906"/>
                    <a:pt x="2822" y="11271"/>
                    <a:pt x="3608" y="7664"/>
                  </a:cubicBezTo>
                  <a:cubicBezTo>
                    <a:pt x="3636" y="7555"/>
                    <a:pt x="3663" y="7447"/>
                    <a:pt x="3717" y="7284"/>
                  </a:cubicBezTo>
                  <a:close/>
                  <a:moveTo>
                    <a:pt x="6085" y="1"/>
                  </a:moveTo>
                  <a:cubicBezTo>
                    <a:pt x="5779" y="1"/>
                    <a:pt x="5501" y="248"/>
                    <a:pt x="5453" y="558"/>
                  </a:cubicBezTo>
                  <a:cubicBezTo>
                    <a:pt x="5399" y="693"/>
                    <a:pt x="5372" y="802"/>
                    <a:pt x="5372" y="937"/>
                  </a:cubicBezTo>
                  <a:cubicBezTo>
                    <a:pt x="5290" y="1561"/>
                    <a:pt x="5182" y="2185"/>
                    <a:pt x="5100" y="2809"/>
                  </a:cubicBezTo>
                  <a:cubicBezTo>
                    <a:pt x="5073" y="2890"/>
                    <a:pt x="5046" y="2999"/>
                    <a:pt x="5019" y="3107"/>
                  </a:cubicBezTo>
                  <a:cubicBezTo>
                    <a:pt x="4422" y="2972"/>
                    <a:pt x="3853" y="2863"/>
                    <a:pt x="3283" y="2755"/>
                  </a:cubicBezTo>
                  <a:cubicBezTo>
                    <a:pt x="3126" y="2729"/>
                    <a:pt x="2998" y="2714"/>
                    <a:pt x="2892" y="2714"/>
                  </a:cubicBezTo>
                  <a:cubicBezTo>
                    <a:pt x="2541" y="2714"/>
                    <a:pt x="2432" y="2878"/>
                    <a:pt x="2307" y="3378"/>
                  </a:cubicBezTo>
                  <a:cubicBezTo>
                    <a:pt x="2117" y="4165"/>
                    <a:pt x="1981" y="4952"/>
                    <a:pt x="1818" y="5765"/>
                  </a:cubicBezTo>
                  <a:cubicBezTo>
                    <a:pt x="1791" y="5955"/>
                    <a:pt x="1764" y="6118"/>
                    <a:pt x="1764" y="6308"/>
                  </a:cubicBezTo>
                  <a:cubicBezTo>
                    <a:pt x="1737" y="6742"/>
                    <a:pt x="1873" y="6904"/>
                    <a:pt x="2307" y="7013"/>
                  </a:cubicBezTo>
                  <a:cubicBezTo>
                    <a:pt x="2496" y="7067"/>
                    <a:pt x="2713" y="7094"/>
                    <a:pt x="2985" y="7149"/>
                  </a:cubicBezTo>
                  <a:cubicBezTo>
                    <a:pt x="2822" y="7881"/>
                    <a:pt x="2659" y="8559"/>
                    <a:pt x="2524" y="9210"/>
                  </a:cubicBezTo>
                  <a:cubicBezTo>
                    <a:pt x="1764" y="12899"/>
                    <a:pt x="1059" y="16588"/>
                    <a:pt x="435" y="20304"/>
                  </a:cubicBezTo>
                  <a:cubicBezTo>
                    <a:pt x="299" y="21226"/>
                    <a:pt x="164" y="22175"/>
                    <a:pt x="109" y="23097"/>
                  </a:cubicBezTo>
                  <a:cubicBezTo>
                    <a:pt x="1" y="24426"/>
                    <a:pt x="218" y="25756"/>
                    <a:pt x="815" y="26922"/>
                  </a:cubicBezTo>
                  <a:cubicBezTo>
                    <a:pt x="1167" y="27708"/>
                    <a:pt x="1791" y="28332"/>
                    <a:pt x="2578" y="28685"/>
                  </a:cubicBezTo>
                  <a:cubicBezTo>
                    <a:pt x="3012" y="28875"/>
                    <a:pt x="3473" y="29010"/>
                    <a:pt x="3961" y="29092"/>
                  </a:cubicBezTo>
                  <a:cubicBezTo>
                    <a:pt x="4128" y="29121"/>
                    <a:pt x="4295" y="29136"/>
                    <a:pt x="4460" y="29136"/>
                  </a:cubicBezTo>
                  <a:cubicBezTo>
                    <a:pt x="5504" y="29136"/>
                    <a:pt x="6484" y="28560"/>
                    <a:pt x="6999" y="27600"/>
                  </a:cubicBezTo>
                  <a:cubicBezTo>
                    <a:pt x="7379" y="26949"/>
                    <a:pt x="7677" y="26271"/>
                    <a:pt x="7948" y="25539"/>
                  </a:cubicBezTo>
                  <a:cubicBezTo>
                    <a:pt x="8355" y="24291"/>
                    <a:pt x="8735" y="23016"/>
                    <a:pt x="9033" y="21714"/>
                  </a:cubicBezTo>
                  <a:cubicBezTo>
                    <a:pt x="10064" y="17537"/>
                    <a:pt x="10905" y="13306"/>
                    <a:pt x="11529" y="9047"/>
                  </a:cubicBezTo>
                  <a:cubicBezTo>
                    <a:pt x="11529" y="8912"/>
                    <a:pt x="11583" y="8776"/>
                    <a:pt x="11610" y="8613"/>
                  </a:cubicBezTo>
                  <a:cubicBezTo>
                    <a:pt x="11791" y="8613"/>
                    <a:pt x="11960" y="8625"/>
                    <a:pt x="12116" y="8625"/>
                  </a:cubicBezTo>
                  <a:cubicBezTo>
                    <a:pt x="12195" y="8625"/>
                    <a:pt x="12270" y="8622"/>
                    <a:pt x="12342" y="8613"/>
                  </a:cubicBezTo>
                  <a:cubicBezTo>
                    <a:pt x="12803" y="8586"/>
                    <a:pt x="12885" y="8532"/>
                    <a:pt x="12966" y="8071"/>
                  </a:cubicBezTo>
                  <a:cubicBezTo>
                    <a:pt x="13156" y="7257"/>
                    <a:pt x="13319" y="6443"/>
                    <a:pt x="13482" y="5630"/>
                  </a:cubicBezTo>
                  <a:cubicBezTo>
                    <a:pt x="13590" y="5223"/>
                    <a:pt x="13509" y="5114"/>
                    <a:pt x="13129" y="4952"/>
                  </a:cubicBezTo>
                  <a:cubicBezTo>
                    <a:pt x="12831" y="4843"/>
                    <a:pt x="12478" y="4762"/>
                    <a:pt x="12180" y="4680"/>
                  </a:cubicBezTo>
                  <a:lnTo>
                    <a:pt x="11637" y="4518"/>
                  </a:lnTo>
                  <a:cubicBezTo>
                    <a:pt x="11691" y="4273"/>
                    <a:pt x="11746" y="4084"/>
                    <a:pt x="11800" y="3894"/>
                  </a:cubicBezTo>
                  <a:cubicBezTo>
                    <a:pt x="11936" y="3351"/>
                    <a:pt x="12098" y="2809"/>
                    <a:pt x="12234" y="2239"/>
                  </a:cubicBezTo>
                  <a:cubicBezTo>
                    <a:pt x="12315" y="1859"/>
                    <a:pt x="12207" y="1697"/>
                    <a:pt x="11881" y="1534"/>
                  </a:cubicBezTo>
                  <a:cubicBezTo>
                    <a:pt x="11746" y="1453"/>
                    <a:pt x="11610" y="1398"/>
                    <a:pt x="11474" y="1371"/>
                  </a:cubicBezTo>
                  <a:cubicBezTo>
                    <a:pt x="10145" y="964"/>
                    <a:pt x="8816" y="558"/>
                    <a:pt x="7487" y="205"/>
                  </a:cubicBezTo>
                  <a:cubicBezTo>
                    <a:pt x="7053" y="96"/>
                    <a:pt x="6646" y="42"/>
                    <a:pt x="6212" y="15"/>
                  </a:cubicBezTo>
                  <a:cubicBezTo>
                    <a:pt x="6170" y="5"/>
                    <a:pt x="6127" y="1"/>
                    <a:pt x="608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44"/>
            <p:cNvSpPr/>
            <p:nvPr/>
          </p:nvSpPr>
          <p:spPr>
            <a:xfrm>
              <a:off x="7959625" y="412888"/>
              <a:ext cx="252275" cy="527250"/>
            </a:xfrm>
            <a:custGeom>
              <a:avLst/>
              <a:gdLst/>
              <a:ahLst/>
              <a:cxnLst/>
              <a:rect l="l" t="t" r="r" b="b"/>
              <a:pathLst>
                <a:path w="10091" h="21090" extrusionOk="0">
                  <a:moveTo>
                    <a:pt x="3011" y="0"/>
                  </a:moveTo>
                  <a:cubicBezTo>
                    <a:pt x="2957" y="163"/>
                    <a:pt x="2930" y="271"/>
                    <a:pt x="2902" y="380"/>
                  </a:cubicBezTo>
                  <a:cubicBezTo>
                    <a:pt x="2116" y="3987"/>
                    <a:pt x="1411" y="7622"/>
                    <a:pt x="787" y="11257"/>
                  </a:cubicBezTo>
                  <a:cubicBezTo>
                    <a:pt x="570" y="12613"/>
                    <a:pt x="353" y="13969"/>
                    <a:pt x="163" y="15352"/>
                  </a:cubicBezTo>
                  <a:cubicBezTo>
                    <a:pt x="0" y="16383"/>
                    <a:pt x="82" y="17414"/>
                    <a:pt x="434" y="18363"/>
                  </a:cubicBezTo>
                  <a:cubicBezTo>
                    <a:pt x="543" y="18689"/>
                    <a:pt x="651" y="18987"/>
                    <a:pt x="760" y="19312"/>
                  </a:cubicBezTo>
                  <a:cubicBezTo>
                    <a:pt x="922" y="19692"/>
                    <a:pt x="1167" y="20045"/>
                    <a:pt x="1519" y="20316"/>
                  </a:cubicBezTo>
                  <a:cubicBezTo>
                    <a:pt x="2094" y="20819"/>
                    <a:pt x="2839" y="21090"/>
                    <a:pt x="3585" y="21090"/>
                  </a:cubicBezTo>
                  <a:cubicBezTo>
                    <a:pt x="3683" y="21090"/>
                    <a:pt x="3781" y="21085"/>
                    <a:pt x="3879" y="21075"/>
                  </a:cubicBezTo>
                  <a:cubicBezTo>
                    <a:pt x="4611" y="21048"/>
                    <a:pt x="5262" y="20641"/>
                    <a:pt x="5615" y="20018"/>
                  </a:cubicBezTo>
                  <a:cubicBezTo>
                    <a:pt x="5913" y="19529"/>
                    <a:pt x="6184" y="18987"/>
                    <a:pt x="6401" y="18444"/>
                  </a:cubicBezTo>
                  <a:cubicBezTo>
                    <a:pt x="6808" y="17359"/>
                    <a:pt x="7161" y="16274"/>
                    <a:pt x="7405" y="15162"/>
                  </a:cubicBezTo>
                  <a:cubicBezTo>
                    <a:pt x="8137" y="12179"/>
                    <a:pt x="8761" y="9168"/>
                    <a:pt x="9331" y="6157"/>
                  </a:cubicBezTo>
                  <a:cubicBezTo>
                    <a:pt x="9629" y="4584"/>
                    <a:pt x="9846" y="2957"/>
                    <a:pt x="10090" y="1356"/>
                  </a:cubicBezTo>
                  <a:cubicBezTo>
                    <a:pt x="10090" y="1302"/>
                    <a:pt x="10063" y="1248"/>
                    <a:pt x="10063" y="1194"/>
                  </a:cubicBezTo>
                  <a:cubicBezTo>
                    <a:pt x="9982" y="1167"/>
                    <a:pt x="9900" y="1139"/>
                    <a:pt x="9846" y="1139"/>
                  </a:cubicBezTo>
                  <a:lnTo>
                    <a:pt x="9629" y="1139"/>
                  </a:lnTo>
                  <a:cubicBezTo>
                    <a:pt x="9466" y="1492"/>
                    <a:pt x="9331" y="1818"/>
                    <a:pt x="9168" y="2170"/>
                  </a:cubicBezTo>
                  <a:cubicBezTo>
                    <a:pt x="8897" y="2740"/>
                    <a:pt x="8381" y="3119"/>
                    <a:pt x="7758" y="3228"/>
                  </a:cubicBezTo>
                  <a:cubicBezTo>
                    <a:pt x="7599" y="3260"/>
                    <a:pt x="7440" y="3273"/>
                    <a:pt x="7276" y="3273"/>
                  </a:cubicBezTo>
                  <a:cubicBezTo>
                    <a:pt x="7159" y="3273"/>
                    <a:pt x="7040" y="3266"/>
                    <a:pt x="6917" y="3255"/>
                  </a:cubicBezTo>
                  <a:cubicBezTo>
                    <a:pt x="6293" y="3201"/>
                    <a:pt x="5669" y="3038"/>
                    <a:pt x="5072" y="2794"/>
                  </a:cubicBezTo>
                  <a:cubicBezTo>
                    <a:pt x="4693" y="2631"/>
                    <a:pt x="4367" y="2360"/>
                    <a:pt x="4177" y="1980"/>
                  </a:cubicBezTo>
                  <a:cubicBezTo>
                    <a:pt x="4015" y="1628"/>
                    <a:pt x="3906" y="1221"/>
                    <a:pt x="3933" y="814"/>
                  </a:cubicBezTo>
                  <a:lnTo>
                    <a:pt x="3933" y="163"/>
                  </a:lnTo>
                  <a:lnTo>
                    <a:pt x="3011" y="0"/>
                  </a:ln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44"/>
            <p:cNvSpPr/>
            <p:nvPr/>
          </p:nvSpPr>
          <p:spPr>
            <a:xfrm>
              <a:off x="8005050" y="317263"/>
              <a:ext cx="255675" cy="110550"/>
            </a:xfrm>
            <a:custGeom>
              <a:avLst/>
              <a:gdLst/>
              <a:ahLst/>
              <a:cxnLst/>
              <a:rect l="l" t="t" r="r" b="b"/>
              <a:pathLst>
                <a:path w="10227" h="4422" extrusionOk="0">
                  <a:moveTo>
                    <a:pt x="543" y="1"/>
                  </a:moveTo>
                  <a:cubicBezTo>
                    <a:pt x="245" y="923"/>
                    <a:pt x="55" y="1872"/>
                    <a:pt x="1" y="2849"/>
                  </a:cubicBezTo>
                  <a:cubicBezTo>
                    <a:pt x="3228" y="3391"/>
                    <a:pt x="6429" y="4015"/>
                    <a:pt x="9738" y="4422"/>
                  </a:cubicBezTo>
                  <a:cubicBezTo>
                    <a:pt x="9901" y="3662"/>
                    <a:pt x="10063" y="2876"/>
                    <a:pt x="10226" y="2116"/>
                  </a:cubicBezTo>
                  <a:cubicBezTo>
                    <a:pt x="10172" y="2062"/>
                    <a:pt x="10118" y="2035"/>
                    <a:pt x="10063" y="2035"/>
                  </a:cubicBezTo>
                  <a:lnTo>
                    <a:pt x="841" y="28"/>
                  </a:lnTo>
                  <a:cubicBezTo>
                    <a:pt x="760" y="28"/>
                    <a:pt x="651" y="1"/>
                    <a:pt x="543" y="1"/>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44"/>
            <p:cNvSpPr/>
            <p:nvPr/>
          </p:nvSpPr>
          <p:spPr>
            <a:xfrm>
              <a:off x="8085750" y="247363"/>
              <a:ext cx="146500" cy="92300"/>
            </a:xfrm>
            <a:custGeom>
              <a:avLst/>
              <a:gdLst/>
              <a:ahLst/>
              <a:cxnLst/>
              <a:rect l="l" t="t" r="r" b="b"/>
              <a:pathLst>
                <a:path w="5860" h="3692" extrusionOk="0">
                  <a:moveTo>
                    <a:pt x="556" y="1"/>
                  </a:moveTo>
                  <a:cubicBezTo>
                    <a:pt x="468" y="1"/>
                    <a:pt x="382" y="9"/>
                    <a:pt x="299" y="30"/>
                  </a:cubicBezTo>
                  <a:cubicBezTo>
                    <a:pt x="109" y="871"/>
                    <a:pt x="0" y="1712"/>
                    <a:pt x="0" y="2580"/>
                  </a:cubicBezTo>
                  <a:cubicBezTo>
                    <a:pt x="841" y="2797"/>
                    <a:pt x="1682" y="2960"/>
                    <a:pt x="2550" y="3149"/>
                  </a:cubicBezTo>
                  <a:cubicBezTo>
                    <a:pt x="3391" y="3366"/>
                    <a:pt x="4259" y="3556"/>
                    <a:pt x="5127" y="3692"/>
                  </a:cubicBezTo>
                  <a:cubicBezTo>
                    <a:pt x="5425" y="2932"/>
                    <a:pt x="5642" y="2227"/>
                    <a:pt x="5859" y="1468"/>
                  </a:cubicBezTo>
                  <a:cubicBezTo>
                    <a:pt x="5642" y="1386"/>
                    <a:pt x="5452" y="1305"/>
                    <a:pt x="5262" y="1251"/>
                  </a:cubicBezTo>
                  <a:cubicBezTo>
                    <a:pt x="4340" y="979"/>
                    <a:pt x="3418" y="681"/>
                    <a:pt x="2496" y="437"/>
                  </a:cubicBezTo>
                  <a:cubicBezTo>
                    <a:pt x="2007" y="301"/>
                    <a:pt x="1492" y="166"/>
                    <a:pt x="977" y="57"/>
                  </a:cubicBezTo>
                  <a:cubicBezTo>
                    <a:pt x="843" y="24"/>
                    <a:pt x="698" y="1"/>
                    <a:pt x="55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44"/>
            <p:cNvSpPr/>
            <p:nvPr/>
          </p:nvSpPr>
          <p:spPr>
            <a:xfrm>
              <a:off x="8072850" y="420338"/>
              <a:ext cx="105825" cy="55625"/>
            </a:xfrm>
            <a:custGeom>
              <a:avLst/>
              <a:gdLst/>
              <a:ahLst/>
              <a:cxnLst/>
              <a:rect l="l" t="t" r="r" b="b"/>
              <a:pathLst>
                <a:path w="4233" h="2225" extrusionOk="0">
                  <a:moveTo>
                    <a:pt x="164" y="1"/>
                  </a:moveTo>
                  <a:cubicBezTo>
                    <a:pt x="164" y="163"/>
                    <a:pt x="137" y="272"/>
                    <a:pt x="137" y="380"/>
                  </a:cubicBezTo>
                  <a:cubicBezTo>
                    <a:pt x="1" y="1194"/>
                    <a:pt x="354" y="1655"/>
                    <a:pt x="1140" y="1926"/>
                  </a:cubicBezTo>
                  <a:cubicBezTo>
                    <a:pt x="1520" y="2035"/>
                    <a:pt x="1900" y="2116"/>
                    <a:pt x="2279" y="2170"/>
                  </a:cubicBezTo>
                  <a:cubicBezTo>
                    <a:pt x="2551" y="2225"/>
                    <a:pt x="2849" y="2225"/>
                    <a:pt x="3147" y="2225"/>
                  </a:cubicBezTo>
                  <a:cubicBezTo>
                    <a:pt x="3310" y="2225"/>
                    <a:pt x="3473" y="2143"/>
                    <a:pt x="3608" y="2062"/>
                  </a:cubicBezTo>
                  <a:cubicBezTo>
                    <a:pt x="4015" y="1709"/>
                    <a:pt x="4232" y="1194"/>
                    <a:pt x="4178" y="679"/>
                  </a:cubicBezTo>
                  <a:lnTo>
                    <a:pt x="164" y="1"/>
                  </a:ln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44"/>
            <p:cNvSpPr/>
            <p:nvPr/>
          </p:nvSpPr>
          <p:spPr>
            <a:xfrm>
              <a:off x="7996225" y="633688"/>
              <a:ext cx="145150" cy="267025"/>
            </a:xfrm>
            <a:custGeom>
              <a:avLst/>
              <a:gdLst/>
              <a:ahLst/>
              <a:cxnLst/>
              <a:rect l="l" t="t" r="r" b="b"/>
              <a:pathLst>
                <a:path w="5806" h="10681" extrusionOk="0">
                  <a:moveTo>
                    <a:pt x="3182" y="0"/>
                  </a:moveTo>
                  <a:cubicBezTo>
                    <a:pt x="3050" y="0"/>
                    <a:pt x="2917" y="31"/>
                    <a:pt x="2795" y="92"/>
                  </a:cubicBezTo>
                  <a:cubicBezTo>
                    <a:pt x="2740" y="119"/>
                    <a:pt x="2659" y="146"/>
                    <a:pt x="2605" y="173"/>
                  </a:cubicBezTo>
                  <a:cubicBezTo>
                    <a:pt x="2374" y="268"/>
                    <a:pt x="2137" y="316"/>
                    <a:pt x="1900" y="316"/>
                  </a:cubicBezTo>
                  <a:cubicBezTo>
                    <a:pt x="1662" y="316"/>
                    <a:pt x="1425" y="268"/>
                    <a:pt x="1194" y="173"/>
                  </a:cubicBezTo>
                  <a:cubicBezTo>
                    <a:pt x="1086" y="146"/>
                    <a:pt x="977" y="119"/>
                    <a:pt x="869" y="92"/>
                  </a:cubicBezTo>
                  <a:cubicBezTo>
                    <a:pt x="652" y="1801"/>
                    <a:pt x="408" y="3428"/>
                    <a:pt x="191" y="5056"/>
                  </a:cubicBezTo>
                  <a:cubicBezTo>
                    <a:pt x="28" y="6168"/>
                    <a:pt x="1" y="7334"/>
                    <a:pt x="82" y="8473"/>
                  </a:cubicBezTo>
                  <a:cubicBezTo>
                    <a:pt x="109" y="8961"/>
                    <a:pt x="272" y="9450"/>
                    <a:pt x="571" y="9857"/>
                  </a:cubicBezTo>
                  <a:cubicBezTo>
                    <a:pt x="842" y="10236"/>
                    <a:pt x="1249" y="10507"/>
                    <a:pt x="1683" y="10616"/>
                  </a:cubicBezTo>
                  <a:cubicBezTo>
                    <a:pt x="1804" y="10659"/>
                    <a:pt x="1930" y="10680"/>
                    <a:pt x="2056" y="10680"/>
                  </a:cubicBezTo>
                  <a:cubicBezTo>
                    <a:pt x="2325" y="10680"/>
                    <a:pt x="2591" y="10584"/>
                    <a:pt x="2795" y="10399"/>
                  </a:cubicBezTo>
                  <a:cubicBezTo>
                    <a:pt x="3039" y="10209"/>
                    <a:pt x="3256" y="9965"/>
                    <a:pt x="3446" y="9721"/>
                  </a:cubicBezTo>
                  <a:cubicBezTo>
                    <a:pt x="3907" y="9070"/>
                    <a:pt x="4232" y="8338"/>
                    <a:pt x="4449" y="7578"/>
                  </a:cubicBezTo>
                  <a:cubicBezTo>
                    <a:pt x="4585" y="7171"/>
                    <a:pt x="4693" y="6764"/>
                    <a:pt x="4802" y="6330"/>
                  </a:cubicBezTo>
                  <a:cubicBezTo>
                    <a:pt x="5236" y="4649"/>
                    <a:pt x="5561" y="2913"/>
                    <a:pt x="5751" y="1177"/>
                  </a:cubicBezTo>
                  <a:cubicBezTo>
                    <a:pt x="5805" y="1014"/>
                    <a:pt x="5805" y="824"/>
                    <a:pt x="5751" y="662"/>
                  </a:cubicBezTo>
                  <a:cubicBezTo>
                    <a:pt x="5738" y="648"/>
                    <a:pt x="5724" y="641"/>
                    <a:pt x="5710" y="641"/>
                  </a:cubicBezTo>
                  <a:cubicBezTo>
                    <a:pt x="5697" y="641"/>
                    <a:pt x="5683" y="648"/>
                    <a:pt x="5670" y="662"/>
                  </a:cubicBezTo>
                  <a:cubicBezTo>
                    <a:pt x="5616" y="662"/>
                    <a:pt x="5561" y="662"/>
                    <a:pt x="5507" y="689"/>
                  </a:cubicBezTo>
                  <a:cubicBezTo>
                    <a:pt x="5324" y="776"/>
                    <a:pt x="5130" y="818"/>
                    <a:pt x="4938" y="818"/>
                  </a:cubicBezTo>
                  <a:cubicBezTo>
                    <a:pt x="4591" y="818"/>
                    <a:pt x="4250" y="679"/>
                    <a:pt x="3988" y="417"/>
                  </a:cubicBezTo>
                  <a:lnTo>
                    <a:pt x="3771" y="255"/>
                  </a:lnTo>
                  <a:cubicBezTo>
                    <a:pt x="3619" y="85"/>
                    <a:pt x="3402" y="0"/>
                    <a:pt x="3182"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44"/>
            <p:cNvSpPr/>
            <p:nvPr/>
          </p:nvSpPr>
          <p:spPr>
            <a:xfrm>
              <a:off x="7980650" y="616438"/>
              <a:ext cx="175650" cy="299425"/>
            </a:xfrm>
            <a:custGeom>
              <a:avLst/>
              <a:gdLst/>
              <a:ahLst/>
              <a:cxnLst/>
              <a:rect l="l" t="t" r="r" b="b"/>
              <a:pathLst>
                <a:path w="7026" h="11977" extrusionOk="0">
                  <a:moveTo>
                    <a:pt x="3805" y="690"/>
                  </a:moveTo>
                  <a:cubicBezTo>
                    <a:pt x="4025" y="690"/>
                    <a:pt x="4242" y="775"/>
                    <a:pt x="4394" y="945"/>
                  </a:cubicBezTo>
                  <a:lnTo>
                    <a:pt x="4611" y="1107"/>
                  </a:lnTo>
                  <a:cubicBezTo>
                    <a:pt x="4873" y="1369"/>
                    <a:pt x="5214" y="1508"/>
                    <a:pt x="5561" y="1508"/>
                  </a:cubicBezTo>
                  <a:cubicBezTo>
                    <a:pt x="5753" y="1508"/>
                    <a:pt x="5947" y="1466"/>
                    <a:pt x="6130" y="1379"/>
                  </a:cubicBezTo>
                  <a:cubicBezTo>
                    <a:pt x="6184" y="1352"/>
                    <a:pt x="6239" y="1352"/>
                    <a:pt x="6293" y="1352"/>
                  </a:cubicBezTo>
                  <a:cubicBezTo>
                    <a:pt x="6306" y="1338"/>
                    <a:pt x="6320" y="1331"/>
                    <a:pt x="6333" y="1331"/>
                  </a:cubicBezTo>
                  <a:cubicBezTo>
                    <a:pt x="6347" y="1331"/>
                    <a:pt x="6361" y="1338"/>
                    <a:pt x="6374" y="1352"/>
                  </a:cubicBezTo>
                  <a:cubicBezTo>
                    <a:pt x="6428" y="1514"/>
                    <a:pt x="6428" y="1704"/>
                    <a:pt x="6374" y="1867"/>
                  </a:cubicBezTo>
                  <a:cubicBezTo>
                    <a:pt x="6184" y="3603"/>
                    <a:pt x="5859" y="5339"/>
                    <a:pt x="5425" y="7020"/>
                  </a:cubicBezTo>
                  <a:cubicBezTo>
                    <a:pt x="5316" y="7454"/>
                    <a:pt x="5208" y="7861"/>
                    <a:pt x="5072" y="8268"/>
                  </a:cubicBezTo>
                  <a:cubicBezTo>
                    <a:pt x="4855" y="9028"/>
                    <a:pt x="4530" y="9760"/>
                    <a:pt x="4069" y="10411"/>
                  </a:cubicBezTo>
                  <a:cubicBezTo>
                    <a:pt x="3879" y="10655"/>
                    <a:pt x="3662" y="10899"/>
                    <a:pt x="3418" y="11089"/>
                  </a:cubicBezTo>
                  <a:cubicBezTo>
                    <a:pt x="3214" y="11274"/>
                    <a:pt x="2961" y="11370"/>
                    <a:pt x="2700" y="11370"/>
                  </a:cubicBezTo>
                  <a:cubicBezTo>
                    <a:pt x="2578" y="11370"/>
                    <a:pt x="2454" y="11349"/>
                    <a:pt x="2333" y="11306"/>
                  </a:cubicBezTo>
                  <a:cubicBezTo>
                    <a:pt x="1872" y="11197"/>
                    <a:pt x="1465" y="10926"/>
                    <a:pt x="1194" y="10547"/>
                  </a:cubicBezTo>
                  <a:cubicBezTo>
                    <a:pt x="922" y="10140"/>
                    <a:pt x="732" y="9651"/>
                    <a:pt x="705" y="9163"/>
                  </a:cubicBezTo>
                  <a:cubicBezTo>
                    <a:pt x="624" y="8024"/>
                    <a:pt x="651" y="6858"/>
                    <a:pt x="814" y="5746"/>
                  </a:cubicBezTo>
                  <a:cubicBezTo>
                    <a:pt x="1031" y="4091"/>
                    <a:pt x="1275" y="2491"/>
                    <a:pt x="1492" y="782"/>
                  </a:cubicBezTo>
                  <a:cubicBezTo>
                    <a:pt x="1600" y="809"/>
                    <a:pt x="1709" y="836"/>
                    <a:pt x="1817" y="863"/>
                  </a:cubicBezTo>
                  <a:cubicBezTo>
                    <a:pt x="2048" y="958"/>
                    <a:pt x="2285" y="1006"/>
                    <a:pt x="2523" y="1006"/>
                  </a:cubicBezTo>
                  <a:cubicBezTo>
                    <a:pt x="2760" y="1006"/>
                    <a:pt x="2997" y="958"/>
                    <a:pt x="3228" y="863"/>
                  </a:cubicBezTo>
                  <a:cubicBezTo>
                    <a:pt x="3282" y="836"/>
                    <a:pt x="3363" y="809"/>
                    <a:pt x="3418" y="782"/>
                  </a:cubicBezTo>
                  <a:cubicBezTo>
                    <a:pt x="3540" y="721"/>
                    <a:pt x="3673" y="690"/>
                    <a:pt x="3805" y="690"/>
                  </a:cubicBezTo>
                  <a:close/>
                  <a:moveTo>
                    <a:pt x="3783" y="1"/>
                  </a:moveTo>
                  <a:cubicBezTo>
                    <a:pt x="3577" y="1"/>
                    <a:pt x="3369" y="44"/>
                    <a:pt x="3174" y="131"/>
                  </a:cubicBezTo>
                  <a:cubicBezTo>
                    <a:pt x="2952" y="264"/>
                    <a:pt x="2707" y="332"/>
                    <a:pt x="2459" y="332"/>
                  </a:cubicBezTo>
                  <a:cubicBezTo>
                    <a:pt x="2252" y="332"/>
                    <a:pt x="2042" y="284"/>
                    <a:pt x="1844" y="185"/>
                  </a:cubicBezTo>
                  <a:cubicBezTo>
                    <a:pt x="1817" y="158"/>
                    <a:pt x="1763" y="158"/>
                    <a:pt x="1682" y="158"/>
                  </a:cubicBezTo>
                  <a:cubicBezTo>
                    <a:pt x="1636" y="147"/>
                    <a:pt x="1590" y="142"/>
                    <a:pt x="1544" y="142"/>
                  </a:cubicBezTo>
                  <a:cubicBezTo>
                    <a:pt x="1242" y="142"/>
                    <a:pt x="969" y="367"/>
                    <a:pt x="922" y="673"/>
                  </a:cubicBezTo>
                  <a:cubicBezTo>
                    <a:pt x="895" y="728"/>
                    <a:pt x="868" y="782"/>
                    <a:pt x="868" y="836"/>
                  </a:cubicBezTo>
                  <a:cubicBezTo>
                    <a:pt x="434" y="2925"/>
                    <a:pt x="163" y="5068"/>
                    <a:pt x="27" y="7210"/>
                  </a:cubicBezTo>
                  <a:cubicBezTo>
                    <a:pt x="0" y="7807"/>
                    <a:pt x="27" y="8404"/>
                    <a:pt x="27" y="8892"/>
                  </a:cubicBezTo>
                  <a:cubicBezTo>
                    <a:pt x="136" y="9353"/>
                    <a:pt x="190" y="9679"/>
                    <a:pt x="298" y="9977"/>
                  </a:cubicBezTo>
                  <a:cubicBezTo>
                    <a:pt x="515" y="10682"/>
                    <a:pt x="977" y="11279"/>
                    <a:pt x="1600" y="11659"/>
                  </a:cubicBezTo>
                  <a:cubicBezTo>
                    <a:pt x="1921" y="11872"/>
                    <a:pt x="2288" y="11977"/>
                    <a:pt x="2655" y="11977"/>
                  </a:cubicBezTo>
                  <a:cubicBezTo>
                    <a:pt x="3125" y="11977"/>
                    <a:pt x="3594" y="11804"/>
                    <a:pt x="3960" y="11469"/>
                  </a:cubicBezTo>
                  <a:cubicBezTo>
                    <a:pt x="4177" y="11225"/>
                    <a:pt x="4394" y="11008"/>
                    <a:pt x="4584" y="10764"/>
                  </a:cubicBezTo>
                  <a:cubicBezTo>
                    <a:pt x="5018" y="10140"/>
                    <a:pt x="5343" y="9434"/>
                    <a:pt x="5560" y="8729"/>
                  </a:cubicBezTo>
                  <a:cubicBezTo>
                    <a:pt x="6266" y="6397"/>
                    <a:pt x="6754" y="4037"/>
                    <a:pt x="6998" y="1623"/>
                  </a:cubicBezTo>
                  <a:cubicBezTo>
                    <a:pt x="7025" y="1406"/>
                    <a:pt x="7025" y="1216"/>
                    <a:pt x="6998" y="1026"/>
                  </a:cubicBezTo>
                  <a:cubicBezTo>
                    <a:pt x="6998" y="715"/>
                    <a:pt x="6761" y="499"/>
                    <a:pt x="6491" y="499"/>
                  </a:cubicBezTo>
                  <a:cubicBezTo>
                    <a:pt x="6408" y="499"/>
                    <a:pt x="6322" y="520"/>
                    <a:pt x="6239" y="565"/>
                  </a:cubicBezTo>
                  <a:cubicBezTo>
                    <a:pt x="6103" y="592"/>
                    <a:pt x="5994" y="646"/>
                    <a:pt x="5886" y="701"/>
                  </a:cubicBezTo>
                  <a:cubicBezTo>
                    <a:pt x="5767" y="776"/>
                    <a:pt x="5636" y="813"/>
                    <a:pt x="5507" y="813"/>
                  </a:cubicBezTo>
                  <a:cubicBezTo>
                    <a:pt x="5311" y="813"/>
                    <a:pt x="5122" y="728"/>
                    <a:pt x="4991" y="565"/>
                  </a:cubicBezTo>
                  <a:cubicBezTo>
                    <a:pt x="4882" y="484"/>
                    <a:pt x="4774" y="375"/>
                    <a:pt x="4638" y="294"/>
                  </a:cubicBezTo>
                  <a:cubicBezTo>
                    <a:pt x="4394" y="98"/>
                    <a:pt x="4091" y="1"/>
                    <a:pt x="3783"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44"/>
            <p:cNvSpPr/>
            <p:nvPr/>
          </p:nvSpPr>
          <p:spPr>
            <a:xfrm>
              <a:off x="8014550" y="833313"/>
              <a:ext cx="66375" cy="34675"/>
            </a:xfrm>
            <a:custGeom>
              <a:avLst/>
              <a:gdLst/>
              <a:ahLst/>
              <a:cxnLst/>
              <a:rect l="l" t="t" r="r" b="b"/>
              <a:pathLst>
                <a:path w="2655" h="1387" extrusionOk="0">
                  <a:moveTo>
                    <a:pt x="325" y="1"/>
                  </a:moveTo>
                  <a:cubicBezTo>
                    <a:pt x="279" y="1"/>
                    <a:pt x="233" y="10"/>
                    <a:pt x="190" y="27"/>
                  </a:cubicBezTo>
                  <a:cubicBezTo>
                    <a:pt x="55" y="108"/>
                    <a:pt x="0" y="271"/>
                    <a:pt x="27" y="407"/>
                  </a:cubicBezTo>
                  <a:cubicBezTo>
                    <a:pt x="55" y="542"/>
                    <a:pt x="109" y="651"/>
                    <a:pt x="163" y="759"/>
                  </a:cubicBezTo>
                  <a:cubicBezTo>
                    <a:pt x="463" y="1234"/>
                    <a:pt x="923" y="1387"/>
                    <a:pt x="1439" y="1387"/>
                  </a:cubicBezTo>
                  <a:cubicBezTo>
                    <a:pt x="1484" y="1387"/>
                    <a:pt x="1528" y="1385"/>
                    <a:pt x="1573" y="1383"/>
                  </a:cubicBezTo>
                  <a:cubicBezTo>
                    <a:pt x="1818" y="1302"/>
                    <a:pt x="2062" y="1193"/>
                    <a:pt x="2306" y="1085"/>
                  </a:cubicBezTo>
                  <a:cubicBezTo>
                    <a:pt x="2496" y="976"/>
                    <a:pt x="2631" y="759"/>
                    <a:pt x="2631" y="542"/>
                  </a:cubicBezTo>
                  <a:cubicBezTo>
                    <a:pt x="2654" y="428"/>
                    <a:pt x="2580" y="313"/>
                    <a:pt x="2475" y="313"/>
                  </a:cubicBezTo>
                  <a:cubicBezTo>
                    <a:pt x="2456" y="313"/>
                    <a:pt x="2435" y="317"/>
                    <a:pt x="2414" y="325"/>
                  </a:cubicBezTo>
                  <a:cubicBezTo>
                    <a:pt x="2306" y="353"/>
                    <a:pt x="2197" y="407"/>
                    <a:pt x="2116" y="461"/>
                  </a:cubicBezTo>
                  <a:cubicBezTo>
                    <a:pt x="1872" y="542"/>
                    <a:pt x="1655" y="597"/>
                    <a:pt x="1438" y="651"/>
                  </a:cubicBezTo>
                  <a:cubicBezTo>
                    <a:pt x="1397" y="659"/>
                    <a:pt x="1357" y="663"/>
                    <a:pt x="1317" y="663"/>
                  </a:cubicBezTo>
                  <a:cubicBezTo>
                    <a:pt x="1089" y="663"/>
                    <a:pt x="875" y="537"/>
                    <a:pt x="760" y="353"/>
                  </a:cubicBezTo>
                  <a:cubicBezTo>
                    <a:pt x="705" y="271"/>
                    <a:pt x="651" y="190"/>
                    <a:pt x="597" y="136"/>
                  </a:cubicBezTo>
                  <a:cubicBezTo>
                    <a:pt x="523" y="43"/>
                    <a:pt x="423" y="1"/>
                    <a:pt x="32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4"/>
            <p:cNvSpPr/>
            <p:nvPr/>
          </p:nvSpPr>
          <p:spPr>
            <a:xfrm>
              <a:off x="8013200" y="787863"/>
              <a:ext cx="16975" cy="16300"/>
            </a:xfrm>
            <a:custGeom>
              <a:avLst/>
              <a:gdLst/>
              <a:ahLst/>
              <a:cxnLst/>
              <a:rect l="l" t="t" r="r" b="b"/>
              <a:pathLst>
                <a:path w="679" h="652" extrusionOk="0">
                  <a:moveTo>
                    <a:pt x="325" y="1"/>
                  </a:moveTo>
                  <a:cubicBezTo>
                    <a:pt x="136" y="28"/>
                    <a:pt x="0" y="218"/>
                    <a:pt x="27" y="408"/>
                  </a:cubicBezTo>
                  <a:cubicBezTo>
                    <a:pt x="54" y="543"/>
                    <a:pt x="190" y="652"/>
                    <a:pt x="325" y="652"/>
                  </a:cubicBezTo>
                  <a:cubicBezTo>
                    <a:pt x="515" y="652"/>
                    <a:pt x="678" y="489"/>
                    <a:pt x="651" y="299"/>
                  </a:cubicBezTo>
                  <a:cubicBezTo>
                    <a:pt x="651" y="136"/>
                    <a:pt x="488" y="1"/>
                    <a:pt x="32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44"/>
            <p:cNvSpPr/>
            <p:nvPr/>
          </p:nvSpPr>
          <p:spPr>
            <a:xfrm>
              <a:off x="8066350" y="799938"/>
              <a:ext cx="18750" cy="16925"/>
            </a:xfrm>
            <a:custGeom>
              <a:avLst/>
              <a:gdLst/>
              <a:ahLst/>
              <a:cxnLst/>
              <a:rect l="l" t="t" r="r" b="b"/>
              <a:pathLst>
                <a:path w="750" h="677" extrusionOk="0">
                  <a:moveTo>
                    <a:pt x="319" y="1"/>
                  </a:moveTo>
                  <a:cubicBezTo>
                    <a:pt x="1" y="1"/>
                    <a:pt x="49" y="677"/>
                    <a:pt x="356" y="677"/>
                  </a:cubicBezTo>
                  <a:cubicBezTo>
                    <a:pt x="385" y="677"/>
                    <a:pt x="417" y="670"/>
                    <a:pt x="451" y="657"/>
                  </a:cubicBezTo>
                  <a:cubicBezTo>
                    <a:pt x="641" y="630"/>
                    <a:pt x="749" y="440"/>
                    <a:pt x="722" y="250"/>
                  </a:cubicBezTo>
                  <a:cubicBezTo>
                    <a:pt x="695" y="87"/>
                    <a:pt x="532" y="6"/>
                    <a:pt x="369" y="6"/>
                  </a:cubicBezTo>
                  <a:cubicBezTo>
                    <a:pt x="352" y="2"/>
                    <a:pt x="335" y="1"/>
                    <a:pt x="319"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8" name="Google Shape;458;p44"/>
          <p:cNvGrpSpPr/>
          <p:nvPr/>
        </p:nvGrpSpPr>
        <p:grpSpPr>
          <a:xfrm>
            <a:off x="6940171" y="4248128"/>
            <a:ext cx="171208" cy="258133"/>
            <a:chOff x="7509313" y="3231788"/>
            <a:chExt cx="249575" cy="365575"/>
          </a:xfrm>
        </p:grpSpPr>
        <p:sp>
          <p:nvSpPr>
            <p:cNvPr id="459" name="Google Shape;459;p44"/>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4"/>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4"/>
            <p:cNvSpPr/>
            <p:nvPr/>
          </p:nvSpPr>
          <p:spPr>
            <a:xfrm>
              <a:off x="7560863" y="3329488"/>
              <a:ext cx="149200" cy="172950"/>
            </a:xfrm>
            <a:custGeom>
              <a:avLst/>
              <a:gdLst/>
              <a:ahLst/>
              <a:cxnLst/>
              <a:rect l="l" t="t" r="r" b="b"/>
              <a:pathLst>
                <a:path w="5968" h="6918" extrusionOk="0">
                  <a:moveTo>
                    <a:pt x="2957" y="1"/>
                  </a:moveTo>
                  <a:cubicBezTo>
                    <a:pt x="2577" y="1764"/>
                    <a:pt x="1248" y="2713"/>
                    <a:pt x="0" y="3852"/>
                  </a:cubicBezTo>
                  <a:cubicBezTo>
                    <a:pt x="543" y="4178"/>
                    <a:pt x="977" y="4395"/>
                    <a:pt x="1356" y="4666"/>
                  </a:cubicBezTo>
                  <a:cubicBezTo>
                    <a:pt x="1763" y="4965"/>
                    <a:pt x="2116" y="5290"/>
                    <a:pt x="2441" y="5670"/>
                  </a:cubicBezTo>
                  <a:cubicBezTo>
                    <a:pt x="2767" y="6077"/>
                    <a:pt x="3065" y="6483"/>
                    <a:pt x="3309" y="6917"/>
                  </a:cubicBezTo>
                  <a:cubicBezTo>
                    <a:pt x="3770" y="5371"/>
                    <a:pt x="4774" y="4314"/>
                    <a:pt x="5967" y="3418"/>
                  </a:cubicBezTo>
                  <a:cubicBezTo>
                    <a:pt x="5371" y="2930"/>
                    <a:pt x="4801" y="2415"/>
                    <a:pt x="4259" y="1872"/>
                  </a:cubicBezTo>
                  <a:cubicBezTo>
                    <a:pt x="3770" y="1276"/>
                    <a:pt x="3336" y="652"/>
                    <a:pt x="295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2" name="Google Shape;462;p44"/>
          <p:cNvGrpSpPr/>
          <p:nvPr/>
        </p:nvGrpSpPr>
        <p:grpSpPr>
          <a:xfrm>
            <a:off x="8525935" y="693594"/>
            <a:ext cx="272648" cy="332583"/>
            <a:chOff x="8203301" y="1315421"/>
            <a:chExt cx="307868" cy="375546"/>
          </a:xfrm>
        </p:grpSpPr>
        <p:sp>
          <p:nvSpPr>
            <p:cNvPr id="463" name="Google Shape;463;p44"/>
            <p:cNvSpPr/>
            <p:nvPr/>
          </p:nvSpPr>
          <p:spPr>
            <a:xfrm>
              <a:off x="8403520" y="1486819"/>
              <a:ext cx="102980" cy="105152"/>
            </a:xfrm>
            <a:custGeom>
              <a:avLst/>
              <a:gdLst/>
              <a:ahLst/>
              <a:cxnLst/>
              <a:rect l="l" t="t" r="r" b="b"/>
              <a:pathLst>
                <a:path w="2333" h="2237" extrusionOk="0">
                  <a:moveTo>
                    <a:pt x="1275" y="571"/>
                  </a:moveTo>
                  <a:cubicBezTo>
                    <a:pt x="1329" y="571"/>
                    <a:pt x="1384" y="598"/>
                    <a:pt x="1438" y="625"/>
                  </a:cubicBezTo>
                  <a:cubicBezTo>
                    <a:pt x="1601" y="761"/>
                    <a:pt x="1709" y="951"/>
                    <a:pt x="1682" y="1168"/>
                  </a:cubicBezTo>
                  <a:cubicBezTo>
                    <a:pt x="1682" y="1493"/>
                    <a:pt x="1519" y="1602"/>
                    <a:pt x="1221" y="1602"/>
                  </a:cubicBezTo>
                  <a:cubicBezTo>
                    <a:pt x="1205" y="1603"/>
                    <a:pt x="1190" y="1604"/>
                    <a:pt x="1175" y="1604"/>
                  </a:cubicBezTo>
                  <a:cubicBezTo>
                    <a:pt x="950" y="1604"/>
                    <a:pt x="758" y="1422"/>
                    <a:pt x="733" y="1168"/>
                  </a:cubicBezTo>
                  <a:cubicBezTo>
                    <a:pt x="733" y="869"/>
                    <a:pt x="950" y="625"/>
                    <a:pt x="1275" y="571"/>
                  </a:cubicBezTo>
                  <a:close/>
                  <a:moveTo>
                    <a:pt x="1132" y="0"/>
                  </a:moveTo>
                  <a:cubicBezTo>
                    <a:pt x="1116" y="0"/>
                    <a:pt x="1101" y="1"/>
                    <a:pt x="1085" y="1"/>
                  </a:cubicBezTo>
                  <a:cubicBezTo>
                    <a:pt x="678" y="55"/>
                    <a:pt x="326" y="327"/>
                    <a:pt x="190" y="706"/>
                  </a:cubicBezTo>
                  <a:cubicBezTo>
                    <a:pt x="0" y="1113"/>
                    <a:pt x="55" y="1574"/>
                    <a:pt x="380" y="1873"/>
                  </a:cubicBezTo>
                  <a:cubicBezTo>
                    <a:pt x="599" y="2110"/>
                    <a:pt x="916" y="2236"/>
                    <a:pt x="1240" y="2236"/>
                  </a:cubicBezTo>
                  <a:cubicBezTo>
                    <a:pt x="1398" y="2236"/>
                    <a:pt x="1558" y="2206"/>
                    <a:pt x="1709" y="2144"/>
                  </a:cubicBezTo>
                  <a:cubicBezTo>
                    <a:pt x="2089" y="2008"/>
                    <a:pt x="2333" y="1629"/>
                    <a:pt x="2306" y="1222"/>
                  </a:cubicBezTo>
                  <a:cubicBezTo>
                    <a:pt x="2332" y="559"/>
                    <a:pt x="1789" y="0"/>
                    <a:pt x="1132" y="0"/>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4"/>
            <p:cNvSpPr/>
            <p:nvPr/>
          </p:nvSpPr>
          <p:spPr>
            <a:xfrm>
              <a:off x="8276615" y="1608706"/>
              <a:ext cx="95829" cy="82260"/>
            </a:xfrm>
            <a:custGeom>
              <a:avLst/>
              <a:gdLst/>
              <a:ahLst/>
              <a:cxnLst/>
              <a:rect l="l" t="t" r="r" b="b"/>
              <a:pathLst>
                <a:path w="2171" h="1750" extrusionOk="0">
                  <a:moveTo>
                    <a:pt x="949" y="473"/>
                  </a:moveTo>
                  <a:cubicBezTo>
                    <a:pt x="1139" y="500"/>
                    <a:pt x="1329" y="609"/>
                    <a:pt x="1465" y="772"/>
                  </a:cubicBezTo>
                  <a:cubicBezTo>
                    <a:pt x="1438" y="961"/>
                    <a:pt x="1275" y="1124"/>
                    <a:pt x="1112" y="1178"/>
                  </a:cubicBezTo>
                  <a:cubicBezTo>
                    <a:pt x="1060" y="1201"/>
                    <a:pt x="1008" y="1211"/>
                    <a:pt x="957" y="1211"/>
                  </a:cubicBezTo>
                  <a:cubicBezTo>
                    <a:pt x="824" y="1211"/>
                    <a:pt x="703" y="1141"/>
                    <a:pt x="624" y="1043"/>
                  </a:cubicBezTo>
                  <a:cubicBezTo>
                    <a:pt x="570" y="880"/>
                    <a:pt x="597" y="690"/>
                    <a:pt x="733" y="609"/>
                  </a:cubicBezTo>
                  <a:cubicBezTo>
                    <a:pt x="814" y="555"/>
                    <a:pt x="868" y="500"/>
                    <a:pt x="949" y="473"/>
                  </a:cubicBezTo>
                  <a:close/>
                  <a:moveTo>
                    <a:pt x="1143" y="1"/>
                  </a:moveTo>
                  <a:cubicBezTo>
                    <a:pt x="787" y="1"/>
                    <a:pt x="431" y="157"/>
                    <a:pt x="190" y="446"/>
                  </a:cubicBezTo>
                  <a:cubicBezTo>
                    <a:pt x="54" y="636"/>
                    <a:pt x="0" y="880"/>
                    <a:pt x="82" y="1097"/>
                  </a:cubicBezTo>
                  <a:cubicBezTo>
                    <a:pt x="185" y="1485"/>
                    <a:pt x="535" y="1750"/>
                    <a:pt x="921" y="1750"/>
                  </a:cubicBezTo>
                  <a:cubicBezTo>
                    <a:pt x="939" y="1750"/>
                    <a:pt x="958" y="1749"/>
                    <a:pt x="977" y="1748"/>
                  </a:cubicBezTo>
                  <a:cubicBezTo>
                    <a:pt x="1438" y="1748"/>
                    <a:pt x="1845" y="1477"/>
                    <a:pt x="2007" y="1070"/>
                  </a:cubicBezTo>
                  <a:cubicBezTo>
                    <a:pt x="2170" y="799"/>
                    <a:pt x="2089" y="446"/>
                    <a:pt x="1845" y="229"/>
                  </a:cubicBezTo>
                  <a:cubicBezTo>
                    <a:pt x="1635" y="74"/>
                    <a:pt x="1389" y="1"/>
                    <a:pt x="1143" y="1"/>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4"/>
            <p:cNvSpPr/>
            <p:nvPr/>
          </p:nvSpPr>
          <p:spPr>
            <a:xfrm>
              <a:off x="8220054" y="1333083"/>
              <a:ext cx="69476" cy="73187"/>
            </a:xfrm>
            <a:custGeom>
              <a:avLst/>
              <a:gdLst/>
              <a:ahLst/>
              <a:cxnLst/>
              <a:rect l="l" t="t" r="r" b="b"/>
              <a:pathLst>
                <a:path w="1574" h="1557" extrusionOk="0">
                  <a:moveTo>
                    <a:pt x="790" y="489"/>
                  </a:moveTo>
                  <a:cubicBezTo>
                    <a:pt x="974" y="489"/>
                    <a:pt x="1155" y="611"/>
                    <a:pt x="1140" y="814"/>
                  </a:cubicBezTo>
                  <a:lnTo>
                    <a:pt x="1113" y="814"/>
                  </a:lnTo>
                  <a:cubicBezTo>
                    <a:pt x="1113" y="1004"/>
                    <a:pt x="925" y="1090"/>
                    <a:pt x="769" y="1090"/>
                  </a:cubicBezTo>
                  <a:cubicBezTo>
                    <a:pt x="747" y="1090"/>
                    <a:pt x="726" y="1089"/>
                    <a:pt x="706" y="1085"/>
                  </a:cubicBezTo>
                  <a:cubicBezTo>
                    <a:pt x="516" y="1085"/>
                    <a:pt x="380" y="950"/>
                    <a:pt x="435" y="787"/>
                  </a:cubicBezTo>
                  <a:cubicBezTo>
                    <a:pt x="435" y="760"/>
                    <a:pt x="462" y="733"/>
                    <a:pt x="462" y="706"/>
                  </a:cubicBezTo>
                  <a:cubicBezTo>
                    <a:pt x="519" y="556"/>
                    <a:pt x="655" y="489"/>
                    <a:pt x="790" y="489"/>
                  </a:cubicBezTo>
                  <a:close/>
                  <a:moveTo>
                    <a:pt x="679" y="0"/>
                  </a:moveTo>
                  <a:cubicBezTo>
                    <a:pt x="624" y="0"/>
                    <a:pt x="570" y="28"/>
                    <a:pt x="516" y="55"/>
                  </a:cubicBezTo>
                  <a:cubicBezTo>
                    <a:pt x="326" y="245"/>
                    <a:pt x="163" y="489"/>
                    <a:pt x="82" y="760"/>
                  </a:cubicBezTo>
                  <a:cubicBezTo>
                    <a:pt x="1" y="1058"/>
                    <a:pt x="163" y="1357"/>
                    <a:pt x="435" y="1492"/>
                  </a:cubicBezTo>
                  <a:cubicBezTo>
                    <a:pt x="538" y="1536"/>
                    <a:pt x="645" y="1557"/>
                    <a:pt x="750" y="1557"/>
                  </a:cubicBezTo>
                  <a:cubicBezTo>
                    <a:pt x="974" y="1557"/>
                    <a:pt x="1191" y="1460"/>
                    <a:pt x="1357" y="1275"/>
                  </a:cubicBezTo>
                  <a:cubicBezTo>
                    <a:pt x="1574" y="1004"/>
                    <a:pt x="1547" y="597"/>
                    <a:pt x="1303" y="353"/>
                  </a:cubicBezTo>
                  <a:cubicBezTo>
                    <a:pt x="1140" y="163"/>
                    <a:pt x="896" y="55"/>
                    <a:pt x="679" y="0"/>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4"/>
            <p:cNvSpPr/>
            <p:nvPr/>
          </p:nvSpPr>
          <p:spPr>
            <a:xfrm>
              <a:off x="8408189" y="1486819"/>
              <a:ext cx="102980" cy="105152"/>
            </a:xfrm>
            <a:custGeom>
              <a:avLst/>
              <a:gdLst/>
              <a:ahLst/>
              <a:cxnLst/>
              <a:rect l="l" t="t" r="r" b="b"/>
              <a:pathLst>
                <a:path w="2333" h="2237" extrusionOk="0">
                  <a:moveTo>
                    <a:pt x="1275" y="571"/>
                  </a:moveTo>
                  <a:cubicBezTo>
                    <a:pt x="1329" y="571"/>
                    <a:pt x="1384" y="598"/>
                    <a:pt x="1438" y="625"/>
                  </a:cubicBezTo>
                  <a:cubicBezTo>
                    <a:pt x="1601" y="761"/>
                    <a:pt x="1709" y="951"/>
                    <a:pt x="1682" y="1168"/>
                  </a:cubicBezTo>
                  <a:cubicBezTo>
                    <a:pt x="1682" y="1493"/>
                    <a:pt x="1519" y="1602"/>
                    <a:pt x="1221" y="1602"/>
                  </a:cubicBezTo>
                  <a:cubicBezTo>
                    <a:pt x="1205" y="1603"/>
                    <a:pt x="1190" y="1604"/>
                    <a:pt x="1175" y="1604"/>
                  </a:cubicBezTo>
                  <a:cubicBezTo>
                    <a:pt x="950" y="1604"/>
                    <a:pt x="758" y="1422"/>
                    <a:pt x="733" y="1168"/>
                  </a:cubicBezTo>
                  <a:cubicBezTo>
                    <a:pt x="733" y="869"/>
                    <a:pt x="950" y="625"/>
                    <a:pt x="1275" y="571"/>
                  </a:cubicBezTo>
                  <a:close/>
                  <a:moveTo>
                    <a:pt x="1132" y="0"/>
                  </a:moveTo>
                  <a:cubicBezTo>
                    <a:pt x="1116" y="0"/>
                    <a:pt x="1101" y="1"/>
                    <a:pt x="1085" y="1"/>
                  </a:cubicBezTo>
                  <a:cubicBezTo>
                    <a:pt x="678" y="55"/>
                    <a:pt x="326" y="327"/>
                    <a:pt x="190" y="706"/>
                  </a:cubicBezTo>
                  <a:cubicBezTo>
                    <a:pt x="0" y="1113"/>
                    <a:pt x="55" y="1574"/>
                    <a:pt x="380" y="1873"/>
                  </a:cubicBezTo>
                  <a:cubicBezTo>
                    <a:pt x="599" y="2110"/>
                    <a:pt x="916" y="2236"/>
                    <a:pt x="1240" y="2236"/>
                  </a:cubicBezTo>
                  <a:cubicBezTo>
                    <a:pt x="1398" y="2236"/>
                    <a:pt x="1558" y="2206"/>
                    <a:pt x="1709" y="2144"/>
                  </a:cubicBezTo>
                  <a:cubicBezTo>
                    <a:pt x="2089" y="2008"/>
                    <a:pt x="2333" y="1629"/>
                    <a:pt x="2306" y="1222"/>
                  </a:cubicBezTo>
                  <a:cubicBezTo>
                    <a:pt x="2332" y="559"/>
                    <a:pt x="1789" y="0"/>
                    <a:pt x="113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4"/>
            <p:cNvSpPr/>
            <p:nvPr/>
          </p:nvSpPr>
          <p:spPr>
            <a:xfrm>
              <a:off x="8281284" y="1608706"/>
              <a:ext cx="95829" cy="82260"/>
            </a:xfrm>
            <a:custGeom>
              <a:avLst/>
              <a:gdLst/>
              <a:ahLst/>
              <a:cxnLst/>
              <a:rect l="l" t="t" r="r" b="b"/>
              <a:pathLst>
                <a:path w="2171" h="1750" extrusionOk="0">
                  <a:moveTo>
                    <a:pt x="949" y="473"/>
                  </a:moveTo>
                  <a:cubicBezTo>
                    <a:pt x="1139" y="500"/>
                    <a:pt x="1329" y="609"/>
                    <a:pt x="1465" y="772"/>
                  </a:cubicBezTo>
                  <a:cubicBezTo>
                    <a:pt x="1438" y="961"/>
                    <a:pt x="1275" y="1124"/>
                    <a:pt x="1112" y="1178"/>
                  </a:cubicBezTo>
                  <a:cubicBezTo>
                    <a:pt x="1060" y="1201"/>
                    <a:pt x="1008" y="1211"/>
                    <a:pt x="957" y="1211"/>
                  </a:cubicBezTo>
                  <a:cubicBezTo>
                    <a:pt x="824" y="1211"/>
                    <a:pt x="703" y="1141"/>
                    <a:pt x="624" y="1043"/>
                  </a:cubicBezTo>
                  <a:cubicBezTo>
                    <a:pt x="570" y="880"/>
                    <a:pt x="597" y="690"/>
                    <a:pt x="733" y="609"/>
                  </a:cubicBezTo>
                  <a:cubicBezTo>
                    <a:pt x="814" y="555"/>
                    <a:pt x="868" y="500"/>
                    <a:pt x="949" y="473"/>
                  </a:cubicBezTo>
                  <a:close/>
                  <a:moveTo>
                    <a:pt x="1143" y="1"/>
                  </a:moveTo>
                  <a:cubicBezTo>
                    <a:pt x="787" y="1"/>
                    <a:pt x="431" y="157"/>
                    <a:pt x="190" y="446"/>
                  </a:cubicBezTo>
                  <a:cubicBezTo>
                    <a:pt x="54" y="636"/>
                    <a:pt x="0" y="880"/>
                    <a:pt x="82" y="1097"/>
                  </a:cubicBezTo>
                  <a:cubicBezTo>
                    <a:pt x="185" y="1485"/>
                    <a:pt x="535" y="1750"/>
                    <a:pt x="921" y="1750"/>
                  </a:cubicBezTo>
                  <a:cubicBezTo>
                    <a:pt x="939" y="1750"/>
                    <a:pt x="958" y="1749"/>
                    <a:pt x="977" y="1748"/>
                  </a:cubicBezTo>
                  <a:cubicBezTo>
                    <a:pt x="1438" y="1748"/>
                    <a:pt x="1845" y="1477"/>
                    <a:pt x="2007" y="1070"/>
                  </a:cubicBezTo>
                  <a:cubicBezTo>
                    <a:pt x="2170" y="799"/>
                    <a:pt x="2089" y="446"/>
                    <a:pt x="1845" y="229"/>
                  </a:cubicBezTo>
                  <a:cubicBezTo>
                    <a:pt x="1635" y="74"/>
                    <a:pt x="1389" y="1"/>
                    <a:pt x="1143"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4"/>
            <p:cNvSpPr/>
            <p:nvPr/>
          </p:nvSpPr>
          <p:spPr>
            <a:xfrm>
              <a:off x="8203301" y="1315421"/>
              <a:ext cx="102975" cy="108496"/>
            </a:xfrm>
            <a:custGeom>
              <a:avLst/>
              <a:gdLst/>
              <a:ahLst/>
              <a:cxnLst/>
              <a:rect l="l" t="t" r="r" b="b"/>
              <a:pathLst>
                <a:path w="1574" h="1557" extrusionOk="0">
                  <a:moveTo>
                    <a:pt x="790" y="489"/>
                  </a:moveTo>
                  <a:cubicBezTo>
                    <a:pt x="974" y="489"/>
                    <a:pt x="1155" y="611"/>
                    <a:pt x="1140" y="814"/>
                  </a:cubicBezTo>
                  <a:lnTo>
                    <a:pt x="1113" y="814"/>
                  </a:lnTo>
                  <a:cubicBezTo>
                    <a:pt x="1113" y="1004"/>
                    <a:pt x="925" y="1090"/>
                    <a:pt x="769" y="1090"/>
                  </a:cubicBezTo>
                  <a:cubicBezTo>
                    <a:pt x="747" y="1090"/>
                    <a:pt x="726" y="1089"/>
                    <a:pt x="706" y="1085"/>
                  </a:cubicBezTo>
                  <a:cubicBezTo>
                    <a:pt x="516" y="1085"/>
                    <a:pt x="380" y="950"/>
                    <a:pt x="435" y="787"/>
                  </a:cubicBezTo>
                  <a:cubicBezTo>
                    <a:pt x="435" y="760"/>
                    <a:pt x="462" y="733"/>
                    <a:pt x="462" y="706"/>
                  </a:cubicBezTo>
                  <a:cubicBezTo>
                    <a:pt x="519" y="556"/>
                    <a:pt x="655" y="489"/>
                    <a:pt x="790" y="489"/>
                  </a:cubicBezTo>
                  <a:close/>
                  <a:moveTo>
                    <a:pt x="679" y="0"/>
                  </a:moveTo>
                  <a:cubicBezTo>
                    <a:pt x="624" y="0"/>
                    <a:pt x="570" y="28"/>
                    <a:pt x="516" y="55"/>
                  </a:cubicBezTo>
                  <a:cubicBezTo>
                    <a:pt x="326" y="245"/>
                    <a:pt x="163" y="489"/>
                    <a:pt x="82" y="760"/>
                  </a:cubicBezTo>
                  <a:cubicBezTo>
                    <a:pt x="1" y="1058"/>
                    <a:pt x="163" y="1357"/>
                    <a:pt x="435" y="1492"/>
                  </a:cubicBezTo>
                  <a:cubicBezTo>
                    <a:pt x="538" y="1536"/>
                    <a:pt x="645" y="1557"/>
                    <a:pt x="750" y="1557"/>
                  </a:cubicBezTo>
                  <a:cubicBezTo>
                    <a:pt x="974" y="1557"/>
                    <a:pt x="1191" y="1460"/>
                    <a:pt x="1357" y="1275"/>
                  </a:cubicBezTo>
                  <a:cubicBezTo>
                    <a:pt x="1574" y="1004"/>
                    <a:pt x="1547" y="597"/>
                    <a:pt x="1303" y="353"/>
                  </a:cubicBezTo>
                  <a:cubicBezTo>
                    <a:pt x="1140" y="163"/>
                    <a:pt x="896" y="55"/>
                    <a:pt x="67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9" name="Google Shape;469;p44"/>
          <p:cNvGrpSpPr/>
          <p:nvPr/>
        </p:nvGrpSpPr>
        <p:grpSpPr>
          <a:xfrm rot="-876443">
            <a:off x="1108650" y="790102"/>
            <a:ext cx="387909" cy="828645"/>
            <a:chOff x="5716500" y="4072075"/>
            <a:chExt cx="387900" cy="828625"/>
          </a:xfrm>
        </p:grpSpPr>
        <p:sp>
          <p:nvSpPr>
            <p:cNvPr id="470" name="Google Shape;470;p44"/>
            <p:cNvSpPr/>
            <p:nvPr/>
          </p:nvSpPr>
          <p:spPr>
            <a:xfrm>
              <a:off x="5739550" y="4097650"/>
              <a:ext cx="339075" cy="116175"/>
            </a:xfrm>
            <a:custGeom>
              <a:avLst/>
              <a:gdLst/>
              <a:ahLst/>
              <a:cxnLst/>
              <a:rect l="l" t="t" r="r" b="b"/>
              <a:pathLst>
                <a:path w="13563" h="4647" extrusionOk="0">
                  <a:moveTo>
                    <a:pt x="12817" y="1"/>
                  </a:moveTo>
                  <a:cubicBezTo>
                    <a:pt x="12793" y="1"/>
                    <a:pt x="12771" y="3"/>
                    <a:pt x="12749" y="8"/>
                  </a:cubicBezTo>
                  <a:cubicBezTo>
                    <a:pt x="12071" y="36"/>
                    <a:pt x="11393" y="36"/>
                    <a:pt x="10687" y="117"/>
                  </a:cubicBezTo>
                  <a:cubicBezTo>
                    <a:pt x="9358" y="253"/>
                    <a:pt x="8029" y="442"/>
                    <a:pt x="6673" y="605"/>
                  </a:cubicBezTo>
                  <a:cubicBezTo>
                    <a:pt x="4585" y="822"/>
                    <a:pt x="2496" y="985"/>
                    <a:pt x="407" y="1202"/>
                  </a:cubicBezTo>
                  <a:cubicBezTo>
                    <a:pt x="299" y="1202"/>
                    <a:pt x="163" y="1256"/>
                    <a:pt x="55" y="1283"/>
                  </a:cubicBezTo>
                  <a:cubicBezTo>
                    <a:pt x="28" y="1392"/>
                    <a:pt x="1" y="1473"/>
                    <a:pt x="1" y="1582"/>
                  </a:cubicBezTo>
                  <a:cubicBezTo>
                    <a:pt x="82" y="2504"/>
                    <a:pt x="190" y="3453"/>
                    <a:pt x="299" y="4403"/>
                  </a:cubicBezTo>
                  <a:cubicBezTo>
                    <a:pt x="299" y="4484"/>
                    <a:pt x="380" y="4538"/>
                    <a:pt x="435" y="4647"/>
                  </a:cubicBezTo>
                  <a:cubicBezTo>
                    <a:pt x="1926" y="4484"/>
                    <a:pt x="3418" y="4294"/>
                    <a:pt x="4883" y="4131"/>
                  </a:cubicBezTo>
                  <a:cubicBezTo>
                    <a:pt x="7514" y="3833"/>
                    <a:pt x="10118" y="3535"/>
                    <a:pt x="12722" y="3209"/>
                  </a:cubicBezTo>
                  <a:cubicBezTo>
                    <a:pt x="12993" y="3182"/>
                    <a:pt x="13264" y="3101"/>
                    <a:pt x="13508" y="3046"/>
                  </a:cubicBezTo>
                  <a:cubicBezTo>
                    <a:pt x="13563" y="2558"/>
                    <a:pt x="13318" y="876"/>
                    <a:pt x="13074" y="36"/>
                  </a:cubicBezTo>
                  <a:cubicBezTo>
                    <a:pt x="13009" y="36"/>
                    <a:pt x="12909" y="1"/>
                    <a:pt x="12817"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44"/>
            <p:cNvSpPr/>
            <p:nvPr/>
          </p:nvSpPr>
          <p:spPr>
            <a:xfrm>
              <a:off x="5716500" y="4072075"/>
              <a:ext cx="387900" cy="828625"/>
            </a:xfrm>
            <a:custGeom>
              <a:avLst/>
              <a:gdLst/>
              <a:ahLst/>
              <a:cxnLst/>
              <a:rect l="l" t="t" r="r" b="b"/>
              <a:pathLst>
                <a:path w="15516" h="33145" extrusionOk="0">
                  <a:moveTo>
                    <a:pt x="13739" y="1024"/>
                  </a:moveTo>
                  <a:cubicBezTo>
                    <a:pt x="13831" y="1024"/>
                    <a:pt x="13931" y="1059"/>
                    <a:pt x="13996" y="1059"/>
                  </a:cubicBezTo>
                  <a:cubicBezTo>
                    <a:pt x="14240" y="1899"/>
                    <a:pt x="14485" y="3581"/>
                    <a:pt x="14430" y="4069"/>
                  </a:cubicBezTo>
                  <a:cubicBezTo>
                    <a:pt x="14186" y="4124"/>
                    <a:pt x="13915" y="4205"/>
                    <a:pt x="13644" y="4232"/>
                  </a:cubicBezTo>
                  <a:cubicBezTo>
                    <a:pt x="11040" y="4558"/>
                    <a:pt x="8436" y="4856"/>
                    <a:pt x="5805" y="5154"/>
                  </a:cubicBezTo>
                  <a:cubicBezTo>
                    <a:pt x="4340" y="5317"/>
                    <a:pt x="2848" y="5507"/>
                    <a:pt x="1357" y="5670"/>
                  </a:cubicBezTo>
                  <a:cubicBezTo>
                    <a:pt x="1302" y="5561"/>
                    <a:pt x="1221" y="5507"/>
                    <a:pt x="1221" y="5426"/>
                  </a:cubicBezTo>
                  <a:cubicBezTo>
                    <a:pt x="1112" y="4476"/>
                    <a:pt x="1004" y="3527"/>
                    <a:pt x="923" y="2605"/>
                  </a:cubicBezTo>
                  <a:cubicBezTo>
                    <a:pt x="923" y="2496"/>
                    <a:pt x="950" y="2415"/>
                    <a:pt x="977" y="2306"/>
                  </a:cubicBezTo>
                  <a:cubicBezTo>
                    <a:pt x="1085" y="2279"/>
                    <a:pt x="1221" y="2225"/>
                    <a:pt x="1329" y="2225"/>
                  </a:cubicBezTo>
                  <a:cubicBezTo>
                    <a:pt x="3418" y="2008"/>
                    <a:pt x="5507" y="1845"/>
                    <a:pt x="7595" y="1628"/>
                  </a:cubicBezTo>
                  <a:cubicBezTo>
                    <a:pt x="8951" y="1465"/>
                    <a:pt x="10280" y="1276"/>
                    <a:pt x="11609" y="1140"/>
                  </a:cubicBezTo>
                  <a:cubicBezTo>
                    <a:pt x="12315" y="1059"/>
                    <a:pt x="12993" y="1059"/>
                    <a:pt x="13671" y="1031"/>
                  </a:cubicBezTo>
                  <a:cubicBezTo>
                    <a:pt x="13693" y="1026"/>
                    <a:pt x="13715" y="1024"/>
                    <a:pt x="13739" y="1024"/>
                  </a:cubicBezTo>
                  <a:close/>
                  <a:moveTo>
                    <a:pt x="12179" y="5426"/>
                  </a:moveTo>
                  <a:cubicBezTo>
                    <a:pt x="12260" y="5643"/>
                    <a:pt x="12342" y="5805"/>
                    <a:pt x="12369" y="5968"/>
                  </a:cubicBezTo>
                  <a:cubicBezTo>
                    <a:pt x="12477" y="6863"/>
                    <a:pt x="12559" y="7758"/>
                    <a:pt x="12667" y="8653"/>
                  </a:cubicBezTo>
                  <a:cubicBezTo>
                    <a:pt x="12884" y="10715"/>
                    <a:pt x="13101" y="12776"/>
                    <a:pt x="13345" y="14810"/>
                  </a:cubicBezTo>
                  <a:cubicBezTo>
                    <a:pt x="13535" y="16601"/>
                    <a:pt x="13752" y="18391"/>
                    <a:pt x="13969" y="20181"/>
                  </a:cubicBezTo>
                  <a:cubicBezTo>
                    <a:pt x="14105" y="21483"/>
                    <a:pt x="14295" y="22812"/>
                    <a:pt x="14430" y="24141"/>
                  </a:cubicBezTo>
                  <a:cubicBezTo>
                    <a:pt x="14512" y="25117"/>
                    <a:pt x="14512" y="26121"/>
                    <a:pt x="14512" y="27125"/>
                  </a:cubicBezTo>
                  <a:cubicBezTo>
                    <a:pt x="14512" y="27369"/>
                    <a:pt x="14485" y="27640"/>
                    <a:pt x="14403" y="27884"/>
                  </a:cubicBezTo>
                  <a:cubicBezTo>
                    <a:pt x="14159" y="28508"/>
                    <a:pt x="13942" y="29132"/>
                    <a:pt x="13671" y="29728"/>
                  </a:cubicBezTo>
                  <a:cubicBezTo>
                    <a:pt x="13400" y="30325"/>
                    <a:pt x="12966" y="30786"/>
                    <a:pt x="12477" y="31220"/>
                  </a:cubicBezTo>
                  <a:cubicBezTo>
                    <a:pt x="11769" y="31827"/>
                    <a:pt x="10998" y="32088"/>
                    <a:pt x="10191" y="32088"/>
                  </a:cubicBezTo>
                  <a:cubicBezTo>
                    <a:pt x="9699" y="32088"/>
                    <a:pt x="9193" y="31991"/>
                    <a:pt x="8680" y="31817"/>
                  </a:cubicBezTo>
                  <a:cubicBezTo>
                    <a:pt x="8246" y="31681"/>
                    <a:pt x="7839" y="31437"/>
                    <a:pt x="7459" y="31220"/>
                  </a:cubicBezTo>
                  <a:cubicBezTo>
                    <a:pt x="6564" y="30678"/>
                    <a:pt x="5941" y="29891"/>
                    <a:pt x="5561" y="28888"/>
                  </a:cubicBezTo>
                  <a:cubicBezTo>
                    <a:pt x="5235" y="28020"/>
                    <a:pt x="5045" y="27125"/>
                    <a:pt x="4910" y="26202"/>
                  </a:cubicBezTo>
                  <a:cubicBezTo>
                    <a:pt x="4666" y="24629"/>
                    <a:pt x="4503" y="23056"/>
                    <a:pt x="4286" y="21483"/>
                  </a:cubicBezTo>
                  <a:cubicBezTo>
                    <a:pt x="4015" y="19367"/>
                    <a:pt x="4015" y="17224"/>
                    <a:pt x="3879" y="15109"/>
                  </a:cubicBezTo>
                  <a:cubicBezTo>
                    <a:pt x="3825" y="14159"/>
                    <a:pt x="3716" y="13210"/>
                    <a:pt x="3662" y="12261"/>
                  </a:cubicBezTo>
                  <a:cubicBezTo>
                    <a:pt x="3581" y="11257"/>
                    <a:pt x="3554" y="10226"/>
                    <a:pt x="3472" y="9223"/>
                  </a:cubicBezTo>
                  <a:cubicBezTo>
                    <a:pt x="3418" y="8545"/>
                    <a:pt x="3364" y="7840"/>
                    <a:pt x="3310" y="7161"/>
                  </a:cubicBezTo>
                  <a:cubicBezTo>
                    <a:pt x="3310" y="6944"/>
                    <a:pt x="3310" y="6700"/>
                    <a:pt x="3310" y="6402"/>
                  </a:cubicBezTo>
                  <a:cubicBezTo>
                    <a:pt x="6266" y="6022"/>
                    <a:pt x="9223" y="5778"/>
                    <a:pt x="12179" y="5426"/>
                  </a:cubicBezTo>
                  <a:close/>
                  <a:moveTo>
                    <a:pt x="13969" y="1"/>
                  </a:moveTo>
                  <a:cubicBezTo>
                    <a:pt x="12830" y="1"/>
                    <a:pt x="11745" y="109"/>
                    <a:pt x="10633" y="245"/>
                  </a:cubicBezTo>
                  <a:cubicBezTo>
                    <a:pt x="9358" y="408"/>
                    <a:pt x="8083" y="570"/>
                    <a:pt x="6808" y="706"/>
                  </a:cubicBezTo>
                  <a:cubicBezTo>
                    <a:pt x="4856" y="923"/>
                    <a:pt x="2876" y="1140"/>
                    <a:pt x="895" y="1330"/>
                  </a:cubicBezTo>
                  <a:cubicBezTo>
                    <a:pt x="733" y="1357"/>
                    <a:pt x="597" y="1384"/>
                    <a:pt x="462" y="1411"/>
                  </a:cubicBezTo>
                  <a:cubicBezTo>
                    <a:pt x="190" y="1493"/>
                    <a:pt x="28" y="1655"/>
                    <a:pt x="0" y="1981"/>
                  </a:cubicBezTo>
                  <a:cubicBezTo>
                    <a:pt x="0" y="2089"/>
                    <a:pt x="0" y="2198"/>
                    <a:pt x="0" y="2333"/>
                  </a:cubicBezTo>
                  <a:cubicBezTo>
                    <a:pt x="55" y="3229"/>
                    <a:pt x="82" y="4124"/>
                    <a:pt x="163" y="5019"/>
                  </a:cubicBezTo>
                  <a:cubicBezTo>
                    <a:pt x="217" y="5398"/>
                    <a:pt x="326" y="5751"/>
                    <a:pt x="434" y="6131"/>
                  </a:cubicBezTo>
                  <a:cubicBezTo>
                    <a:pt x="536" y="6461"/>
                    <a:pt x="781" y="6649"/>
                    <a:pt x="1123" y="6649"/>
                  </a:cubicBezTo>
                  <a:cubicBezTo>
                    <a:pt x="1146" y="6649"/>
                    <a:pt x="1170" y="6648"/>
                    <a:pt x="1194" y="6646"/>
                  </a:cubicBezTo>
                  <a:cubicBezTo>
                    <a:pt x="1411" y="6646"/>
                    <a:pt x="1601" y="6592"/>
                    <a:pt x="1818" y="6565"/>
                  </a:cubicBezTo>
                  <a:cubicBezTo>
                    <a:pt x="1980" y="6538"/>
                    <a:pt x="2143" y="6510"/>
                    <a:pt x="2387" y="6483"/>
                  </a:cubicBezTo>
                  <a:cubicBezTo>
                    <a:pt x="2387" y="6700"/>
                    <a:pt x="2414" y="6863"/>
                    <a:pt x="2414" y="6999"/>
                  </a:cubicBezTo>
                  <a:cubicBezTo>
                    <a:pt x="2469" y="8111"/>
                    <a:pt x="2550" y="9223"/>
                    <a:pt x="2604" y="10335"/>
                  </a:cubicBezTo>
                  <a:cubicBezTo>
                    <a:pt x="2740" y="12505"/>
                    <a:pt x="2876" y="14675"/>
                    <a:pt x="3011" y="16845"/>
                  </a:cubicBezTo>
                  <a:cubicBezTo>
                    <a:pt x="3065" y="17794"/>
                    <a:pt x="3065" y="18743"/>
                    <a:pt x="3174" y="19693"/>
                  </a:cubicBezTo>
                  <a:cubicBezTo>
                    <a:pt x="3364" y="21727"/>
                    <a:pt x="3581" y="23734"/>
                    <a:pt x="3852" y="25768"/>
                  </a:cubicBezTo>
                  <a:cubicBezTo>
                    <a:pt x="3988" y="26799"/>
                    <a:pt x="4259" y="27803"/>
                    <a:pt x="4530" y="28806"/>
                  </a:cubicBezTo>
                  <a:cubicBezTo>
                    <a:pt x="4964" y="30434"/>
                    <a:pt x="6022" y="31573"/>
                    <a:pt x="7514" y="32332"/>
                  </a:cubicBezTo>
                  <a:cubicBezTo>
                    <a:pt x="8002" y="32576"/>
                    <a:pt x="8517" y="32793"/>
                    <a:pt x="9033" y="32956"/>
                  </a:cubicBezTo>
                  <a:cubicBezTo>
                    <a:pt x="9490" y="33080"/>
                    <a:pt x="9934" y="33144"/>
                    <a:pt x="10363" y="33144"/>
                  </a:cubicBezTo>
                  <a:cubicBezTo>
                    <a:pt x="11434" y="33144"/>
                    <a:pt x="12412" y="32743"/>
                    <a:pt x="13264" y="31871"/>
                  </a:cubicBezTo>
                  <a:cubicBezTo>
                    <a:pt x="14729" y="30352"/>
                    <a:pt x="15407" y="28535"/>
                    <a:pt x="15434" y="26474"/>
                  </a:cubicBezTo>
                  <a:cubicBezTo>
                    <a:pt x="15461" y="24900"/>
                    <a:pt x="15244" y="23327"/>
                    <a:pt x="15081" y="21781"/>
                  </a:cubicBezTo>
                  <a:cubicBezTo>
                    <a:pt x="14864" y="19910"/>
                    <a:pt x="14566" y="18038"/>
                    <a:pt x="14349" y="16139"/>
                  </a:cubicBezTo>
                  <a:cubicBezTo>
                    <a:pt x="14159" y="14675"/>
                    <a:pt x="14023" y="13183"/>
                    <a:pt x="13861" y="11691"/>
                  </a:cubicBezTo>
                  <a:cubicBezTo>
                    <a:pt x="13671" y="9874"/>
                    <a:pt x="13481" y="8029"/>
                    <a:pt x="13264" y="6185"/>
                  </a:cubicBezTo>
                  <a:cubicBezTo>
                    <a:pt x="13237" y="5914"/>
                    <a:pt x="13183" y="5643"/>
                    <a:pt x="13155" y="5317"/>
                  </a:cubicBezTo>
                  <a:cubicBezTo>
                    <a:pt x="13345" y="5263"/>
                    <a:pt x="13508" y="5236"/>
                    <a:pt x="13644" y="5181"/>
                  </a:cubicBezTo>
                  <a:cubicBezTo>
                    <a:pt x="14105" y="5100"/>
                    <a:pt x="14539" y="5019"/>
                    <a:pt x="14973" y="4910"/>
                  </a:cubicBezTo>
                  <a:cubicBezTo>
                    <a:pt x="15298" y="4856"/>
                    <a:pt x="15461" y="4612"/>
                    <a:pt x="15488" y="4313"/>
                  </a:cubicBezTo>
                  <a:cubicBezTo>
                    <a:pt x="15515" y="4178"/>
                    <a:pt x="15515" y="4042"/>
                    <a:pt x="15488" y="3879"/>
                  </a:cubicBezTo>
                  <a:cubicBezTo>
                    <a:pt x="15353" y="2876"/>
                    <a:pt x="15190" y="1872"/>
                    <a:pt x="15027" y="869"/>
                  </a:cubicBezTo>
                  <a:cubicBezTo>
                    <a:pt x="14891" y="164"/>
                    <a:pt x="14702" y="28"/>
                    <a:pt x="139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44"/>
            <p:cNvSpPr/>
            <p:nvPr/>
          </p:nvSpPr>
          <p:spPr>
            <a:xfrm>
              <a:off x="5799225" y="4207013"/>
              <a:ext cx="280775" cy="667100"/>
            </a:xfrm>
            <a:custGeom>
              <a:avLst/>
              <a:gdLst/>
              <a:ahLst/>
              <a:cxnLst/>
              <a:rect l="l" t="t" r="r" b="b"/>
              <a:pathLst>
                <a:path w="11231" h="26684" extrusionOk="0">
                  <a:moveTo>
                    <a:pt x="8897" y="1"/>
                  </a:moveTo>
                  <a:cubicBezTo>
                    <a:pt x="5914" y="380"/>
                    <a:pt x="2957" y="597"/>
                    <a:pt x="1" y="1004"/>
                  </a:cubicBezTo>
                  <a:cubicBezTo>
                    <a:pt x="1" y="1303"/>
                    <a:pt x="1" y="1520"/>
                    <a:pt x="28" y="1764"/>
                  </a:cubicBezTo>
                  <a:cubicBezTo>
                    <a:pt x="55" y="2442"/>
                    <a:pt x="136" y="3120"/>
                    <a:pt x="164" y="3825"/>
                  </a:cubicBezTo>
                  <a:cubicBezTo>
                    <a:pt x="245" y="4829"/>
                    <a:pt x="272" y="5860"/>
                    <a:pt x="353" y="6863"/>
                  </a:cubicBezTo>
                  <a:cubicBezTo>
                    <a:pt x="408" y="7812"/>
                    <a:pt x="516" y="8762"/>
                    <a:pt x="570" y="9711"/>
                  </a:cubicBezTo>
                  <a:cubicBezTo>
                    <a:pt x="733" y="11827"/>
                    <a:pt x="706" y="13970"/>
                    <a:pt x="1004" y="16085"/>
                  </a:cubicBezTo>
                  <a:cubicBezTo>
                    <a:pt x="1194" y="17658"/>
                    <a:pt x="1384" y="19232"/>
                    <a:pt x="1601" y="20805"/>
                  </a:cubicBezTo>
                  <a:cubicBezTo>
                    <a:pt x="1737" y="21727"/>
                    <a:pt x="1927" y="22622"/>
                    <a:pt x="2252" y="23490"/>
                  </a:cubicBezTo>
                  <a:cubicBezTo>
                    <a:pt x="2632" y="24494"/>
                    <a:pt x="3256" y="25253"/>
                    <a:pt x="4178" y="25795"/>
                  </a:cubicBezTo>
                  <a:cubicBezTo>
                    <a:pt x="4558" y="26040"/>
                    <a:pt x="4964" y="26284"/>
                    <a:pt x="5371" y="26419"/>
                  </a:cubicBezTo>
                  <a:cubicBezTo>
                    <a:pt x="5876" y="26591"/>
                    <a:pt x="6372" y="26683"/>
                    <a:pt x="6856" y="26683"/>
                  </a:cubicBezTo>
                  <a:cubicBezTo>
                    <a:pt x="7673" y="26683"/>
                    <a:pt x="8453" y="26419"/>
                    <a:pt x="9169" y="25823"/>
                  </a:cubicBezTo>
                  <a:cubicBezTo>
                    <a:pt x="9684" y="25389"/>
                    <a:pt x="10091" y="24928"/>
                    <a:pt x="10362" y="24331"/>
                  </a:cubicBezTo>
                  <a:cubicBezTo>
                    <a:pt x="10633" y="23734"/>
                    <a:pt x="10877" y="23110"/>
                    <a:pt x="11094" y="22486"/>
                  </a:cubicBezTo>
                  <a:cubicBezTo>
                    <a:pt x="11176" y="22242"/>
                    <a:pt x="11230" y="21971"/>
                    <a:pt x="11230" y="21700"/>
                  </a:cubicBezTo>
                  <a:cubicBezTo>
                    <a:pt x="11203" y="20723"/>
                    <a:pt x="11203" y="19720"/>
                    <a:pt x="11122" y="18716"/>
                  </a:cubicBezTo>
                  <a:cubicBezTo>
                    <a:pt x="11013" y="17414"/>
                    <a:pt x="10823" y="16085"/>
                    <a:pt x="10660" y="14783"/>
                  </a:cubicBezTo>
                  <a:cubicBezTo>
                    <a:pt x="10443" y="12993"/>
                    <a:pt x="10227" y="11203"/>
                    <a:pt x="10037" y="9413"/>
                  </a:cubicBezTo>
                  <a:cubicBezTo>
                    <a:pt x="9793" y="7351"/>
                    <a:pt x="9576" y="5317"/>
                    <a:pt x="9359" y="3256"/>
                  </a:cubicBezTo>
                  <a:cubicBezTo>
                    <a:pt x="9250" y="2361"/>
                    <a:pt x="9169" y="1465"/>
                    <a:pt x="9060" y="570"/>
                  </a:cubicBezTo>
                  <a:cubicBezTo>
                    <a:pt x="9033" y="408"/>
                    <a:pt x="8952" y="218"/>
                    <a:pt x="889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44"/>
            <p:cNvSpPr/>
            <p:nvPr/>
          </p:nvSpPr>
          <p:spPr>
            <a:xfrm>
              <a:off x="5739550" y="4097163"/>
              <a:ext cx="339075" cy="116650"/>
            </a:xfrm>
            <a:custGeom>
              <a:avLst/>
              <a:gdLst/>
              <a:ahLst/>
              <a:cxnLst/>
              <a:rect l="l" t="t" r="r" b="b"/>
              <a:pathLst>
                <a:path w="13563" h="4666" extrusionOk="0">
                  <a:moveTo>
                    <a:pt x="12776" y="1"/>
                  </a:moveTo>
                  <a:cubicBezTo>
                    <a:pt x="12071" y="28"/>
                    <a:pt x="11393" y="55"/>
                    <a:pt x="10715" y="136"/>
                  </a:cubicBezTo>
                  <a:cubicBezTo>
                    <a:pt x="9359" y="272"/>
                    <a:pt x="8030" y="462"/>
                    <a:pt x="6701" y="597"/>
                  </a:cubicBezTo>
                  <a:cubicBezTo>
                    <a:pt x="4612" y="814"/>
                    <a:pt x="2496" y="1004"/>
                    <a:pt x="408" y="1221"/>
                  </a:cubicBezTo>
                  <a:cubicBezTo>
                    <a:pt x="299" y="1221"/>
                    <a:pt x="191" y="1276"/>
                    <a:pt x="55" y="1303"/>
                  </a:cubicBezTo>
                  <a:cubicBezTo>
                    <a:pt x="55" y="1411"/>
                    <a:pt x="1" y="1493"/>
                    <a:pt x="1" y="1574"/>
                  </a:cubicBezTo>
                  <a:cubicBezTo>
                    <a:pt x="109" y="2523"/>
                    <a:pt x="218" y="3473"/>
                    <a:pt x="299" y="4395"/>
                  </a:cubicBezTo>
                  <a:cubicBezTo>
                    <a:pt x="326" y="4476"/>
                    <a:pt x="408" y="4558"/>
                    <a:pt x="462" y="4666"/>
                  </a:cubicBezTo>
                  <a:cubicBezTo>
                    <a:pt x="1954" y="4476"/>
                    <a:pt x="3419" y="4313"/>
                    <a:pt x="4910" y="4151"/>
                  </a:cubicBezTo>
                  <a:cubicBezTo>
                    <a:pt x="7514" y="3852"/>
                    <a:pt x="10118" y="3554"/>
                    <a:pt x="12722" y="3228"/>
                  </a:cubicBezTo>
                  <a:cubicBezTo>
                    <a:pt x="12993" y="3201"/>
                    <a:pt x="13264" y="3120"/>
                    <a:pt x="13536" y="3066"/>
                  </a:cubicBezTo>
                  <a:cubicBezTo>
                    <a:pt x="13563" y="2577"/>
                    <a:pt x="13319" y="896"/>
                    <a:pt x="13075" y="55"/>
                  </a:cubicBezTo>
                  <a:cubicBezTo>
                    <a:pt x="12993" y="28"/>
                    <a:pt x="12885" y="1"/>
                    <a:pt x="12776"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44"/>
            <p:cNvSpPr/>
            <p:nvPr/>
          </p:nvSpPr>
          <p:spPr>
            <a:xfrm>
              <a:off x="5716500" y="4072088"/>
              <a:ext cx="387900" cy="827925"/>
            </a:xfrm>
            <a:custGeom>
              <a:avLst/>
              <a:gdLst/>
              <a:ahLst/>
              <a:cxnLst/>
              <a:rect l="l" t="t" r="r" b="b"/>
              <a:pathLst>
                <a:path w="15516" h="33117" extrusionOk="0">
                  <a:moveTo>
                    <a:pt x="13698" y="1004"/>
                  </a:moveTo>
                  <a:cubicBezTo>
                    <a:pt x="13807" y="1004"/>
                    <a:pt x="13915" y="1031"/>
                    <a:pt x="13997" y="1058"/>
                  </a:cubicBezTo>
                  <a:cubicBezTo>
                    <a:pt x="14241" y="1899"/>
                    <a:pt x="14485" y="3580"/>
                    <a:pt x="14458" y="4069"/>
                  </a:cubicBezTo>
                  <a:cubicBezTo>
                    <a:pt x="14186" y="4123"/>
                    <a:pt x="13915" y="4204"/>
                    <a:pt x="13644" y="4231"/>
                  </a:cubicBezTo>
                  <a:cubicBezTo>
                    <a:pt x="11040" y="4557"/>
                    <a:pt x="8436" y="4855"/>
                    <a:pt x="5832" y="5154"/>
                  </a:cubicBezTo>
                  <a:cubicBezTo>
                    <a:pt x="4341" y="5316"/>
                    <a:pt x="2876" y="5479"/>
                    <a:pt x="1384" y="5669"/>
                  </a:cubicBezTo>
                  <a:cubicBezTo>
                    <a:pt x="1330" y="5561"/>
                    <a:pt x="1248" y="5479"/>
                    <a:pt x="1221" y="5398"/>
                  </a:cubicBezTo>
                  <a:cubicBezTo>
                    <a:pt x="1140" y="4476"/>
                    <a:pt x="1031" y="3526"/>
                    <a:pt x="923" y="2577"/>
                  </a:cubicBezTo>
                  <a:cubicBezTo>
                    <a:pt x="923" y="2496"/>
                    <a:pt x="977" y="2414"/>
                    <a:pt x="977" y="2306"/>
                  </a:cubicBezTo>
                  <a:cubicBezTo>
                    <a:pt x="1113" y="2279"/>
                    <a:pt x="1221" y="2224"/>
                    <a:pt x="1330" y="2224"/>
                  </a:cubicBezTo>
                  <a:cubicBezTo>
                    <a:pt x="3418" y="2007"/>
                    <a:pt x="5534" y="1817"/>
                    <a:pt x="7623" y="1600"/>
                  </a:cubicBezTo>
                  <a:cubicBezTo>
                    <a:pt x="8952" y="1465"/>
                    <a:pt x="10281" y="1275"/>
                    <a:pt x="11637" y="1139"/>
                  </a:cubicBezTo>
                  <a:cubicBezTo>
                    <a:pt x="12315" y="1058"/>
                    <a:pt x="12993" y="1031"/>
                    <a:pt x="13698" y="1004"/>
                  </a:cubicBezTo>
                  <a:close/>
                  <a:moveTo>
                    <a:pt x="12206" y="5398"/>
                  </a:moveTo>
                  <a:cubicBezTo>
                    <a:pt x="12261" y="5615"/>
                    <a:pt x="12342" y="5805"/>
                    <a:pt x="12369" y="5967"/>
                  </a:cubicBezTo>
                  <a:cubicBezTo>
                    <a:pt x="12478" y="6862"/>
                    <a:pt x="12559" y="7758"/>
                    <a:pt x="12668" y="8653"/>
                  </a:cubicBezTo>
                  <a:cubicBezTo>
                    <a:pt x="12885" y="10714"/>
                    <a:pt x="13102" y="12748"/>
                    <a:pt x="13346" y="14810"/>
                  </a:cubicBezTo>
                  <a:cubicBezTo>
                    <a:pt x="13536" y="16600"/>
                    <a:pt x="13752" y="18390"/>
                    <a:pt x="13969" y="20180"/>
                  </a:cubicBezTo>
                  <a:cubicBezTo>
                    <a:pt x="14132" y="21482"/>
                    <a:pt x="14322" y="22811"/>
                    <a:pt x="14431" y="24113"/>
                  </a:cubicBezTo>
                  <a:cubicBezTo>
                    <a:pt x="14512" y="25117"/>
                    <a:pt x="14512" y="26120"/>
                    <a:pt x="14539" y="27097"/>
                  </a:cubicBezTo>
                  <a:cubicBezTo>
                    <a:pt x="14539" y="27368"/>
                    <a:pt x="14485" y="27639"/>
                    <a:pt x="14403" y="27883"/>
                  </a:cubicBezTo>
                  <a:cubicBezTo>
                    <a:pt x="14186" y="28507"/>
                    <a:pt x="13942" y="29131"/>
                    <a:pt x="13671" y="29728"/>
                  </a:cubicBezTo>
                  <a:cubicBezTo>
                    <a:pt x="13400" y="30325"/>
                    <a:pt x="12993" y="30786"/>
                    <a:pt x="12478" y="31220"/>
                  </a:cubicBezTo>
                  <a:cubicBezTo>
                    <a:pt x="11762" y="31816"/>
                    <a:pt x="10982" y="32080"/>
                    <a:pt x="10165" y="32080"/>
                  </a:cubicBezTo>
                  <a:cubicBezTo>
                    <a:pt x="9681" y="32080"/>
                    <a:pt x="9185" y="31988"/>
                    <a:pt x="8680" y="31816"/>
                  </a:cubicBezTo>
                  <a:cubicBezTo>
                    <a:pt x="8273" y="31681"/>
                    <a:pt x="7867" y="31437"/>
                    <a:pt x="7487" y="31192"/>
                  </a:cubicBezTo>
                  <a:cubicBezTo>
                    <a:pt x="6565" y="30650"/>
                    <a:pt x="5941" y="29891"/>
                    <a:pt x="5561" y="28887"/>
                  </a:cubicBezTo>
                  <a:cubicBezTo>
                    <a:pt x="5236" y="28019"/>
                    <a:pt x="5046" y="27124"/>
                    <a:pt x="4910" y="26202"/>
                  </a:cubicBezTo>
                  <a:cubicBezTo>
                    <a:pt x="4693" y="24629"/>
                    <a:pt x="4503" y="23055"/>
                    <a:pt x="4313" y="21482"/>
                  </a:cubicBezTo>
                  <a:cubicBezTo>
                    <a:pt x="4015" y="19367"/>
                    <a:pt x="4042" y="17224"/>
                    <a:pt x="3879" y="15108"/>
                  </a:cubicBezTo>
                  <a:cubicBezTo>
                    <a:pt x="3825" y="14159"/>
                    <a:pt x="3717" y="13209"/>
                    <a:pt x="3662" y="12260"/>
                  </a:cubicBezTo>
                  <a:cubicBezTo>
                    <a:pt x="3581" y="11257"/>
                    <a:pt x="3554" y="10226"/>
                    <a:pt x="3473" y="9222"/>
                  </a:cubicBezTo>
                  <a:cubicBezTo>
                    <a:pt x="3445" y="8517"/>
                    <a:pt x="3364" y="7839"/>
                    <a:pt x="3337" y="7161"/>
                  </a:cubicBezTo>
                  <a:cubicBezTo>
                    <a:pt x="3310" y="6917"/>
                    <a:pt x="3310" y="6700"/>
                    <a:pt x="3310" y="6401"/>
                  </a:cubicBezTo>
                  <a:cubicBezTo>
                    <a:pt x="6266" y="5994"/>
                    <a:pt x="9223" y="5777"/>
                    <a:pt x="12206" y="5398"/>
                  </a:cubicBezTo>
                  <a:close/>
                  <a:moveTo>
                    <a:pt x="13969" y="0"/>
                  </a:moveTo>
                  <a:cubicBezTo>
                    <a:pt x="12857" y="0"/>
                    <a:pt x="11745" y="81"/>
                    <a:pt x="10633" y="244"/>
                  </a:cubicBezTo>
                  <a:cubicBezTo>
                    <a:pt x="9358" y="380"/>
                    <a:pt x="8111" y="570"/>
                    <a:pt x="6836" y="705"/>
                  </a:cubicBezTo>
                  <a:cubicBezTo>
                    <a:pt x="4856" y="922"/>
                    <a:pt x="2876" y="1112"/>
                    <a:pt x="896" y="1329"/>
                  </a:cubicBezTo>
                  <a:cubicBezTo>
                    <a:pt x="760" y="1329"/>
                    <a:pt x="597" y="1356"/>
                    <a:pt x="462" y="1411"/>
                  </a:cubicBezTo>
                  <a:cubicBezTo>
                    <a:pt x="191" y="1492"/>
                    <a:pt x="28" y="1655"/>
                    <a:pt x="28" y="1953"/>
                  </a:cubicBezTo>
                  <a:cubicBezTo>
                    <a:pt x="1" y="2089"/>
                    <a:pt x="1" y="2197"/>
                    <a:pt x="1" y="2306"/>
                  </a:cubicBezTo>
                  <a:cubicBezTo>
                    <a:pt x="55" y="3201"/>
                    <a:pt x="109" y="4123"/>
                    <a:pt x="191" y="5018"/>
                  </a:cubicBezTo>
                  <a:cubicBezTo>
                    <a:pt x="218" y="5371"/>
                    <a:pt x="326" y="5750"/>
                    <a:pt x="435" y="6103"/>
                  </a:cubicBezTo>
                  <a:cubicBezTo>
                    <a:pt x="543" y="6483"/>
                    <a:pt x="814" y="6645"/>
                    <a:pt x="1194" y="6645"/>
                  </a:cubicBezTo>
                  <a:cubicBezTo>
                    <a:pt x="1411" y="6618"/>
                    <a:pt x="1628" y="6591"/>
                    <a:pt x="1818" y="6564"/>
                  </a:cubicBezTo>
                  <a:cubicBezTo>
                    <a:pt x="1981" y="6537"/>
                    <a:pt x="2143" y="6510"/>
                    <a:pt x="2388" y="6483"/>
                  </a:cubicBezTo>
                  <a:cubicBezTo>
                    <a:pt x="2415" y="6700"/>
                    <a:pt x="2415" y="6835"/>
                    <a:pt x="2415" y="6971"/>
                  </a:cubicBezTo>
                  <a:cubicBezTo>
                    <a:pt x="2496" y="8083"/>
                    <a:pt x="2550" y="9195"/>
                    <a:pt x="2605" y="10307"/>
                  </a:cubicBezTo>
                  <a:cubicBezTo>
                    <a:pt x="2740" y="12477"/>
                    <a:pt x="2903" y="14674"/>
                    <a:pt x="3011" y="16844"/>
                  </a:cubicBezTo>
                  <a:cubicBezTo>
                    <a:pt x="3093" y="17793"/>
                    <a:pt x="3066" y="18743"/>
                    <a:pt x="3174" y="19692"/>
                  </a:cubicBezTo>
                  <a:cubicBezTo>
                    <a:pt x="3364" y="21699"/>
                    <a:pt x="3581" y="23733"/>
                    <a:pt x="3852" y="25741"/>
                  </a:cubicBezTo>
                  <a:cubicBezTo>
                    <a:pt x="3988" y="26771"/>
                    <a:pt x="4259" y="27802"/>
                    <a:pt x="4530" y="28806"/>
                  </a:cubicBezTo>
                  <a:cubicBezTo>
                    <a:pt x="4964" y="30433"/>
                    <a:pt x="6022" y="31572"/>
                    <a:pt x="7514" y="32332"/>
                  </a:cubicBezTo>
                  <a:cubicBezTo>
                    <a:pt x="8002" y="32576"/>
                    <a:pt x="8518" y="32793"/>
                    <a:pt x="9033" y="32928"/>
                  </a:cubicBezTo>
                  <a:cubicBezTo>
                    <a:pt x="9490" y="33052"/>
                    <a:pt x="9934" y="33117"/>
                    <a:pt x="10363" y="33117"/>
                  </a:cubicBezTo>
                  <a:cubicBezTo>
                    <a:pt x="11435" y="33117"/>
                    <a:pt x="12412" y="32715"/>
                    <a:pt x="13264" y="31843"/>
                  </a:cubicBezTo>
                  <a:cubicBezTo>
                    <a:pt x="14729" y="30352"/>
                    <a:pt x="15407" y="28534"/>
                    <a:pt x="15434" y="26446"/>
                  </a:cubicBezTo>
                  <a:cubicBezTo>
                    <a:pt x="15461" y="24873"/>
                    <a:pt x="15271" y="23327"/>
                    <a:pt x="15082" y="21781"/>
                  </a:cubicBezTo>
                  <a:cubicBezTo>
                    <a:pt x="14865" y="19882"/>
                    <a:pt x="14566" y="18010"/>
                    <a:pt x="14349" y="16139"/>
                  </a:cubicBezTo>
                  <a:cubicBezTo>
                    <a:pt x="14159" y="14647"/>
                    <a:pt x="14024" y="13182"/>
                    <a:pt x="13861" y="11690"/>
                  </a:cubicBezTo>
                  <a:cubicBezTo>
                    <a:pt x="13671" y="9846"/>
                    <a:pt x="13481" y="8002"/>
                    <a:pt x="13291" y="6184"/>
                  </a:cubicBezTo>
                  <a:cubicBezTo>
                    <a:pt x="13237" y="5886"/>
                    <a:pt x="13210" y="5615"/>
                    <a:pt x="13156" y="5316"/>
                  </a:cubicBezTo>
                  <a:cubicBezTo>
                    <a:pt x="13346" y="5262"/>
                    <a:pt x="13508" y="5208"/>
                    <a:pt x="13644" y="5181"/>
                  </a:cubicBezTo>
                  <a:cubicBezTo>
                    <a:pt x="14105" y="5072"/>
                    <a:pt x="14539" y="4991"/>
                    <a:pt x="14973" y="4910"/>
                  </a:cubicBezTo>
                  <a:cubicBezTo>
                    <a:pt x="15299" y="4828"/>
                    <a:pt x="15461" y="4611"/>
                    <a:pt x="15488" y="4313"/>
                  </a:cubicBezTo>
                  <a:cubicBezTo>
                    <a:pt x="15516" y="4177"/>
                    <a:pt x="15516" y="4014"/>
                    <a:pt x="15488" y="3879"/>
                  </a:cubicBezTo>
                  <a:cubicBezTo>
                    <a:pt x="15353" y="2875"/>
                    <a:pt x="15190" y="1872"/>
                    <a:pt x="15027" y="868"/>
                  </a:cubicBezTo>
                  <a:cubicBezTo>
                    <a:pt x="14892" y="163"/>
                    <a:pt x="14702" y="0"/>
                    <a:pt x="1396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44"/>
            <p:cNvSpPr/>
            <p:nvPr/>
          </p:nvSpPr>
          <p:spPr>
            <a:xfrm>
              <a:off x="5833150" y="4445338"/>
              <a:ext cx="227850" cy="409200"/>
            </a:xfrm>
            <a:custGeom>
              <a:avLst/>
              <a:gdLst/>
              <a:ahLst/>
              <a:cxnLst/>
              <a:rect l="l" t="t" r="r" b="b"/>
              <a:pathLst>
                <a:path w="9114" h="16368" extrusionOk="0">
                  <a:moveTo>
                    <a:pt x="7161" y="938"/>
                  </a:moveTo>
                  <a:cubicBezTo>
                    <a:pt x="7378" y="1290"/>
                    <a:pt x="7378" y="1616"/>
                    <a:pt x="7405" y="1941"/>
                  </a:cubicBezTo>
                  <a:cubicBezTo>
                    <a:pt x="7622" y="3243"/>
                    <a:pt x="7839" y="4545"/>
                    <a:pt x="7974" y="5874"/>
                  </a:cubicBezTo>
                  <a:cubicBezTo>
                    <a:pt x="8137" y="7718"/>
                    <a:pt x="8300" y="9563"/>
                    <a:pt x="8137" y="11407"/>
                  </a:cubicBezTo>
                  <a:cubicBezTo>
                    <a:pt x="8083" y="11950"/>
                    <a:pt x="7947" y="12465"/>
                    <a:pt x="7812" y="13008"/>
                  </a:cubicBezTo>
                  <a:cubicBezTo>
                    <a:pt x="7595" y="13957"/>
                    <a:pt x="6998" y="14635"/>
                    <a:pt x="6211" y="15178"/>
                  </a:cubicBezTo>
                  <a:cubicBezTo>
                    <a:pt x="5964" y="15357"/>
                    <a:pt x="5698" y="15463"/>
                    <a:pt x="5399" y="15463"/>
                  </a:cubicBezTo>
                  <a:cubicBezTo>
                    <a:pt x="5336" y="15463"/>
                    <a:pt x="5273" y="15458"/>
                    <a:pt x="5208" y="15449"/>
                  </a:cubicBezTo>
                  <a:cubicBezTo>
                    <a:pt x="4720" y="15367"/>
                    <a:pt x="4258" y="15178"/>
                    <a:pt x="3879" y="14852"/>
                  </a:cubicBezTo>
                  <a:cubicBezTo>
                    <a:pt x="3445" y="14472"/>
                    <a:pt x="3038" y="14065"/>
                    <a:pt x="2794" y="13550"/>
                  </a:cubicBezTo>
                  <a:cubicBezTo>
                    <a:pt x="2468" y="12872"/>
                    <a:pt x="2143" y="12221"/>
                    <a:pt x="1926" y="11516"/>
                  </a:cubicBezTo>
                  <a:cubicBezTo>
                    <a:pt x="1465" y="9997"/>
                    <a:pt x="1139" y="8451"/>
                    <a:pt x="1058" y="6851"/>
                  </a:cubicBezTo>
                  <a:cubicBezTo>
                    <a:pt x="1004" y="5440"/>
                    <a:pt x="949" y="4030"/>
                    <a:pt x="922" y="2592"/>
                  </a:cubicBezTo>
                  <a:cubicBezTo>
                    <a:pt x="895" y="2375"/>
                    <a:pt x="922" y="2185"/>
                    <a:pt x="922" y="1887"/>
                  </a:cubicBezTo>
                  <a:cubicBezTo>
                    <a:pt x="3065" y="1561"/>
                    <a:pt x="5099" y="1236"/>
                    <a:pt x="7161" y="938"/>
                  </a:cubicBezTo>
                  <a:close/>
                  <a:moveTo>
                    <a:pt x="7486" y="1"/>
                  </a:moveTo>
                  <a:cubicBezTo>
                    <a:pt x="7322" y="1"/>
                    <a:pt x="7111" y="28"/>
                    <a:pt x="6835" y="70"/>
                  </a:cubicBezTo>
                  <a:cubicBezTo>
                    <a:pt x="4801" y="341"/>
                    <a:pt x="2794" y="639"/>
                    <a:pt x="787" y="938"/>
                  </a:cubicBezTo>
                  <a:cubicBezTo>
                    <a:pt x="163" y="1019"/>
                    <a:pt x="27" y="1182"/>
                    <a:pt x="27" y="1833"/>
                  </a:cubicBezTo>
                  <a:cubicBezTo>
                    <a:pt x="27" y="2456"/>
                    <a:pt x="27" y="3053"/>
                    <a:pt x="27" y="3677"/>
                  </a:cubicBezTo>
                  <a:lnTo>
                    <a:pt x="0" y="3677"/>
                  </a:lnTo>
                  <a:cubicBezTo>
                    <a:pt x="54" y="4654"/>
                    <a:pt x="108" y="5630"/>
                    <a:pt x="163" y="6606"/>
                  </a:cubicBezTo>
                  <a:cubicBezTo>
                    <a:pt x="244" y="8342"/>
                    <a:pt x="570" y="10024"/>
                    <a:pt x="1058" y="11706"/>
                  </a:cubicBezTo>
                  <a:cubicBezTo>
                    <a:pt x="1302" y="12574"/>
                    <a:pt x="1682" y="13387"/>
                    <a:pt x="2143" y="14147"/>
                  </a:cubicBezTo>
                  <a:cubicBezTo>
                    <a:pt x="2550" y="14825"/>
                    <a:pt x="3065" y="15449"/>
                    <a:pt x="3743" y="15856"/>
                  </a:cubicBezTo>
                  <a:cubicBezTo>
                    <a:pt x="4287" y="16158"/>
                    <a:pt x="4847" y="16367"/>
                    <a:pt x="5411" y="16367"/>
                  </a:cubicBezTo>
                  <a:cubicBezTo>
                    <a:pt x="5859" y="16367"/>
                    <a:pt x="6309" y="16234"/>
                    <a:pt x="6754" y="15910"/>
                  </a:cubicBezTo>
                  <a:cubicBezTo>
                    <a:pt x="7568" y="15286"/>
                    <a:pt x="8246" y="14581"/>
                    <a:pt x="8571" y="13604"/>
                  </a:cubicBezTo>
                  <a:cubicBezTo>
                    <a:pt x="8842" y="12818"/>
                    <a:pt x="9005" y="12058"/>
                    <a:pt x="9059" y="11245"/>
                  </a:cubicBezTo>
                  <a:cubicBezTo>
                    <a:pt x="9114" y="9943"/>
                    <a:pt x="9059" y="8668"/>
                    <a:pt x="8951" y="7393"/>
                  </a:cubicBezTo>
                  <a:cubicBezTo>
                    <a:pt x="8761" y="5277"/>
                    <a:pt x="8517" y="3162"/>
                    <a:pt x="8164" y="1046"/>
                  </a:cubicBezTo>
                  <a:cubicBezTo>
                    <a:pt x="8043" y="237"/>
                    <a:pt x="7967" y="1"/>
                    <a:pt x="748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4"/>
            <p:cNvSpPr/>
            <p:nvPr/>
          </p:nvSpPr>
          <p:spPr>
            <a:xfrm>
              <a:off x="5855525" y="4468763"/>
              <a:ext cx="185125" cy="363150"/>
            </a:xfrm>
            <a:custGeom>
              <a:avLst/>
              <a:gdLst/>
              <a:ahLst/>
              <a:cxnLst/>
              <a:rect l="l" t="t" r="r" b="b"/>
              <a:pathLst>
                <a:path w="7405" h="14526" extrusionOk="0">
                  <a:moveTo>
                    <a:pt x="6266" y="1"/>
                  </a:moveTo>
                  <a:cubicBezTo>
                    <a:pt x="4204" y="299"/>
                    <a:pt x="2170" y="624"/>
                    <a:pt x="27" y="950"/>
                  </a:cubicBezTo>
                  <a:cubicBezTo>
                    <a:pt x="27" y="1248"/>
                    <a:pt x="0" y="1438"/>
                    <a:pt x="27" y="1655"/>
                  </a:cubicBezTo>
                  <a:cubicBezTo>
                    <a:pt x="54" y="3093"/>
                    <a:pt x="109" y="4503"/>
                    <a:pt x="163" y="5914"/>
                  </a:cubicBezTo>
                  <a:cubicBezTo>
                    <a:pt x="244" y="7514"/>
                    <a:pt x="570" y="9060"/>
                    <a:pt x="1031" y="10579"/>
                  </a:cubicBezTo>
                  <a:cubicBezTo>
                    <a:pt x="1248" y="11284"/>
                    <a:pt x="1573" y="11935"/>
                    <a:pt x="1899" y="12613"/>
                  </a:cubicBezTo>
                  <a:cubicBezTo>
                    <a:pt x="2143" y="13128"/>
                    <a:pt x="2550" y="13535"/>
                    <a:pt x="2984" y="13915"/>
                  </a:cubicBezTo>
                  <a:cubicBezTo>
                    <a:pt x="3363" y="14241"/>
                    <a:pt x="3825" y="14430"/>
                    <a:pt x="4313" y="14512"/>
                  </a:cubicBezTo>
                  <a:cubicBezTo>
                    <a:pt x="4378" y="14521"/>
                    <a:pt x="4441" y="14526"/>
                    <a:pt x="4504" y="14526"/>
                  </a:cubicBezTo>
                  <a:cubicBezTo>
                    <a:pt x="4803" y="14526"/>
                    <a:pt x="5069" y="14420"/>
                    <a:pt x="5316" y="14241"/>
                  </a:cubicBezTo>
                  <a:cubicBezTo>
                    <a:pt x="6103" y="13698"/>
                    <a:pt x="6700" y="13020"/>
                    <a:pt x="6917" y="12071"/>
                  </a:cubicBezTo>
                  <a:cubicBezTo>
                    <a:pt x="7052" y="11528"/>
                    <a:pt x="7188" y="11013"/>
                    <a:pt x="7242" y="10470"/>
                  </a:cubicBezTo>
                  <a:cubicBezTo>
                    <a:pt x="7405" y="8626"/>
                    <a:pt x="7242" y="6781"/>
                    <a:pt x="7079" y="4937"/>
                  </a:cubicBezTo>
                  <a:cubicBezTo>
                    <a:pt x="6944" y="3608"/>
                    <a:pt x="6727" y="2306"/>
                    <a:pt x="6510" y="1004"/>
                  </a:cubicBezTo>
                  <a:cubicBezTo>
                    <a:pt x="6483" y="679"/>
                    <a:pt x="6483" y="353"/>
                    <a:pt x="626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44"/>
            <p:cNvSpPr/>
            <p:nvPr/>
          </p:nvSpPr>
          <p:spPr>
            <a:xfrm>
              <a:off x="5943675" y="4756163"/>
              <a:ext cx="59700" cy="36075"/>
            </a:xfrm>
            <a:custGeom>
              <a:avLst/>
              <a:gdLst/>
              <a:ahLst/>
              <a:cxnLst/>
              <a:rect l="l" t="t" r="r" b="b"/>
              <a:pathLst>
                <a:path w="2388" h="1443" extrusionOk="0">
                  <a:moveTo>
                    <a:pt x="2074" y="1"/>
                  </a:moveTo>
                  <a:cubicBezTo>
                    <a:pt x="2001" y="1"/>
                    <a:pt x="1923" y="16"/>
                    <a:pt x="1845" y="32"/>
                  </a:cubicBezTo>
                  <a:cubicBezTo>
                    <a:pt x="1763" y="32"/>
                    <a:pt x="1709" y="86"/>
                    <a:pt x="1682" y="141"/>
                  </a:cubicBezTo>
                  <a:cubicBezTo>
                    <a:pt x="1476" y="384"/>
                    <a:pt x="1257" y="537"/>
                    <a:pt x="998" y="537"/>
                  </a:cubicBezTo>
                  <a:cubicBezTo>
                    <a:pt x="882" y="537"/>
                    <a:pt x="758" y="506"/>
                    <a:pt x="624" y="439"/>
                  </a:cubicBezTo>
                  <a:cubicBezTo>
                    <a:pt x="559" y="402"/>
                    <a:pt x="494" y="384"/>
                    <a:pt x="432" y="384"/>
                  </a:cubicBezTo>
                  <a:cubicBezTo>
                    <a:pt x="313" y="384"/>
                    <a:pt x="207" y="450"/>
                    <a:pt x="136" y="575"/>
                  </a:cubicBezTo>
                  <a:cubicBezTo>
                    <a:pt x="0" y="737"/>
                    <a:pt x="54" y="954"/>
                    <a:pt x="217" y="1144"/>
                  </a:cubicBezTo>
                  <a:cubicBezTo>
                    <a:pt x="434" y="1388"/>
                    <a:pt x="733" y="1443"/>
                    <a:pt x="1139" y="1443"/>
                  </a:cubicBezTo>
                  <a:cubicBezTo>
                    <a:pt x="1546" y="1415"/>
                    <a:pt x="1953" y="1198"/>
                    <a:pt x="2224" y="765"/>
                  </a:cubicBezTo>
                  <a:cubicBezTo>
                    <a:pt x="2306" y="656"/>
                    <a:pt x="2360" y="466"/>
                    <a:pt x="2360" y="303"/>
                  </a:cubicBezTo>
                  <a:cubicBezTo>
                    <a:pt x="2387" y="222"/>
                    <a:pt x="2306" y="59"/>
                    <a:pt x="2224" y="32"/>
                  </a:cubicBezTo>
                  <a:cubicBezTo>
                    <a:pt x="2178" y="9"/>
                    <a:pt x="2128" y="1"/>
                    <a:pt x="207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44"/>
            <p:cNvSpPr/>
            <p:nvPr/>
          </p:nvSpPr>
          <p:spPr>
            <a:xfrm>
              <a:off x="5917225" y="4716938"/>
              <a:ext cx="21725" cy="23100"/>
            </a:xfrm>
            <a:custGeom>
              <a:avLst/>
              <a:gdLst/>
              <a:ahLst/>
              <a:cxnLst/>
              <a:rect l="l" t="t" r="r" b="b"/>
              <a:pathLst>
                <a:path w="869" h="924" extrusionOk="0">
                  <a:moveTo>
                    <a:pt x="434" y="1"/>
                  </a:moveTo>
                  <a:cubicBezTo>
                    <a:pt x="217" y="28"/>
                    <a:pt x="0" y="245"/>
                    <a:pt x="0" y="489"/>
                  </a:cubicBezTo>
                  <a:cubicBezTo>
                    <a:pt x="27" y="706"/>
                    <a:pt x="190" y="896"/>
                    <a:pt x="407" y="923"/>
                  </a:cubicBezTo>
                  <a:cubicBezTo>
                    <a:pt x="651" y="923"/>
                    <a:pt x="841" y="733"/>
                    <a:pt x="868" y="462"/>
                  </a:cubicBezTo>
                  <a:cubicBezTo>
                    <a:pt x="868" y="218"/>
                    <a:pt x="678" y="1"/>
                    <a:pt x="43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44"/>
            <p:cNvSpPr/>
            <p:nvPr/>
          </p:nvSpPr>
          <p:spPr>
            <a:xfrm>
              <a:off x="5984350" y="4703988"/>
              <a:ext cx="21050" cy="20450"/>
            </a:xfrm>
            <a:custGeom>
              <a:avLst/>
              <a:gdLst/>
              <a:ahLst/>
              <a:cxnLst/>
              <a:rect l="l" t="t" r="r" b="b"/>
              <a:pathLst>
                <a:path w="842" h="818" extrusionOk="0">
                  <a:moveTo>
                    <a:pt x="422" y="1"/>
                  </a:moveTo>
                  <a:cubicBezTo>
                    <a:pt x="408" y="1"/>
                    <a:pt x="394" y="2"/>
                    <a:pt x="380" y="4"/>
                  </a:cubicBezTo>
                  <a:cubicBezTo>
                    <a:pt x="190" y="4"/>
                    <a:pt x="1" y="220"/>
                    <a:pt x="1" y="437"/>
                  </a:cubicBezTo>
                  <a:cubicBezTo>
                    <a:pt x="28" y="627"/>
                    <a:pt x="245" y="817"/>
                    <a:pt x="435" y="817"/>
                  </a:cubicBezTo>
                  <a:cubicBezTo>
                    <a:pt x="652" y="790"/>
                    <a:pt x="841" y="600"/>
                    <a:pt x="814" y="383"/>
                  </a:cubicBezTo>
                  <a:cubicBezTo>
                    <a:pt x="814" y="180"/>
                    <a:pt x="624" y="1"/>
                    <a:pt x="42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4"/>
            <p:cNvSpPr/>
            <p:nvPr/>
          </p:nvSpPr>
          <p:spPr>
            <a:xfrm>
              <a:off x="5859575" y="4345363"/>
              <a:ext cx="80725" cy="65175"/>
            </a:xfrm>
            <a:custGeom>
              <a:avLst/>
              <a:gdLst/>
              <a:ahLst/>
              <a:cxnLst/>
              <a:rect l="l" t="t" r="r" b="b"/>
              <a:pathLst>
                <a:path w="3229" h="2607" extrusionOk="0">
                  <a:moveTo>
                    <a:pt x="1303" y="787"/>
                  </a:moveTo>
                  <a:cubicBezTo>
                    <a:pt x="1493" y="841"/>
                    <a:pt x="1628" y="895"/>
                    <a:pt x="1764" y="949"/>
                  </a:cubicBezTo>
                  <a:cubicBezTo>
                    <a:pt x="1954" y="1031"/>
                    <a:pt x="2035" y="1139"/>
                    <a:pt x="1981" y="1329"/>
                  </a:cubicBezTo>
                  <a:cubicBezTo>
                    <a:pt x="1954" y="1519"/>
                    <a:pt x="1818" y="1600"/>
                    <a:pt x="1655" y="1627"/>
                  </a:cubicBezTo>
                  <a:cubicBezTo>
                    <a:pt x="1625" y="1632"/>
                    <a:pt x="1595" y="1634"/>
                    <a:pt x="1567" y="1634"/>
                  </a:cubicBezTo>
                  <a:cubicBezTo>
                    <a:pt x="1422" y="1634"/>
                    <a:pt x="1312" y="1574"/>
                    <a:pt x="1221" y="1438"/>
                  </a:cubicBezTo>
                  <a:cubicBezTo>
                    <a:pt x="1113" y="1248"/>
                    <a:pt x="1113" y="1058"/>
                    <a:pt x="1303" y="787"/>
                  </a:cubicBezTo>
                  <a:close/>
                  <a:moveTo>
                    <a:pt x="1655" y="0"/>
                  </a:moveTo>
                  <a:cubicBezTo>
                    <a:pt x="1411" y="27"/>
                    <a:pt x="1303" y="27"/>
                    <a:pt x="1194" y="27"/>
                  </a:cubicBezTo>
                  <a:cubicBezTo>
                    <a:pt x="679" y="27"/>
                    <a:pt x="408" y="298"/>
                    <a:pt x="245" y="759"/>
                  </a:cubicBezTo>
                  <a:cubicBezTo>
                    <a:pt x="1" y="1438"/>
                    <a:pt x="353" y="2224"/>
                    <a:pt x="1032" y="2495"/>
                  </a:cubicBezTo>
                  <a:cubicBezTo>
                    <a:pt x="1209" y="2570"/>
                    <a:pt x="1393" y="2606"/>
                    <a:pt x="1575" y="2606"/>
                  </a:cubicBezTo>
                  <a:cubicBezTo>
                    <a:pt x="2115" y="2606"/>
                    <a:pt x="2632" y="2291"/>
                    <a:pt x="2876" y="1763"/>
                  </a:cubicBezTo>
                  <a:cubicBezTo>
                    <a:pt x="3229" y="1031"/>
                    <a:pt x="2767" y="163"/>
                    <a:pt x="1954" y="27"/>
                  </a:cubicBezTo>
                  <a:cubicBezTo>
                    <a:pt x="1818" y="0"/>
                    <a:pt x="1683" y="0"/>
                    <a:pt x="165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4"/>
            <p:cNvSpPr/>
            <p:nvPr/>
          </p:nvSpPr>
          <p:spPr>
            <a:xfrm>
              <a:off x="5887375" y="4365013"/>
              <a:ext cx="23100" cy="21225"/>
            </a:xfrm>
            <a:custGeom>
              <a:avLst/>
              <a:gdLst/>
              <a:ahLst/>
              <a:cxnLst/>
              <a:rect l="l" t="t" r="r" b="b"/>
              <a:pathLst>
                <a:path w="924" h="849" extrusionOk="0">
                  <a:moveTo>
                    <a:pt x="191" y="1"/>
                  </a:moveTo>
                  <a:cubicBezTo>
                    <a:pt x="1" y="272"/>
                    <a:pt x="1" y="462"/>
                    <a:pt x="109" y="652"/>
                  </a:cubicBezTo>
                  <a:cubicBezTo>
                    <a:pt x="200" y="788"/>
                    <a:pt x="310" y="848"/>
                    <a:pt x="455" y="848"/>
                  </a:cubicBezTo>
                  <a:cubicBezTo>
                    <a:pt x="483" y="848"/>
                    <a:pt x="513" y="846"/>
                    <a:pt x="543" y="841"/>
                  </a:cubicBezTo>
                  <a:cubicBezTo>
                    <a:pt x="706" y="814"/>
                    <a:pt x="842" y="733"/>
                    <a:pt x="869" y="543"/>
                  </a:cubicBezTo>
                  <a:cubicBezTo>
                    <a:pt x="923" y="353"/>
                    <a:pt x="842" y="245"/>
                    <a:pt x="652" y="163"/>
                  </a:cubicBezTo>
                  <a:cubicBezTo>
                    <a:pt x="516" y="109"/>
                    <a:pt x="381" y="55"/>
                    <a:pt x="191"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4"/>
            <p:cNvSpPr/>
            <p:nvPr/>
          </p:nvSpPr>
          <p:spPr>
            <a:xfrm>
              <a:off x="5926725" y="4244238"/>
              <a:ext cx="67150" cy="67250"/>
            </a:xfrm>
            <a:custGeom>
              <a:avLst/>
              <a:gdLst/>
              <a:ahLst/>
              <a:cxnLst/>
              <a:rect l="l" t="t" r="r" b="b"/>
              <a:pathLst>
                <a:path w="2686" h="2690" extrusionOk="0">
                  <a:moveTo>
                    <a:pt x="1236" y="923"/>
                  </a:moveTo>
                  <a:cubicBezTo>
                    <a:pt x="1441" y="923"/>
                    <a:pt x="1656" y="1102"/>
                    <a:pt x="1682" y="1306"/>
                  </a:cubicBezTo>
                  <a:cubicBezTo>
                    <a:pt x="1709" y="1495"/>
                    <a:pt x="1546" y="1685"/>
                    <a:pt x="1356" y="1685"/>
                  </a:cubicBezTo>
                  <a:cubicBezTo>
                    <a:pt x="1344" y="1687"/>
                    <a:pt x="1332" y="1688"/>
                    <a:pt x="1320" y="1688"/>
                  </a:cubicBezTo>
                  <a:cubicBezTo>
                    <a:pt x="1143" y="1688"/>
                    <a:pt x="975" y="1509"/>
                    <a:pt x="949" y="1306"/>
                  </a:cubicBezTo>
                  <a:cubicBezTo>
                    <a:pt x="922" y="1143"/>
                    <a:pt x="1031" y="953"/>
                    <a:pt x="1194" y="926"/>
                  </a:cubicBezTo>
                  <a:cubicBezTo>
                    <a:pt x="1208" y="924"/>
                    <a:pt x="1222" y="923"/>
                    <a:pt x="1236" y="923"/>
                  </a:cubicBezTo>
                  <a:close/>
                  <a:moveTo>
                    <a:pt x="1355" y="1"/>
                  </a:moveTo>
                  <a:cubicBezTo>
                    <a:pt x="1328" y="1"/>
                    <a:pt x="1302" y="2"/>
                    <a:pt x="1275" y="4"/>
                  </a:cubicBezTo>
                  <a:cubicBezTo>
                    <a:pt x="597" y="31"/>
                    <a:pt x="0" y="655"/>
                    <a:pt x="0" y="1278"/>
                  </a:cubicBezTo>
                  <a:cubicBezTo>
                    <a:pt x="27" y="2023"/>
                    <a:pt x="653" y="2690"/>
                    <a:pt x="1317" y="2690"/>
                  </a:cubicBezTo>
                  <a:cubicBezTo>
                    <a:pt x="1330" y="2690"/>
                    <a:pt x="1343" y="2689"/>
                    <a:pt x="1356" y="2689"/>
                  </a:cubicBezTo>
                  <a:cubicBezTo>
                    <a:pt x="2034" y="2662"/>
                    <a:pt x="2685" y="2011"/>
                    <a:pt x="2685" y="1333"/>
                  </a:cubicBezTo>
                  <a:cubicBezTo>
                    <a:pt x="2659" y="654"/>
                    <a:pt x="2030" y="1"/>
                    <a:pt x="135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4"/>
            <p:cNvSpPr/>
            <p:nvPr/>
          </p:nvSpPr>
          <p:spPr>
            <a:xfrm>
              <a:off x="5949775" y="4267313"/>
              <a:ext cx="19675" cy="19125"/>
            </a:xfrm>
            <a:custGeom>
              <a:avLst/>
              <a:gdLst/>
              <a:ahLst/>
              <a:cxnLst/>
              <a:rect l="l" t="t" r="r" b="b"/>
              <a:pathLst>
                <a:path w="787" h="765" extrusionOk="0">
                  <a:moveTo>
                    <a:pt x="314" y="0"/>
                  </a:moveTo>
                  <a:cubicBezTo>
                    <a:pt x="300" y="0"/>
                    <a:pt x="286" y="1"/>
                    <a:pt x="272" y="3"/>
                  </a:cubicBezTo>
                  <a:cubicBezTo>
                    <a:pt x="109" y="30"/>
                    <a:pt x="0" y="220"/>
                    <a:pt x="27" y="383"/>
                  </a:cubicBezTo>
                  <a:cubicBezTo>
                    <a:pt x="53" y="586"/>
                    <a:pt x="221" y="765"/>
                    <a:pt x="398" y="765"/>
                  </a:cubicBezTo>
                  <a:cubicBezTo>
                    <a:pt x="410" y="765"/>
                    <a:pt x="422" y="764"/>
                    <a:pt x="434" y="762"/>
                  </a:cubicBezTo>
                  <a:cubicBezTo>
                    <a:pt x="624" y="762"/>
                    <a:pt x="787" y="572"/>
                    <a:pt x="760" y="383"/>
                  </a:cubicBezTo>
                  <a:cubicBezTo>
                    <a:pt x="734" y="179"/>
                    <a:pt x="519" y="0"/>
                    <a:pt x="31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4" name="Google Shape;484;p44"/>
          <p:cNvGrpSpPr/>
          <p:nvPr/>
        </p:nvGrpSpPr>
        <p:grpSpPr>
          <a:xfrm rot="5973186">
            <a:off x="8093066" y="3630164"/>
            <a:ext cx="525721" cy="428640"/>
            <a:chOff x="5426900" y="3064075"/>
            <a:chExt cx="281450" cy="229525"/>
          </a:xfrm>
        </p:grpSpPr>
        <p:sp>
          <p:nvSpPr>
            <p:cNvPr id="485" name="Google Shape;485;p44"/>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44"/>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4"/>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44"/>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44"/>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44"/>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44"/>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44"/>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4"/>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CA2A">
            <a:alpha val="10270"/>
          </a:srgbClr>
        </a:solidFill>
        <a:effectLst/>
      </p:bgPr>
    </p:bg>
    <p:spTree>
      <p:nvGrpSpPr>
        <p:cNvPr id="1" name="Shape 527"/>
        <p:cNvGrpSpPr/>
        <p:nvPr/>
      </p:nvGrpSpPr>
      <p:grpSpPr>
        <a:xfrm>
          <a:off x="0" y="0"/>
          <a:ext cx="0" cy="0"/>
          <a:chOff x="0" y="0"/>
          <a:chExt cx="0" cy="0"/>
        </a:xfrm>
      </p:grpSpPr>
      <p:sp>
        <p:nvSpPr>
          <p:cNvPr id="528" name="Google Shape;528;p46"/>
          <p:cNvSpPr/>
          <p:nvPr/>
        </p:nvSpPr>
        <p:spPr>
          <a:xfrm>
            <a:off x="4724446" y="1465419"/>
            <a:ext cx="710989" cy="694889"/>
          </a:xfrm>
          <a:custGeom>
            <a:avLst/>
            <a:gdLst/>
            <a:ahLst/>
            <a:cxnLst/>
            <a:rect l="l" t="t" r="r" b="b"/>
            <a:pathLst>
              <a:path w="13852" h="13539" extrusionOk="0">
                <a:moveTo>
                  <a:pt x="6804" y="1"/>
                </a:moveTo>
                <a:cubicBezTo>
                  <a:pt x="6711" y="1"/>
                  <a:pt x="6619" y="1"/>
                  <a:pt x="6526" y="2"/>
                </a:cubicBezTo>
                <a:cubicBezTo>
                  <a:pt x="5168" y="14"/>
                  <a:pt x="3797" y="168"/>
                  <a:pt x="2439" y="168"/>
                </a:cubicBezTo>
                <a:cubicBezTo>
                  <a:pt x="2313" y="168"/>
                  <a:pt x="2186" y="167"/>
                  <a:pt x="2060" y="164"/>
                </a:cubicBezTo>
                <a:cubicBezTo>
                  <a:pt x="2032" y="163"/>
                  <a:pt x="2005" y="163"/>
                  <a:pt x="1977" y="163"/>
                </a:cubicBezTo>
                <a:cubicBezTo>
                  <a:pt x="1531" y="163"/>
                  <a:pt x="1041" y="249"/>
                  <a:pt x="734" y="597"/>
                </a:cubicBezTo>
                <a:cubicBezTo>
                  <a:pt x="338" y="1049"/>
                  <a:pt x="407" y="1829"/>
                  <a:pt x="351" y="2391"/>
                </a:cubicBezTo>
                <a:cubicBezTo>
                  <a:pt x="199" y="3909"/>
                  <a:pt x="80" y="5430"/>
                  <a:pt x="34" y="6956"/>
                </a:cubicBezTo>
                <a:cubicBezTo>
                  <a:pt x="0" y="8044"/>
                  <a:pt x="8" y="9140"/>
                  <a:pt x="175" y="10217"/>
                </a:cubicBezTo>
                <a:cubicBezTo>
                  <a:pt x="307" y="11063"/>
                  <a:pt x="510" y="12323"/>
                  <a:pt x="1269" y="12867"/>
                </a:cubicBezTo>
                <a:cubicBezTo>
                  <a:pt x="1834" y="13272"/>
                  <a:pt x="2570" y="13317"/>
                  <a:pt x="3263" y="13346"/>
                </a:cubicBezTo>
                <a:cubicBezTo>
                  <a:pt x="4522" y="13399"/>
                  <a:pt x="5760" y="13539"/>
                  <a:pt x="7024" y="13539"/>
                </a:cubicBezTo>
                <a:cubicBezTo>
                  <a:pt x="7090" y="13539"/>
                  <a:pt x="7157" y="13538"/>
                  <a:pt x="7223" y="13537"/>
                </a:cubicBezTo>
                <a:cubicBezTo>
                  <a:pt x="8592" y="13520"/>
                  <a:pt x="9960" y="13425"/>
                  <a:pt x="11322" y="13283"/>
                </a:cubicBezTo>
                <a:cubicBezTo>
                  <a:pt x="12252" y="13186"/>
                  <a:pt x="13013" y="12553"/>
                  <a:pt x="13344" y="11689"/>
                </a:cubicBezTo>
                <a:cubicBezTo>
                  <a:pt x="13533" y="11198"/>
                  <a:pt x="13600" y="10669"/>
                  <a:pt x="13647" y="10143"/>
                </a:cubicBezTo>
                <a:cubicBezTo>
                  <a:pt x="13651" y="10095"/>
                  <a:pt x="13655" y="10047"/>
                  <a:pt x="13658" y="10000"/>
                </a:cubicBezTo>
                <a:cubicBezTo>
                  <a:pt x="13851" y="7634"/>
                  <a:pt x="13819" y="5244"/>
                  <a:pt x="13553" y="2884"/>
                </a:cubicBezTo>
                <a:cubicBezTo>
                  <a:pt x="13505" y="2456"/>
                  <a:pt x="13473" y="2010"/>
                  <a:pt x="13382" y="1588"/>
                </a:cubicBezTo>
                <a:cubicBezTo>
                  <a:pt x="13327" y="1330"/>
                  <a:pt x="13281" y="816"/>
                  <a:pt x="13124" y="613"/>
                </a:cubicBezTo>
                <a:cubicBezTo>
                  <a:pt x="12821" y="223"/>
                  <a:pt x="12261" y="177"/>
                  <a:pt x="11768" y="164"/>
                </a:cubicBezTo>
                <a:cubicBezTo>
                  <a:pt x="10111" y="113"/>
                  <a:pt x="8463" y="1"/>
                  <a:pt x="68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b="1">
              <a:solidFill>
                <a:schemeClr val="lt1"/>
              </a:solidFill>
              <a:latin typeface="Comfortaa"/>
              <a:ea typeface="Comfortaa"/>
              <a:cs typeface="Comfortaa"/>
              <a:sym typeface="Comfortaa"/>
            </a:endParaRPr>
          </a:p>
        </p:txBody>
      </p:sp>
      <p:sp>
        <p:nvSpPr>
          <p:cNvPr id="529" name="Google Shape;529;p46"/>
          <p:cNvSpPr/>
          <p:nvPr/>
        </p:nvSpPr>
        <p:spPr>
          <a:xfrm rot="10800000" flipH="1">
            <a:off x="4735462" y="2532178"/>
            <a:ext cx="710989" cy="694889"/>
          </a:xfrm>
          <a:custGeom>
            <a:avLst/>
            <a:gdLst/>
            <a:ahLst/>
            <a:cxnLst/>
            <a:rect l="l" t="t" r="r" b="b"/>
            <a:pathLst>
              <a:path w="13852" h="13539" extrusionOk="0">
                <a:moveTo>
                  <a:pt x="6804" y="1"/>
                </a:moveTo>
                <a:cubicBezTo>
                  <a:pt x="6711" y="1"/>
                  <a:pt x="6619" y="1"/>
                  <a:pt x="6526" y="2"/>
                </a:cubicBezTo>
                <a:cubicBezTo>
                  <a:pt x="5168" y="14"/>
                  <a:pt x="3797" y="168"/>
                  <a:pt x="2439" y="168"/>
                </a:cubicBezTo>
                <a:cubicBezTo>
                  <a:pt x="2313" y="168"/>
                  <a:pt x="2186" y="167"/>
                  <a:pt x="2060" y="164"/>
                </a:cubicBezTo>
                <a:cubicBezTo>
                  <a:pt x="2032" y="163"/>
                  <a:pt x="2005" y="163"/>
                  <a:pt x="1977" y="163"/>
                </a:cubicBezTo>
                <a:cubicBezTo>
                  <a:pt x="1531" y="163"/>
                  <a:pt x="1041" y="249"/>
                  <a:pt x="734" y="597"/>
                </a:cubicBezTo>
                <a:cubicBezTo>
                  <a:pt x="338" y="1049"/>
                  <a:pt x="407" y="1829"/>
                  <a:pt x="351" y="2391"/>
                </a:cubicBezTo>
                <a:cubicBezTo>
                  <a:pt x="199" y="3909"/>
                  <a:pt x="80" y="5430"/>
                  <a:pt x="34" y="6956"/>
                </a:cubicBezTo>
                <a:cubicBezTo>
                  <a:pt x="0" y="8044"/>
                  <a:pt x="8" y="9140"/>
                  <a:pt x="175" y="10217"/>
                </a:cubicBezTo>
                <a:cubicBezTo>
                  <a:pt x="307" y="11063"/>
                  <a:pt x="510" y="12323"/>
                  <a:pt x="1269" y="12867"/>
                </a:cubicBezTo>
                <a:cubicBezTo>
                  <a:pt x="1834" y="13272"/>
                  <a:pt x="2570" y="13317"/>
                  <a:pt x="3263" y="13346"/>
                </a:cubicBezTo>
                <a:cubicBezTo>
                  <a:pt x="4522" y="13399"/>
                  <a:pt x="5760" y="13539"/>
                  <a:pt x="7024" y="13539"/>
                </a:cubicBezTo>
                <a:cubicBezTo>
                  <a:pt x="7090" y="13539"/>
                  <a:pt x="7157" y="13538"/>
                  <a:pt x="7223" y="13537"/>
                </a:cubicBezTo>
                <a:cubicBezTo>
                  <a:pt x="8592" y="13520"/>
                  <a:pt x="9960" y="13425"/>
                  <a:pt x="11322" y="13283"/>
                </a:cubicBezTo>
                <a:cubicBezTo>
                  <a:pt x="12252" y="13186"/>
                  <a:pt x="13013" y="12553"/>
                  <a:pt x="13344" y="11689"/>
                </a:cubicBezTo>
                <a:cubicBezTo>
                  <a:pt x="13533" y="11198"/>
                  <a:pt x="13600" y="10669"/>
                  <a:pt x="13647" y="10143"/>
                </a:cubicBezTo>
                <a:cubicBezTo>
                  <a:pt x="13651" y="10095"/>
                  <a:pt x="13655" y="10047"/>
                  <a:pt x="13658" y="10000"/>
                </a:cubicBezTo>
                <a:cubicBezTo>
                  <a:pt x="13851" y="7634"/>
                  <a:pt x="13819" y="5244"/>
                  <a:pt x="13553" y="2884"/>
                </a:cubicBezTo>
                <a:cubicBezTo>
                  <a:pt x="13505" y="2456"/>
                  <a:pt x="13473" y="2010"/>
                  <a:pt x="13382" y="1588"/>
                </a:cubicBezTo>
                <a:cubicBezTo>
                  <a:pt x="13327" y="1330"/>
                  <a:pt x="13281" y="816"/>
                  <a:pt x="13124" y="613"/>
                </a:cubicBezTo>
                <a:cubicBezTo>
                  <a:pt x="12821" y="223"/>
                  <a:pt x="12261" y="177"/>
                  <a:pt x="11768" y="164"/>
                </a:cubicBezTo>
                <a:cubicBezTo>
                  <a:pt x="10111" y="113"/>
                  <a:pt x="8463" y="1"/>
                  <a:pt x="68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b="1">
              <a:solidFill>
                <a:schemeClr val="lt1"/>
              </a:solidFill>
              <a:latin typeface="Comfortaa"/>
              <a:ea typeface="Comfortaa"/>
              <a:cs typeface="Comfortaa"/>
              <a:sym typeface="Comfortaa"/>
            </a:endParaRPr>
          </a:p>
        </p:txBody>
      </p:sp>
      <p:sp>
        <p:nvSpPr>
          <p:cNvPr id="530" name="Google Shape;530;p46"/>
          <p:cNvSpPr/>
          <p:nvPr/>
        </p:nvSpPr>
        <p:spPr>
          <a:xfrm>
            <a:off x="1052221" y="1729824"/>
            <a:ext cx="710989" cy="694889"/>
          </a:xfrm>
          <a:custGeom>
            <a:avLst/>
            <a:gdLst/>
            <a:ahLst/>
            <a:cxnLst/>
            <a:rect l="l" t="t" r="r" b="b"/>
            <a:pathLst>
              <a:path w="13852" h="13539" extrusionOk="0">
                <a:moveTo>
                  <a:pt x="6804" y="1"/>
                </a:moveTo>
                <a:cubicBezTo>
                  <a:pt x="6711" y="1"/>
                  <a:pt x="6619" y="1"/>
                  <a:pt x="6526" y="2"/>
                </a:cubicBezTo>
                <a:cubicBezTo>
                  <a:pt x="5168" y="14"/>
                  <a:pt x="3797" y="168"/>
                  <a:pt x="2439" y="168"/>
                </a:cubicBezTo>
                <a:cubicBezTo>
                  <a:pt x="2313" y="168"/>
                  <a:pt x="2186" y="167"/>
                  <a:pt x="2060" y="164"/>
                </a:cubicBezTo>
                <a:cubicBezTo>
                  <a:pt x="2032" y="163"/>
                  <a:pt x="2005" y="163"/>
                  <a:pt x="1977" y="163"/>
                </a:cubicBezTo>
                <a:cubicBezTo>
                  <a:pt x="1531" y="163"/>
                  <a:pt x="1041" y="249"/>
                  <a:pt x="734" y="597"/>
                </a:cubicBezTo>
                <a:cubicBezTo>
                  <a:pt x="338" y="1049"/>
                  <a:pt x="407" y="1829"/>
                  <a:pt x="351" y="2391"/>
                </a:cubicBezTo>
                <a:cubicBezTo>
                  <a:pt x="199" y="3909"/>
                  <a:pt x="80" y="5430"/>
                  <a:pt x="34" y="6956"/>
                </a:cubicBezTo>
                <a:cubicBezTo>
                  <a:pt x="0" y="8044"/>
                  <a:pt x="8" y="9140"/>
                  <a:pt x="175" y="10217"/>
                </a:cubicBezTo>
                <a:cubicBezTo>
                  <a:pt x="307" y="11063"/>
                  <a:pt x="510" y="12323"/>
                  <a:pt x="1269" y="12867"/>
                </a:cubicBezTo>
                <a:cubicBezTo>
                  <a:pt x="1834" y="13272"/>
                  <a:pt x="2570" y="13317"/>
                  <a:pt x="3263" y="13346"/>
                </a:cubicBezTo>
                <a:cubicBezTo>
                  <a:pt x="4522" y="13399"/>
                  <a:pt x="5760" y="13539"/>
                  <a:pt x="7024" y="13539"/>
                </a:cubicBezTo>
                <a:cubicBezTo>
                  <a:pt x="7090" y="13539"/>
                  <a:pt x="7157" y="13538"/>
                  <a:pt x="7223" y="13537"/>
                </a:cubicBezTo>
                <a:cubicBezTo>
                  <a:pt x="8592" y="13520"/>
                  <a:pt x="9960" y="13425"/>
                  <a:pt x="11322" y="13283"/>
                </a:cubicBezTo>
                <a:cubicBezTo>
                  <a:pt x="12252" y="13186"/>
                  <a:pt x="13013" y="12553"/>
                  <a:pt x="13344" y="11689"/>
                </a:cubicBezTo>
                <a:cubicBezTo>
                  <a:pt x="13533" y="11198"/>
                  <a:pt x="13600" y="10669"/>
                  <a:pt x="13647" y="10143"/>
                </a:cubicBezTo>
                <a:cubicBezTo>
                  <a:pt x="13651" y="10095"/>
                  <a:pt x="13655" y="10047"/>
                  <a:pt x="13658" y="10000"/>
                </a:cubicBezTo>
                <a:cubicBezTo>
                  <a:pt x="13851" y="7634"/>
                  <a:pt x="13819" y="5244"/>
                  <a:pt x="13553" y="2884"/>
                </a:cubicBezTo>
                <a:cubicBezTo>
                  <a:pt x="13505" y="2456"/>
                  <a:pt x="13473" y="2010"/>
                  <a:pt x="13382" y="1588"/>
                </a:cubicBezTo>
                <a:cubicBezTo>
                  <a:pt x="13327" y="1330"/>
                  <a:pt x="13281" y="816"/>
                  <a:pt x="13124" y="613"/>
                </a:cubicBezTo>
                <a:cubicBezTo>
                  <a:pt x="12821" y="223"/>
                  <a:pt x="12261" y="177"/>
                  <a:pt x="11768" y="164"/>
                </a:cubicBezTo>
                <a:cubicBezTo>
                  <a:pt x="10111" y="113"/>
                  <a:pt x="8463" y="1"/>
                  <a:pt x="68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b="1">
              <a:solidFill>
                <a:schemeClr val="lt1"/>
              </a:solidFill>
              <a:latin typeface="Comfortaa"/>
              <a:ea typeface="Comfortaa"/>
              <a:cs typeface="Comfortaa"/>
              <a:sym typeface="Comfortaa"/>
            </a:endParaRPr>
          </a:p>
        </p:txBody>
      </p:sp>
      <p:sp>
        <p:nvSpPr>
          <p:cNvPr id="531" name="Google Shape;531;p46"/>
          <p:cNvSpPr/>
          <p:nvPr/>
        </p:nvSpPr>
        <p:spPr>
          <a:xfrm rot="10800000" flipH="1">
            <a:off x="1049683" y="3027936"/>
            <a:ext cx="710989" cy="694889"/>
          </a:xfrm>
          <a:custGeom>
            <a:avLst/>
            <a:gdLst/>
            <a:ahLst/>
            <a:cxnLst/>
            <a:rect l="l" t="t" r="r" b="b"/>
            <a:pathLst>
              <a:path w="13852" h="13539" extrusionOk="0">
                <a:moveTo>
                  <a:pt x="6804" y="1"/>
                </a:moveTo>
                <a:cubicBezTo>
                  <a:pt x="6711" y="1"/>
                  <a:pt x="6619" y="1"/>
                  <a:pt x="6526" y="2"/>
                </a:cubicBezTo>
                <a:cubicBezTo>
                  <a:pt x="5168" y="14"/>
                  <a:pt x="3797" y="168"/>
                  <a:pt x="2439" y="168"/>
                </a:cubicBezTo>
                <a:cubicBezTo>
                  <a:pt x="2313" y="168"/>
                  <a:pt x="2186" y="167"/>
                  <a:pt x="2060" y="164"/>
                </a:cubicBezTo>
                <a:cubicBezTo>
                  <a:pt x="2032" y="163"/>
                  <a:pt x="2005" y="163"/>
                  <a:pt x="1977" y="163"/>
                </a:cubicBezTo>
                <a:cubicBezTo>
                  <a:pt x="1531" y="163"/>
                  <a:pt x="1041" y="249"/>
                  <a:pt x="734" y="597"/>
                </a:cubicBezTo>
                <a:cubicBezTo>
                  <a:pt x="338" y="1049"/>
                  <a:pt x="407" y="1829"/>
                  <a:pt x="351" y="2391"/>
                </a:cubicBezTo>
                <a:cubicBezTo>
                  <a:pt x="199" y="3909"/>
                  <a:pt x="80" y="5430"/>
                  <a:pt x="34" y="6956"/>
                </a:cubicBezTo>
                <a:cubicBezTo>
                  <a:pt x="0" y="8044"/>
                  <a:pt x="8" y="9140"/>
                  <a:pt x="175" y="10217"/>
                </a:cubicBezTo>
                <a:cubicBezTo>
                  <a:pt x="307" y="11063"/>
                  <a:pt x="510" y="12323"/>
                  <a:pt x="1269" y="12867"/>
                </a:cubicBezTo>
                <a:cubicBezTo>
                  <a:pt x="1834" y="13272"/>
                  <a:pt x="2570" y="13317"/>
                  <a:pt x="3263" y="13346"/>
                </a:cubicBezTo>
                <a:cubicBezTo>
                  <a:pt x="4522" y="13399"/>
                  <a:pt x="5760" y="13539"/>
                  <a:pt x="7024" y="13539"/>
                </a:cubicBezTo>
                <a:cubicBezTo>
                  <a:pt x="7090" y="13539"/>
                  <a:pt x="7157" y="13538"/>
                  <a:pt x="7223" y="13537"/>
                </a:cubicBezTo>
                <a:cubicBezTo>
                  <a:pt x="8592" y="13520"/>
                  <a:pt x="9960" y="13425"/>
                  <a:pt x="11322" y="13283"/>
                </a:cubicBezTo>
                <a:cubicBezTo>
                  <a:pt x="12252" y="13186"/>
                  <a:pt x="13013" y="12553"/>
                  <a:pt x="13344" y="11689"/>
                </a:cubicBezTo>
                <a:cubicBezTo>
                  <a:pt x="13533" y="11198"/>
                  <a:pt x="13600" y="10669"/>
                  <a:pt x="13647" y="10143"/>
                </a:cubicBezTo>
                <a:cubicBezTo>
                  <a:pt x="13651" y="10095"/>
                  <a:pt x="13655" y="10047"/>
                  <a:pt x="13658" y="10000"/>
                </a:cubicBezTo>
                <a:cubicBezTo>
                  <a:pt x="13851" y="7634"/>
                  <a:pt x="13819" y="5244"/>
                  <a:pt x="13553" y="2884"/>
                </a:cubicBezTo>
                <a:cubicBezTo>
                  <a:pt x="13505" y="2456"/>
                  <a:pt x="13473" y="2010"/>
                  <a:pt x="13382" y="1588"/>
                </a:cubicBezTo>
                <a:cubicBezTo>
                  <a:pt x="13327" y="1330"/>
                  <a:pt x="13281" y="816"/>
                  <a:pt x="13124" y="613"/>
                </a:cubicBezTo>
                <a:cubicBezTo>
                  <a:pt x="12821" y="223"/>
                  <a:pt x="12261" y="177"/>
                  <a:pt x="11768" y="164"/>
                </a:cubicBezTo>
                <a:cubicBezTo>
                  <a:pt x="10111" y="113"/>
                  <a:pt x="8463" y="1"/>
                  <a:pt x="68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b="1">
              <a:solidFill>
                <a:schemeClr val="lt1"/>
              </a:solidFill>
              <a:latin typeface="Comfortaa"/>
              <a:ea typeface="Comfortaa"/>
              <a:cs typeface="Comfortaa"/>
              <a:sym typeface="Comfortaa"/>
            </a:endParaRPr>
          </a:p>
        </p:txBody>
      </p:sp>
      <p:sp>
        <p:nvSpPr>
          <p:cNvPr id="532" name="Google Shape;532;p46"/>
          <p:cNvSpPr txBox="1">
            <a:spLocks noGrp="1"/>
          </p:cNvSpPr>
          <p:nvPr>
            <p:ph type="title" idx="2"/>
          </p:nvPr>
        </p:nvSpPr>
        <p:spPr>
          <a:xfrm rot="1545">
            <a:off x="4504055" y="1483360"/>
            <a:ext cx="1028065" cy="3911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03</a:t>
            </a:r>
            <a:endParaRPr dirty="0"/>
          </a:p>
        </p:txBody>
      </p:sp>
      <p:sp>
        <p:nvSpPr>
          <p:cNvPr id="533" name="Google Shape;533;p46"/>
          <p:cNvSpPr txBox="1">
            <a:spLocks noGrp="1"/>
          </p:cNvSpPr>
          <p:nvPr>
            <p:ph type="title" idx="3"/>
          </p:nvPr>
        </p:nvSpPr>
        <p:spPr>
          <a:xfrm>
            <a:off x="1878928" y="1733499"/>
            <a:ext cx="2518200" cy="385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Nguyên tắc</a:t>
            </a:r>
            <a:endParaRPr dirty="0"/>
          </a:p>
        </p:txBody>
      </p:sp>
      <p:sp>
        <p:nvSpPr>
          <p:cNvPr id="534" name="Google Shape;534;p46"/>
          <p:cNvSpPr txBox="1">
            <a:spLocks noGrp="1"/>
          </p:cNvSpPr>
          <p:nvPr>
            <p:ph type="subTitle" idx="1"/>
          </p:nvPr>
        </p:nvSpPr>
        <p:spPr>
          <a:xfrm>
            <a:off x="1878928" y="2132530"/>
            <a:ext cx="2208330" cy="593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hlink"/>
              </a:buClr>
              <a:buSzPts val="1100"/>
              <a:buFont typeface="Arial" panose="020B0604020202020204"/>
              <a:buNone/>
            </a:pPr>
            <a:r>
              <a:rPr lang="en-US" dirty="0" smtClean="0"/>
              <a:t>X</a:t>
            </a:r>
            <a:r>
              <a:rPr lang="en-GB" dirty="0" smtClean="0"/>
              <a:t>ây dựng bảng tuần hoàn các nguyên tố hóa học</a:t>
            </a:r>
            <a:endParaRPr dirty="0"/>
          </a:p>
        </p:txBody>
      </p:sp>
      <p:sp>
        <p:nvSpPr>
          <p:cNvPr id="535" name="Google Shape;535;p46"/>
          <p:cNvSpPr txBox="1">
            <a:spLocks noGrp="1"/>
          </p:cNvSpPr>
          <p:nvPr>
            <p:ph type="title" idx="4"/>
          </p:nvPr>
        </p:nvSpPr>
        <p:spPr>
          <a:xfrm>
            <a:off x="1878928" y="3027869"/>
            <a:ext cx="2518200" cy="385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Cấu tạo</a:t>
            </a:r>
            <a:endParaRPr dirty="0"/>
          </a:p>
        </p:txBody>
      </p:sp>
      <p:sp>
        <p:nvSpPr>
          <p:cNvPr id="536" name="Google Shape;536;p46"/>
          <p:cNvSpPr txBox="1">
            <a:spLocks noGrp="1"/>
          </p:cNvSpPr>
          <p:nvPr>
            <p:ph type="subTitle" idx="5"/>
          </p:nvPr>
        </p:nvSpPr>
        <p:spPr>
          <a:xfrm>
            <a:off x="1878928" y="3429072"/>
            <a:ext cx="2518200" cy="593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hlink"/>
              </a:buClr>
              <a:buSzPts val="1100"/>
              <a:buFont typeface="Arial" panose="020B0604020202020204"/>
              <a:buNone/>
            </a:pPr>
            <a:r>
              <a:rPr lang="en-US" dirty="0" err="1" smtClean="0"/>
              <a:t>Bảng</a:t>
            </a:r>
            <a:r>
              <a:rPr lang="en-US" dirty="0" smtClean="0"/>
              <a:t> </a:t>
            </a:r>
            <a:r>
              <a:rPr lang="en-US" dirty="0" err="1" smtClean="0"/>
              <a:t>tuần</a:t>
            </a:r>
            <a:r>
              <a:rPr lang="en-US" dirty="0" smtClean="0"/>
              <a:t> </a:t>
            </a:r>
            <a:r>
              <a:rPr lang="en-US" dirty="0" err="1" smtClean="0"/>
              <a:t>hoàn</a:t>
            </a:r>
            <a:r>
              <a:rPr lang="en-US" dirty="0" smtClean="0"/>
              <a:t> </a:t>
            </a:r>
            <a:r>
              <a:rPr lang="en-US" dirty="0" err="1" smtClean="0"/>
              <a:t>các</a:t>
            </a:r>
            <a:r>
              <a:rPr lang="en-US" dirty="0" smtClean="0"/>
              <a:t> </a:t>
            </a:r>
            <a:r>
              <a:rPr lang="en-US" dirty="0" err="1" smtClean="0"/>
              <a:t>nguyên</a:t>
            </a:r>
            <a:r>
              <a:rPr lang="en-US" dirty="0" smtClean="0"/>
              <a:t> </a:t>
            </a:r>
            <a:r>
              <a:rPr lang="en-US" dirty="0" err="1" smtClean="0"/>
              <a:t>tố</a:t>
            </a:r>
            <a:r>
              <a:rPr lang="en-US" dirty="0" smtClean="0"/>
              <a:t> </a:t>
            </a:r>
            <a:r>
              <a:rPr lang="en-US" dirty="0" err="1" smtClean="0"/>
              <a:t>hóa</a:t>
            </a:r>
            <a:r>
              <a:rPr lang="en-US" dirty="0" smtClean="0"/>
              <a:t> </a:t>
            </a:r>
            <a:r>
              <a:rPr lang="en-US" dirty="0" err="1" smtClean="0"/>
              <a:t>học</a:t>
            </a:r>
            <a:endParaRPr dirty="0"/>
          </a:p>
        </p:txBody>
      </p:sp>
      <p:sp>
        <p:nvSpPr>
          <p:cNvPr id="537" name="Google Shape;537;p46"/>
          <p:cNvSpPr txBox="1">
            <a:spLocks noGrp="1"/>
          </p:cNvSpPr>
          <p:nvPr>
            <p:ph type="title" idx="6"/>
          </p:nvPr>
        </p:nvSpPr>
        <p:spPr>
          <a:xfrm rot="1545">
            <a:off x="4504055" y="2683510"/>
            <a:ext cx="1022350" cy="3911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04</a:t>
            </a:r>
            <a:endParaRPr dirty="0"/>
          </a:p>
        </p:txBody>
      </p:sp>
      <p:sp>
        <p:nvSpPr>
          <p:cNvPr id="538" name="Google Shape;538;p46"/>
          <p:cNvSpPr txBox="1">
            <a:spLocks noGrp="1"/>
          </p:cNvSpPr>
          <p:nvPr>
            <p:ph type="title" idx="7"/>
          </p:nvPr>
        </p:nvSpPr>
        <p:spPr>
          <a:xfrm>
            <a:off x="5598130" y="2454993"/>
            <a:ext cx="2518200" cy="38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Nguyên tố phi kim</a:t>
            </a:r>
            <a:endParaRPr dirty="0"/>
          </a:p>
        </p:txBody>
      </p:sp>
      <p:sp>
        <p:nvSpPr>
          <p:cNvPr id="539" name="Google Shape;539;p46"/>
          <p:cNvSpPr txBox="1">
            <a:spLocks noGrp="1"/>
          </p:cNvSpPr>
          <p:nvPr>
            <p:ph type="subTitle" idx="8"/>
          </p:nvPr>
        </p:nvSpPr>
        <p:spPr>
          <a:xfrm>
            <a:off x="5737190" y="3115911"/>
            <a:ext cx="2518200" cy="593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Oxigen, carbon, nitogen, chlorine, …</a:t>
            </a:r>
            <a:endParaRPr dirty="0"/>
          </a:p>
        </p:txBody>
      </p:sp>
      <p:sp>
        <p:nvSpPr>
          <p:cNvPr id="540" name="Google Shape;540;p46"/>
          <p:cNvSpPr txBox="1">
            <a:spLocks noGrp="1"/>
          </p:cNvSpPr>
          <p:nvPr>
            <p:ph type="title"/>
          </p:nvPr>
        </p:nvSpPr>
        <p:spPr>
          <a:xfrm>
            <a:off x="720000" y="585216"/>
            <a:ext cx="7704000" cy="42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smtClean="0"/>
              <a:t>Nội dung bài học</a:t>
            </a:r>
            <a:endParaRPr dirty="0">
              <a:solidFill>
                <a:schemeClr val="accent3"/>
              </a:solidFill>
            </a:endParaRPr>
          </a:p>
        </p:txBody>
      </p:sp>
      <p:sp>
        <p:nvSpPr>
          <p:cNvPr id="541" name="Google Shape;541;p46"/>
          <p:cNvSpPr txBox="1">
            <a:spLocks noGrp="1"/>
          </p:cNvSpPr>
          <p:nvPr>
            <p:ph type="title" idx="9"/>
          </p:nvPr>
        </p:nvSpPr>
        <p:spPr>
          <a:xfrm rot="1538">
            <a:off x="1086118" y="1832800"/>
            <a:ext cx="670500" cy="391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01</a:t>
            </a:r>
            <a:endParaRPr dirty="0"/>
          </a:p>
        </p:txBody>
      </p:sp>
      <p:sp>
        <p:nvSpPr>
          <p:cNvPr id="542" name="Google Shape;542;p46"/>
          <p:cNvSpPr txBox="1">
            <a:spLocks noGrp="1"/>
          </p:cNvSpPr>
          <p:nvPr>
            <p:ph type="title" idx="13"/>
          </p:nvPr>
        </p:nvSpPr>
        <p:spPr>
          <a:xfrm rot="3107">
            <a:off x="1075101" y="3116304"/>
            <a:ext cx="663900" cy="390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02</a:t>
            </a:r>
            <a:endParaRPr dirty="0"/>
          </a:p>
        </p:txBody>
      </p:sp>
      <p:sp>
        <p:nvSpPr>
          <p:cNvPr id="543" name="Google Shape;543;p46"/>
          <p:cNvSpPr txBox="1">
            <a:spLocks noGrp="1"/>
          </p:cNvSpPr>
          <p:nvPr>
            <p:ph type="title" idx="14"/>
          </p:nvPr>
        </p:nvSpPr>
        <p:spPr>
          <a:xfrm>
            <a:off x="5468620" y="1236980"/>
            <a:ext cx="3520440" cy="38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Nguyên tố kim loại</a:t>
            </a:r>
            <a:endParaRPr dirty="0"/>
          </a:p>
        </p:txBody>
      </p:sp>
      <p:sp>
        <p:nvSpPr>
          <p:cNvPr id="544" name="Google Shape;544;p46"/>
          <p:cNvSpPr txBox="1">
            <a:spLocks noGrp="1"/>
          </p:cNvSpPr>
          <p:nvPr>
            <p:ph type="subTitle" idx="15"/>
          </p:nvPr>
        </p:nvSpPr>
        <p:spPr>
          <a:xfrm>
            <a:off x="5598107" y="1874942"/>
            <a:ext cx="2796746" cy="597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Kim loại nhóm A và nhóm B</a:t>
            </a:r>
            <a:endParaRPr dirty="0"/>
          </a:p>
        </p:txBody>
      </p:sp>
      <p:grpSp>
        <p:nvGrpSpPr>
          <p:cNvPr id="545" name="Google Shape;545;p46"/>
          <p:cNvGrpSpPr/>
          <p:nvPr/>
        </p:nvGrpSpPr>
        <p:grpSpPr>
          <a:xfrm>
            <a:off x="6758450" y="493988"/>
            <a:ext cx="339775" cy="728413"/>
            <a:chOff x="7941975" y="230788"/>
            <a:chExt cx="339775" cy="728413"/>
          </a:xfrm>
        </p:grpSpPr>
        <p:sp>
          <p:nvSpPr>
            <p:cNvPr id="546" name="Google Shape;546;p46"/>
            <p:cNvSpPr/>
            <p:nvPr/>
          </p:nvSpPr>
          <p:spPr>
            <a:xfrm>
              <a:off x="7941975" y="230800"/>
              <a:ext cx="339775" cy="728400"/>
            </a:xfrm>
            <a:custGeom>
              <a:avLst/>
              <a:gdLst/>
              <a:ahLst/>
              <a:cxnLst/>
              <a:rect l="l" t="t" r="r" b="b"/>
              <a:pathLst>
                <a:path w="13591" h="29136" extrusionOk="0">
                  <a:moveTo>
                    <a:pt x="6296" y="677"/>
                  </a:moveTo>
                  <a:cubicBezTo>
                    <a:pt x="6442" y="677"/>
                    <a:pt x="6590" y="696"/>
                    <a:pt x="6728" y="747"/>
                  </a:cubicBezTo>
                  <a:cubicBezTo>
                    <a:pt x="7243" y="856"/>
                    <a:pt x="7758" y="964"/>
                    <a:pt x="8247" y="1100"/>
                  </a:cubicBezTo>
                  <a:cubicBezTo>
                    <a:pt x="9169" y="1371"/>
                    <a:pt x="10091" y="1642"/>
                    <a:pt x="11013" y="1914"/>
                  </a:cubicBezTo>
                  <a:cubicBezTo>
                    <a:pt x="11203" y="1995"/>
                    <a:pt x="11393" y="2076"/>
                    <a:pt x="11610" y="2158"/>
                  </a:cubicBezTo>
                  <a:cubicBezTo>
                    <a:pt x="11393" y="2890"/>
                    <a:pt x="11176" y="3623"/>
                    <a:pt x="10878" y="4355"/>
                  </a:cubicBezTo>
                  <a:cubicBezTo>
                    <a:pt x="10010" y="4219"/>
                    <a:pt x="9142" y="4056"/>
                    <a:pt x="8301" y="3839"/>
                  </a:cubicBezTo>
                  <a:cubicBezTo>
                    <a:pt x="7433" y="3650"/>
                    <a:pt x="6592" y="3487"/>
                    <a:pt x="5751" y="3243"/>
                  </a:cubicBezTo>
                  <a:cubicBezTo>
                    <a:pt x="5751" y="2375"/>
                    <a:pt x="5860" y="1534"/>
                    <a:pt x="6050" y="693"/>
                  </a:cubicBezTo>
                  <a:cubicBezTo>
                    <a:pt x="6129" y="683"/>
                    <a:pt x="6212" y="677"/>
                    <a:pt x="6296" y="677"/>
                  </a:cubicBezTo>
                  <a:close/>
                  <a:moveTo>
                    <a:pt x="3066" y="3460"/>
                  </a:moveTo>
                  <a:cubicBezTo>
                    <a:pt x="3174" y="3487"/>
                    <a:pt x="3283" y="3487"/>
                    <a:pt x="3364" y="3514"/>
                  </a:cubicBezTo>
                  <a:lnTo>
                    <a:pt x="12586" y="5494"/>
                  </a:lnTo>
                  <a:cubicBezTo>
                    <a:pt x="12641" y="5521"/>
                    <a:pt x="12695" y="5548"/>
                    <a:pt x="12749" y="5575"/>
                  </a:cubicBezTo>
                  <a:cubicBezTo>
                    <a:pt x="12586" y="6335"/>
                    <a:pt x="12424" y="7121"/>
                    <a:pt x="12261" y="7908"/>
                  </a:cubicBezTo>
                  <a:cubicBezTo>
                    <a:pt x="8952" y="7474"/>
                    <a:pt x="5751" y="6850"/>
                    <a:pt x="2524" y="6335"/>
                  </a:cubicBezTo>
                  <a:cubicBezTo>
                    <a:pt x="2578" y="5358"/>
                    <a:pt x="2768" y="4382"/>
                    <a:pt x="3066" y="3460"/>
                  </a:cubicBezTo>
                  <a:close/>
                  <a:moveTo>
                    <a:pt x="5399" y="7610"/>
                  </a:moveTo>
                  <a:lnTo>
                    <a:pt x="9413" y="8261"/>
                  </a:lnTo>
                  <a:cubicBezTo>
                    <a:pt x="9440" y="8803"/>
                    <a:pt x="9223" y="9319"/>
                    <a:pt x="8843" y="9644"/>
                  </a:cubicBezTo>
                  <a:cubicBezTo>
                    <a:pt x="8708" y="9752"/>
                    <a:pt x="8545" y="9807"/>
                    <a:pt x="8382" y="9807"/>
                  </a:cubicBezTo>
                  <a:cubicBezTo>
                    <a:pt x="8295" y="9815"/>
                    <a:pt x="8207" y="9818"/>
                    <a:pt x="8121" y="9818"/>
                  </a:cubicBezTo>
                  <a:cubicBezTo>
                    <a:pt x="7911" y="9818"/>
                    <a:pt x="7706" y="9799"/>
                    <a:pt x="7514" y="9780"/>
                  </a:cubicBezTo>
                  <a:cubicBezTo>
                    <a:pt x="7107" y="9725"/>
                    <a:pt x="6728" y="9617"/>
                    <a:pt x="6375" y="9508"/>
                  </a:cubicBezTo>
                  <a:cubicBezTo>
                    <a:pt x="5589" y="9264"/>
                    <a:pt x="5236" y="8776"/>
                    <a:pt x="5344" y="7989"/>
                  </a:cubicBezTo>
                  <a:cubicBezTo>
                    <a:pt x="5372" y="7881"/>
                    <a:pt x="5399" y="7772"/>
                    <a:pt x="5399" y="7610"/>
                  </a:cubicBezTo>
                  <a:close/>
                  <a:moveTo>
                    <a:pt x="3717" y="7284"/>
                  </a:moveTo>
                  <a:lnTo>
                    <a:pt x="4639" y="7447"/>
                  </a:lnTo>
                  <a:lnTo>
                    <a:pt x="4639" y="8098"/>
                  </a:lnTo>
                  <a:cubicBezTo>
                    <a:pt x="4612" y="8505"/>
                    <a:pt x="4721" y="8912"/>
                    <a:pt x="4883" y="9264"/>
                  </a:cubicBezTo>
                  <a:cubicBezTo>
                    <a:pt x="5073" y="9644"/>
                    <a:pt x="5399" y="9915"/>
                    <a:pt x="5778" y="10078"/>
                  </a:cubicBezTo>
                  <a:cubicBezTo>
                    <a:pt x="6375" y="10322"/>
                    <a:pt x="6999" y="10485"/>
                    <a:pt x="7623" y="10539"/>
                  </a:cubicBezTo>
                  <a:cubicBezTo>
                    <a:pt x="7746" y="10550"/>
                    <a:pt x="7865" y="10557"/>
                    <a:pt x="7982" y="10557"/>
                  </a:cubicBezTo>
                  <a:cubicBezTo>
                    <a:pt x="8146" y="10557"/>
                    <a:pt x="8305" y="10544"/>
                    <a:pt x="8464" y="10512"/>
                  </a:cubicBezTo>
                  <a:cubicBezTo>
                    <a:pt x="9087" y="10403"/>
                    <a:pt x="9603" y="10024"/>
                    <a:pt x="9874" y="9454"/>
                  </a:cubicBezTo>
                  <a:cubicBezTo>
                    <a:pt x="10037" y="9102"/>
                    <a:pt x="10172" y="8776"/>
                    <a:pt x="10335" y="8423"/>
                  </a:cubicBezTo>
                  <a:lnTo>
                    <a:pt x="10552" y="8423"/>
                  </a:lnTo>
                  <a:cubicBezTo>
                    <a:pt x="10606" y="8423"/>
                    <a:pt x="10688" y="8451"/>
                    <a:pt x="10769" y="8478"/>
                  </a:cubicBezTo>
                  <a:cubicBezTo>
                    <a:pt x="10769" y="8532"/>
                    <a:pt x="10796" y="8586"/>
                    <a:pt x="10796" y="8640"/>
                  </a:cubicBezTo>
                  <a:cubicBezTo>
                    <a:pt x="10552" y="10241"/>
                    <a:pt x="10335" y="11868"/>
                    <a:pt x="10037" y="13441"/>
                  </a:cubicBezTo>
                  <a:cubicBezTo>
                    <a:pt x="9467" y="16452"/>
                    <a:pt x="8843" y="19463"/>
                    <a:pt x="8111" y="22446"/>
                  </a:cubicBezTo>
                  <a:cubicBezTo>
                    <a:pt x="7867" y="23558"/>
                    <a:pt x="7514" y="24643"/>
                    <a:pt x="7107" y="25728"/>
                  </a:cubicBezTo>
                  <a:cubicBezTo>
                    <a:pt x="6890" y="26271"/>
                    <a:pt x="6619" y="26813"/>
                    <a:pt x="6321" y="27302"/>
                  </a:cubicBezTo>
                  <a:cubicBezTo>
                    <a:pt x="5968" y="27925"/>
                    <a:pt x="5317" y="28332"/>
                    <a:pt x="4585" y="28359"/>
                  </a:cubicBezTo>
                  <a:cubicBezTo>
                    <a:pt x="4487" y="28369"/>
                    <a:pt x="4389" y="28374"/>
                    <a:pt x="4291" y="28374"/>
                  </a:cubicBezTo>
                  <a:cubicBezTo>
                    <a:pt x="3545" y="28374"/>
                    <a:pt x="2800" y="28103"/>
                    <a:pt x="2225" y="27600"/>
                  </a:cubicBezTo>
                  <a:cubicBezTo>
                    <a:pt x="1873" y="27329"/>
                    <a:pt x="1628" y="26976"/>
                    <a:pt x="1466" y="26596"/>
                  </a:cubicBezTo>
                  <a:cubicBezTo>
                    <a:pt x="1357" y="26271"/>
                    <a:pt x="1249" y="25973"/>
                    <a:pt x="1140" y="25647"/>
                  </a:cubicBezTo>
                  <a:cubicBezTo>
                    <a:pt x="788" y="24698"/>
                    <a:pt x="706" y="23667"/>
                    <a:pt x="869" y="22636"/>
                  </a:cubicBezTo>
                  <a:cubicBezTo>
                    <a:pt x="1059" y="21253"/>
                    <a:pt x="1276" y="19897"/>
                    <a:pt x="1493" y="18541"/>
                  </a:cubicBezTo>
                  <a:cubicBezTo>
                    <a:pt x="2117" y="14906"/>
                    <a:pt x="2822" y="11271"/>
                    <a:pt x="3608" y="7664"/>
                  </a:cubicBezTo>
                  <a:cubicBezTo>
                    <a:pt x="3636" y="7555"/>
                    <a:pt x="3663" y="7447"/>
                    <a:pt x="3717" y="7284"/>
                  </a:cubicBezTo>
                  <a:close/>
                  <a:moveTo>
                    <a:pt x="6085" y="1"/>
                  </a:moveTo>
                  <a:cubicBezTo>
                    <a:pt x="5779" y="1"/>
                    <a:pt x="5501" y="248"/>
                    <a:pt x="5453" y="558"/>
                  </a:cubicBezTo>
                  <a:cubicBezTo>
                    <a:pt x="5399" y="693"/>
                    <a:pt x="5372" y="802"/>
                    <a:pt x="5372" y="937"/>
                  </a:cubicBezTo>
                  <a:cubicBezTo>
                    <a:pt x="5290" y="1561"/>
                    <a:pt x="5182" y="2185"/>
                    <a:pt x="5100" y="2809"/>
                  </a:cubicBezTo>
                  <a:cubicBezTo>
                    <a:pt x="5073" y="2890"/>
                    <a:pt x="5046" y="2999"/>
                    <a:pt x="5019" y="3107"/>
                  </a:cubicBezTo>
                  <a:cubicBezTo>
                    <a:pt x="4422" y="2972"/>
                    <a:pt x="3853" y="2863"/>
                    <a:pt x="3283" y="2755"/>
                  </a:cubicBezTo>
                  <a:cubicBezTo>
                    <a:pt x="3126" y="2729"/>
                    <a:pt x="2998" y="2714"/>
                    <a:pt x="2892" y="2714"/>
                  </a:cubicBezTo>
                  <a:cubicBezTo>
                    <a:pt x="2541" y="2714"/>
                    <a:pt x="2432" y="2878"/>
                    <a:pt x="2307" y="3378"/>
                  </a:cubicBezTo>
                  <a:cubicBezTo>
                    <a:pt x="2117" y="4165"/>
                    <a:pt x="1981" y="4952"/>
                    <a:pt x="1818" y="5765"/>
                  </a:cubicBezTo>
                  <a:cubicBezTo>
                    <a:pt x="1791" y="5955"/>
                    <a:pt x="1764" y="6118"/>
                    <a:pt x="1764" y="6308"/>
                  </a:cubicBezTo>
                  <a:cubicBezTo>
                    <a:pt x="1737" y="6742"/>
                    <a:pt x="1873" y="6904"/>
                    <a:pt x="2307" y="7013"/>
                  </a:cubicBezTo>
                  <a:cubicBezTo>
                    <a:pt x="2496" y="7067"/>
                    <a:pt x="2713" y="7094"/>
                    <a:pt x="2985" y="7149"/>
                  </a:cubicBezTo>
                  <a:cubicBezTo>
                    <a:pt x="2822" y="7881"/>
                    <a:pt x="2659" y="8559"/>
                    <a:pt x="2524" y="9210"/>
                  </a:cubicBezTo>
                  <a:cubicBezTo>
                    <a:pt x="1764" y="12899"/>
                    <a:pt x="1059" y="16588"/>
                    <a:pt x="435" y="20304"/>
                  </a:cubicBezTo>
                  <a:cubicBezTo>
                    <a:pt x="299" y="21226"/>
                    <a:pt x="164" y="22175"/>
                    <a:pt x="109" y="23097"/>
                  </a:cubicBezTo>
                  <a:cubicBezTo>
                    <a:pt x="1" y="24426"/>
                    <a:pt x="218" y="25756"/>
                    <a:pt x="815" y="26922"/>
                  </a:cubicBezTo>
                  <a:cubicBezTo>
                    <a:pt x="1167" y="27708"/>
                    <a:pt x="1791" y="28332"/>
                    <a:pt x="2578" y="28685"/>
                  </a:cubicBezTo>
                  <a:cubicBezTo>
                    <a:pt x="3012" y="28875"/>
                    <a:pt x="3473" y="29010"/>
                    <a:pt x="3961" y="29092"/>
                  </a:cubicBezTo>
                  <a:cubicBezTo>
                    <a:pt x="4128" y="29121"/>
                    <a:pt x="4295" y="29136"/>
                    <a:pt x="4460" y="29136"/>
                  </a:cubicBezTo>
                  <a:cubicBezTo>
                    <a:pt x="5504" y="29136"/>
                    <a:pt x="6484" y="28560"/>
                    <a:pt x="6999" y="27600"/>
                  </a:cubicBezTo>
                  <a:cubicBezTo>
                    <a:pt x="7379" y="26949"/>
                    <a:pt x="7677" y="26271"/>
                    <a:pt x="7948" y="25539"/>
                  </a:cubicBezTo>
                  <a:cubicBezTo>
                    <a:pt x="8355" y="24291"/>
                    <a:pt x="8735" y="23016"/>
                    <a:pt x="9033" y="21714"/>
                  </a:cubicBezTo>
                  <a:cubicBezTo>
                    <a:pt x="10064" y="17537"/>
                    <a:pt x="10905" y="13306"/>
                    <a:pt x="11529" y="9047"/>
                  </a:cubicBezTo>
                  <a:cubicBezTo>
                    <a:pt x="11529" y="8912"/>
                    <a:pt x="11583" y="8776"/>
                    <a:pt x="11610" y="8613"/>
                  </a:cubicBezTo>
                  <a:cubicBezTo>
                    <a:pt x="11791" y="8613"/>
                    <a:pt x="11960" y="8625"/>
                    <a:pt x="12116" y="8625"/>
                  </a:cubicBezTo>
                  <a:cubicBezTo>
                    <a:pt x="12195" y="8625"/>
                    <a:pt x="12270" y="8622"/>
                    <a:pt x="12342" y="8613"/>
                  </a:cubicBezTo>
                  <a:cubicBezTo>
                    <a:pt x="12803" y="8586"/>
                    <a:pt x="12885" y="8532"/>
                    <a:pt x="12966" y="8071"/>
                  </a:cubicBezTo>
                  <a:cubicBezTo>
                    <a:pt x="13156" y="7257"/>
                    <a:pt x="13319" y="6443"/>
                    <a:pt x="13482" y="5630"/>
                  </a:cubicBezTo>
                  <a:cubicBezTo>
                    <a:pt x="13590" y="5223"/>
                    <a:pt x="13509" y="5114"/>
                    <a:pt x="13129" y="4952"/>
                  </a:cubicBezTo>
                  <a:cubicBezTo>
                    <a:pt x="12831" y="4843"/>
                    <a:pt x="12478" y="4762"/>
                    <a:pt x="12180" y="4680"/>
                  </a:cubicBezTo>
                  <a:lnTo>
                    <a:pt x="11637" y="4518"/>
                  </a:lnTo>
                  <a:cubicBezTo>
                    <a:pt x="11691" y="4273"/>
                    <a:pt x="11746" y="4084"/>
                    <a:pt x="11800" y="3894"/>
                  </a:cubicBezTo>
                  <a:cubicBezTo>
                    <a:pt x="11936" y="3351"/>
                    <a:pt x="12098" y="2809"/>
                    <a:pt x="12234" y="2239"/>
                  </a:cubicBezTo>
                  <a:cubicBezTo>
                    <a:pt x="12315" y="1859"/>
                    <a:pt x="12207" y="1697"/>
                    <a:pt x="11881" y="1534"/>
                  </a:cubicBezTo>
                  <a:cubicBezTo>
                    <a:pt x="11746" y="1453"/>
                    <a:pt x="11610" y="1398"/>
                    <a:pt x="11474" y="1371"/>
                  </a:cubicBezTo>
                  <a:cubicBezTo>
                    <a:pt x="10145" y="964"/>
                    <a:pt x="8816" y="558"/>
                    <a:pt x="7487" y="205"/>
                  </a:cubicBezTo>
                  <a:cubicBezTo>
                    <a:pt x="7053" y="96"/>
                    <a:pt x="6646" y="42"/>
                    <a:pt x="6212" y="15"/>
                  </a:cubicBezTo>
                  <a:cubicBezTo>
                    <a:pt x="6170" y="5"/>
                    <a:pt x="6127" y="1"/>
                    <a:pt x="6085" y="1"/>
                  </a:cubicBezTo>
                  <a:close/>
                </a:path>
              </a:pathLst>
            </a:custGeom>
            <a:solidFill>
              <a:srgbClr val="FFFDFE"/>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46"/>
            <p:cNvSpPr/>
            <p:nvPr/>
          </p:nvSpPr>
          <p:spPr>
            <a:xfrm>
              <a:off x="7941975" y="230788"/>
              <a:ext cx="339775" cy="728400"/>
            </a:xfrm>
            <a:custGeom>
              <a:avLst/>
              <a:gdLst/>
              <a:ahLst/>
              <a:cxnLst/>
              <a:rect l="l" t="t" r="r" b="b"/>
              <a:pathLst>
                <a:path w="13591" h="29136" extrusionOk="0">
                  <a:moveTo>
                    <a:pt x="6296" y="677"/>
                  </a:moveTo>
                  <a:cubicBezTo>
                    <a:pt x="6442" y="677"/>
                    <a:pt x="6590" y="696"/>
                    <a:pt x="6728" y="747"/>
                  </a:cubicBezTo>
                  <a:cubicBezTo>
                    <a:pt x="7243" y="856"/>
                    <a:pt x="7758" y="964"/>
                    <a:pt x="8247" y="1100"/>
                  </a:cubicBezTo>
                  <a:cubicBezTo>
                    <a:pt x="9169" y="1371"/>
                    <a:pt x="10091" y="1642"/>
                    <a:pt x="11013" y="1914"/>
                  </a:cubicBezTo>
                  <a:cubicBezTo>
                    <a:pt x="11203" y="1995"/>
                    <a:pt x="11393" y="2076"/>
                    <a:pt x="11610" y="2158"/>
                  </a:cubicBezTo>
                  <a:cubicBezTo>
                    <a:pt x="11393" y="2890"/>
                    <a:pt x="11176" y="3623"/>
                    <a:pt x="10878" y="4355"/>
                  </a:cubicBezTo>
                  <a:cubicBezTo>
                    <a:pt x="10010" y="4219"/>
                    <a:pt x="9142" y="4056"/>
                    <a:pt x="8301" y="3839"/>
                  </a:cubicBezTo>
                  <a:cubicBezTo>
                    <a:pt x="7433" y="3650"/>
                    <a:pt x="6592" y="3487"/>
                    <a:pt x="5751" y="3243"/>
                  </a:cubicBezTo>
                  <a:cubicBezTo>
                    <a:pt x="5751" y="2375"/>
                    <a:pt x="5860" y="1534"/>
                    <a:pt x="6050" y="693"/>
                  </a:cubicBezTo>
                  <a:cubicBezTo>
                    <a:pt x="6129" y="683"/>
                    <a:pt x="6212" y="677"/>
                    <a:pt x="6296" y="677"/>
                  </a:cubicBezTo>
                  <a:close/>
                  <a:moveTo>
                    <a:pt x="3066" y="3460"/>
                  </a:moveTo>
                  <a:cubicBezTo>
                    <a:pt x="3174" y="3487"/>
                    <a:pt x="3283" y="3487"/>
                    <a:pt x="3364" y="3514"/>
                  </a:cubicBezTo>
                  <a:lnTo>
                    <a:pt x="12586" y="5494"/>
                  </a:lnTo>
                  <a:cubicBezTo>
                    <a:pt x="12641" y="5521"/>
                    <a:pt x="12695" y="5548"/>
                    <a:pt x="12749" y="5575"/>
                  </a:cubicBezTo>
                  <a:cubicBezTo>
                    <a:pt x="12586" y="6335"/>
                    <a:pt x="12424" y="7121"/>
                    <a:pt x="12261" y="7908"/>
                  </a:cubicBezTo>
                  <a:cubicBezTo>
                    <a:pt x="8952" y="7474"/>
                    <a:pt x="5751" y="6850"/>
                    <a:pt x="2524" y="6335"/>
                  </a:cubicBezTo>
                  <a:cubicBezTo>
                    <a:pt x="2578" y="5358"/>
                    <a:pt x="2768" y="4382"/>
                    <a:pt x="3066" y="3460"/>
                  </a:cubicBezTo>
                  <a:close/>
                  <a:moveTo>
                    <a:pt x="5399" y="7610"/>
                  </a:moveTo>
                  <a:lnTo>
                    <a:pt x="9413" y="8261"/>
                  </a:lnTo>
                  <a:cubicBezTo>
                    <a:pt x="9440" y="8803"/>
                    <a:pt x="9223" y="9319"/>
                    <a:pt x="8843" y="9644"/>
                  </a:cubicBezTo>
                  <a:cubicBezTo>
                    <a:pt x="8708" y="9752"/>
                    <a:pt x="8545" y="9807"/>
                    <a:pt x="8382" y="9807"/>
                  </a:cubicBezTo>
                  <a:cubicBezTo>
                    <a:pt x="8295" y="9815"/>
                    <a:pt x="8207" y="9818"/>
                    <a:pt x="8121" y="9818"/>
                  </a:cubicBezTo>
                  <a:cubicBezTo>
                    <a:pt x="7911" y="9818"/>
                    <a:pt x="7706" y="9799"/>
                    <a:pt x="7514" y="9780"/>
                  </a:cubicBezTo>
                  <a:cubicBezTo>
                    <a:pt x="7107" y="9725"/>
                    <a:pt x="6728" y="9617"/>
                    <a:pt x="6375" y="9508"/>
                  </a:cubicBezTo>
                  <a:cubicBezTo>
                    <a:pt x="5589" y="9264"/>
                    <a:pt x="5236" y="8776"/>
                    <a:pt x="5344" y="7989"/>
                  </a:cubicBezTo>
                  <a:cubicBezTo>
                    <a:pt x="5372" y="7881"/>
                    <a:pt x="5399" y="7772"/>
                    <a:pt x="5399" y="7610"/>
                  </a:cubicBezTo>
                  <a:close/>
                  <a:moveTo>
                    <a:pt x="3717" y="7284"/>
                  </a:moveTo>
                  <a:lnTo>
                    <a:pt x="4639" y="7447"/>
                  </a:lnTo>
                  <a:lnTo>
                    <a:pt x="4639" y="8098"/>
                  </a:lnTo>
                  <a:cubicBezTo>
                    <a:pt x="4612" y="8505"/>
                    <a:pt x="4721" y="8912"/>
                    <a:pt x="4883" y="9264"/>
                  </a:cubicBezTo>
                  <a:cubicBezTo>
                    <a:pt x="5073" y="9644"/>
                    <a:pt x="5399" y="9915"/>
                    <a:pt x="5778" y="10078"/>
                  </a:cubicBezTo>
                  <a:cubicBezTo>
                    <a:pt x="6375" y="10322"/>
                    <a:pt x="6999" y="10485"/>
                    <a:pt x="7623" y="10539"/>
                  </a:cubicBezTo>
                  <a:cubicBezTo>
                    <a:pt x="7746" y="10550"/>
                    <a:pt x="7865" y="10557"/>
                    <a:pt x="7982" y="10557"/>
                  </a:cubicBezTo>
                  <a:cubicBezTo>
                    <a:pt x="8146" y="10557"/>
                    <a:pt x="8305" y="10544"/>
                    <a:pt x="8464" y="10512"/>
                  </a:cubicBezTo>
                  <a:cubicBezTo>
                    <a:pt x="9087" y="10403"/>
                    <a:pt x="9603" y="10024"/>
                    <a:pt x="9874" y="9454"/>
                  </a:cubicBezTo>
                  <a:cubicBezTo>
                    <a:pt x="10037" y="9102"/>
                    <a:pt x="10172" y="8776"/>
                    <a:pt x="10335" y="8423"/>
                  </a:cubicBezTo>
                  <a:lnTo>
                    <a:pt x="10552" y="8423"/>
                  </a:lnTo>
                  <a:cubicBezTo>
                    <a:pt x="10606" y="8423"/>
                    <a:pt x="10688" y="8451"/>
                    <a:pt x="10769" y="8478"/>
                  </a:cubicBezTo>
                  <a:cubicBezTo>
                    <a:pt x="10769" y="8532"/>
                    <a:pt x="10796" y="8586"/>
                    <a:pt x="10796" y="8640"/>
                  </a:cubicBezTo>
                  <a:cubicBezTo>
                    <a:pt x="10552" y="10241"/>
                    <a:pt x="10335" y="11868"/>
                    <a:pt x="10037" y="13441"/>
                  </a:cubicBezTo>
                  <a:cubicBezTo>
                    <a:pt x="9467" y="16452"/>
                    <a:pt x="8843" y="19463"/>
                    <a:pt x="8111" y="22446"/>
                  </a:cubicBezTo>
                  <a:cubicBezTo>
                    <a:pt x="7867" y="23558"/>
                    <a:pt x="7514" y="24643"/>
                    <a:pt x="7107" y="25728"/>
                  </a:cubicBezTo>
                  <a:cubicBezTo>
                    <a:pt x="6890" y="26271"/>
                    <a:pt x="6619" y="26813"/>
                    <a:pt x="6321" y="27302"/>
                  </a:cubicBezTo>
                  <a:cubicBezTo>
                    <a:pt x="5968" y="27925"/>
                    <a:pt x="5317" y="28332"/>
                    <a:pt x="4585" y="28359"/>
                  </a:cubicBezTo>
                  <a:cubicBezTo>
                    <a:pt x="4487" y="28369"/>
                    <a:pt x="4389" y="28374"/>
                    <a:pt x="4291" y="28374"/>
                  </a:cubicBezTo>
                  <a:cubicBezTo>
                    <a:pt x="3545" y="28374"/>
                    <a:pt x="2800" y="28103"/>
                    <a:pt x="2225" y="27600"/>
                  </a:cubicBezTo>
                  <a:cubicBezTo>
                    <a:pt x="1873" y="27329"/>
                    <a:pt x="1628" y="26976"/>
                    <a:pt x="1466" y="26596"/>
                  </a:cubicBezTo>
                  <a:cubicBezTo>
                    <a:pt x="1357" y="26271"/>
                    <a:pt x="1249" y="25973"/>
                    <a:pt x="1140" y="25647"/>
                  </a:cubicBezTo>
                  <a:cubicBezTo>
                    <a:pt x="788" y="24698"/>
                    <a:pt x="706" y="23667"/>
                    <a:pt x="869" y="22636"/>
                  </a:cubicBezTo>
                  <a:cubicBezTo>
                    <a:pt x="1059" y="21253"/>
                    <a:pt x="1276" y="19897"/>
                    <a:pt x="1493" y="18541"/>
                  </a:cubicBezTo>
                  <a:cubicBezTo>
                    <a:pt x="2117" y="14906"/>
                    <a:pt x="2822" y="11271"/>
                    <a:pt x="3608" y="7664"/>
                  </a:cubicBezTo>
                  <a:cubicBezTo>
                    <a:pt x="3636" y="7555"/>
                    <a:pt x="3663" y="7447"/>
                    <a:pt x="3717" y="7284"/>
                  </a:cubicBezTo>
                  <a:close/>
                  <a:moveTo>
                    <a:pt x="6085" y="1"/>
                  </a:moveTo>
                  <a:cubicBezTo>
                    <a:pt x="5779" y="1"/>
                    <a:pt x="5501" y="248"/>
                    <a:pt x="5453" y="558"/>
                  </a:cubicBezTo>
                  <a:cubicBezTo>
                    <a:pt x="5399" y="693"/>
                    <a:pt x="5372" y="802"/>
                    <a:pt x="5372" y="937"/>
                  </a:cubicBezTo>
                  <a:cubicBezTo>
                    <a:pt x="5290" y="1561"/>
                    <a:pt x="5182" y="2185"/>
                    <a:pt x="5100" y="2809"/>
                  </a:cubicBezTo>
                  <a:cubicBezTo>
                    <a:pt x="5073" y="2890"/>
                    <a:pt x="5046" y="2999"/>
                    <a:pt x="5019" y="3107"/>
                  </a:cubicBezTo>
                  <a:cubicBezTo>
                    <a:pt x="4422" y="2972"/>
                    <a:pt x="3853" y="2863"/>
                    <a:pt x="3283" y="2755"/>
                  </a:cubicBezTo>
                  <a:cubicBezTo>
                    <a:pt x="3126" y="2729"/>
                    <a:pt x="2998" y="2714"/>
                    <a:pt x="2892" y="2714"/>
                  </a:cubicBezTo>
                  <a:cubicBezTo>
                    <a:pt x="2541" y="2714"/>
                    <a:pt x="2432" y="2878"/>
                    <a:pt x="2307" y="3378"/>
                  </a:cubicBezTo>
                  <a:cubicBezTo>
                    <a:pt x="2117" y="4165"/>
                    <a:pt x="1981" y="4952"/>
                    <a:pt x="1818" y="5765"/>
                  </a:cubicBezTo>
                  <a:cubicBezTo>
                    <a:pt x="1791" y="5955"/>
                    <a:pt x="1764" y="6118"/>
                    <a:pt x="1764" y="6308"/>
                  </a:cubicBezTo>
                  <a:cubicBezTo>
                    <a:pt x="1737" y="6742"/>
                    <a:pt x="1873" y="6904"/>
                    <a:pt x="2307" y="7013"/>
                  </a:cubicBezTo>
                  <a:cubicBezTo>
                    <a:pt x="2496" y="7067"/>
                    <a:pt x="2713" y="7094"/>
                    <a:pt x="2985" y="7149"/>
                  </a:cubicBezTo>
                  <a:cubicBezTo>
                    <a:pt x="2822" y="7881"/>
                    <a:pt x="2659" y="8559"/>
                    <a:pt x="2524" y="9210"/>
                  </a:cubicBezTo>
                  <a:cubicBezTo>
                    <a:pt x="1764" y="12899"/>
                    <a:pt x="1059" y="16588"/>
                    <a:pt x="435" y="20304"/>
                  </a:cubicBezTo>
                  <a:cubicBezTo>
                    <a:pt x="299" y="21226"/>
                    <a:pt x="164" y="22175"/>
                    <a:pt x="109" y="23097"/>
                  </a:cubicBezTo>
                  <a:cubicBezTo>
                    <a:pt x="1" y="24426"/>
                    <a:pt x="218" y="25756"/>
                    <a:pt x="815" y="26922"/>
                  </a:cubicBezTo>
                  <a:cubicBezTo>
                    <a:pt x="1167" y="27708"/>
                    <a:pt x="1791" y="28332"/>
                    <a:pt x="2578" y="28685"/>
                  </a:cubicBezTo>
                  <a:cubicBezTo>
                    <a:pt x="3012" y="28875"/>
                    <a:pt x="3473" y="29010"/>
                    <a:pt x="3961" y="29092"/>
                  </a:cubicBezTo>
                  <a:cubicBezTo>
                    <a:pt x="4128" y="29121"/>
                    <a:pt x="4295" y="29136"/>
                    <a:pt x="4460" y="29136"/>
                  </a:cubicBezTo>
                  <a:cubicBezTo>
                    <a:pt x="5504" y="29136"/>
                    <a:pt x="6484" y="28560"/>
                    <a:pt x="6999" y="27600"/>
                  </a:cubicBezTo>
                  <a:cubicBezTo>
                    <a:pt x="7379" y="26949"/>
                    <a:pt x="7677" y="26271"/>
                    <a:pt x="7948" y="25539"/>
                  </a:cubicBezTo>
                  <a:cubicBezTo>
                    <a:pt x="8355" y="24291"/>
                    <a:pt x="8735" y="23016"/>
                    <a:pt x="9033" y="21714"/>
                  </a:cubicBezTo>
                  <a:cubicBezTo>
                    <a:pt x="10064" y="17537"/>
                    <a:pt x="10905" y="13306"/>
                    <a:pt x="11529" y="9047"/>
                  </a:cubicBezTo>
                  <a:cubicBezTo>
                    <a:pt x="11529" y="8912"/>
                    <a:pt x="11583" y="8776"/>
                    <a:pt x="11610" y="8613"/>
                  </a:cubicBezTo>
                  <a:cubicBezTo>
                    <a:pt x="11791" y="8613"/>
                    <a:pt x="11960" y="8625"/>
                    <a:pt x="12116" y="8625"/>
                  </a:cubicBezTo>
                  <a:cubicBezTo>
                    <a:pt x="12195" y="8625"/>
                    <a:pt x="12270" y="8622"/>
                    <a:pt x="12342" y="8613"/>
                  </a:cubicBezTo>
                  <a:cubicBezTo>
                    <a:pt x="12803" y="8586"/>
                    <a:pt x="12885" y="8532"/>
                    <a:pt x="12966" y="8071"/>
                  </a:cubicBezTo>
                  <a:cubicBezTo>
                    <a:pt x="13156" y="7257"/>
                    <a:pt x="13319" y="6443"/>
                    <a:pt x="13482" y="5630"/>
                  </a:cubicBezTo>
                  <a:cubicBezTo>
                    <a:pt x="13590" y="5223"/>
                    <a:pt x="13509" y="5114"/>
                    <a:pt x="13129" y="4952"/>
                  </a:cubicBezTo>
                  <a:cubicBezTo>
                    <a:pt x="12831" y="4843"/>
                    <a:pt x="12478" y="4762"/>
                    <a:pt x="12180" y="4680"/>
                  </a:cubicBezTo>
                  <a:lnTo>
                    <a:pt x="11637" y="4518"/>
                  </a:lnTo>
                  <a:cubicBezTo>
                    <a:pt x="11691" y="4273"/>
                    <a:pt x="11746" y="4084"/>
                    <a:pt x="11800" y="3894"/>
                  </a:cubicBezTo>
                  <a:cubicBezTo>
                    <a:pt x="11936" y="3351"/>
                    <a:pt x="12098" y="2809"/>
                    <a:pt x="12234" y="2239"/>
                  </a:cubicBezTo>
                  <a:cubicBezTo>
                    <a:pt x="12315" y="1859"/>
                    <a:pt x="12207" y="1697"/>
                    <a:pt x="11881" y="1534"/>
                  </a:cubicBezTo>
                  <a:cubicBezTo>
                    <a:pt x="11746" y="1453"/>
                    <a:pt x="11610" y="1398"/>
                    <a:pt x="11474" y="1371"/>
                  </a:cubicBezTo>
                  <a:cubicBezTo>
                    <a:pt x="10145" y="964"/>
                    <a:pt x="8816" y="558"/>
                    <a:pt x="7487" y="205"/>
                  </a:cubicBezTo>
                  <a:cubicBezTo>
                    <a:pt x="7053" y="96"/>
                    <a:pt x="6646" y="42"/>
                    <a:pt x="6212" y="15"/>
                  </a:cubicBezTo>
                  <a:cubicBezTo>
                    <a:pt x="6170" y="5"/>
                    <a:pt x="6127" y="1"/>
                    <a:pt x="608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46"/>
            <p:cNvSpPr/>
            <p:nvPr/>
          </p:nvSpPr>
          <p:spPr>
            <a:xfrm>
              <a:off x="7959625" y="412888"/>
              <a:ext cx="252275" cy="527250"/>
            </a:xfrm>
            <a:custGeom>
              <a:avLst/>
              <a:gdLst/>
              <a:ahLst/>
              <a:cxnLst/>
              <a:rect l="l" t="t" r="r" b="b"/>
              <a:pathLst>
                <a:path w="10091" h="21090" extrusionOk="0">
                  <a:moveTo>
                    <a:pt x="3011" y="0"/>
                  </a:moveTo>
                  <a:cubicBezTo>
                    <a:pt x="2957" y="163"/>
                    <a:pt x="2930" y="271"/>
                    <a:pt x="2902" y="380"/>
                  </a:cubicBezTo>
                  <a:cubicBezTo>
                    <a:pt x="2116" y="3987"/>
                    <a:pt x="1411" y="7622"/>
                    <a:pt x="787" y="11257"/>
                  </a:cubicBezTo>
                  <a:cubicBezTo>
                    <a:pt x="570" y="12613"/>
                    <a:pt x="353" y="13969"/>
                    <a:pt x="163" y="15352"/>
                  </a:cubicBezTo>
                  <a:cubicBezTo>
                    <a:pt x="0" y="16383"/>
                    <a:pt x="82" y="17414"/>
                    <a:pt x="434" y="18363"/>
                  </a:cubicBezTo>
                  <a:cubicBezTo>
                    <a:pt x="543" y="18689"/>
                    <a:pt x="651" y="18987"/>
                    <a:pt x="760" y="19312"/>
                  </a:cubicBezTo>
                  <a:cubicBezTo>
                    <a:pt x="922" y="19692"/>
                    <a:pt x="1167" y="20045"/>
                    <a:pt x="1519" y="20316"/>
                  </a:cubicBezTo>
                  <a:cubicBezTo>
                    <a:pt x="2094" y="20819"/>
                    <a:pt x="2839" y="21090"/>
                    <a:pt x="3585" y="21090"/>
                  </a:cubicBezTo>
                  <a:cubicBezTo>
                    <a:pt x="3683" y="21090"/>
                    <a:pt x="3781" y="21085"/>
                    <a:pt x="3879" y="21075"/>
                  </a:cubicBezTo>
                  <a:cubicBezTo>
                    <a:pt x="4611" y="21048"/>
                    <a:pt x="5262" y="20641"/>
                    <a:pt x="5615" y="20018"/>
                  </a:cubicBezTo>
                  <a:cubicBezTo>
                    <a:pt x="5913" y="19529"/>
                    <a:pt x="6184" y="18987"/>
                    <a:pt x="6401" y="18444"/>
                  </a:cubicBezTo>
                  <a:cubicBezTo>
                    <a:pt x="6808" y="17359"/>
                    <a:pt x="7161" y="16274"/>
                    <a:pt x="7405" y="15162"/>
                  </a:cubicBezTo>
                  <a:cubicBezTo>
                    <a:pt x="8137" y="12179"/>
                    <a:pt x="8761" y="9168"/>
                    <a:pt x="9331" y="6157"/>
                  </a:cubicBezTo>
                  <a:cubicBezTo>
                    <a:pt x="9629" y="4584"/>
                    <a:pt x="9846" y="2957"/>
                    <a:pt x="10090" y="1356"/>
                  </a:cubicBezTo>
                  <a:cubicBezTo>
                    <a:pt x="10090" y="1302"/>
                    <a:pt x="10063" y="1248"/>
                    <a:pt x="10063" y="1194"/>
                  </a:cubicBezTo>
                  <a:cubicBezTo>
                    <a:pt x="9982" y="1167"/>
                    <a:pt x="9900" y="1139"/>
                    <a:pt x="9846" y="1139"/>
                  </a:cubicBezTo>
                  <a:lnTo>
                    <a:pt x="9629" y="1139"/>
                  </a:lnTo>
                  <a:cubicBezTo>
                    <a:pt x="9466" y="1492"/>
                    <a:pt x="9331" y="1818"/>
                    <a:pt x="9168" y="2170"/>
                  </a:cubicBezTo>
                  <a:cubicBezTo>
                    <a:pt x="8897" y="2740"/>
                    <a:pt x="8381" y="3119"/>
                    <a:pt x="7758" y="3228"/>
                  </a:cubicBezTo>
                  <a:cubicBezTo>
                    <a:pt x="7599" y="3260"/>
                    <a:pt x="7440" y="3273"/>
                    <a:pt x="7276" y="3273"/>
                  </a:cubicBezTo>
                  <a:cubicBezTo>
                    <a:pt x="7159" y="3273"/>
                    <a:pt x="7040" y="3266"/>
                    <a:pt x="6917" y="3255"/>
                  </a:cubicBezTo>
                  <a:cubicBezTo>
                    <a:pt x="6293" y="3201"/>
                    <a:pt x="5669" y="3038"/>
                    <a:pt x="5072" y="2794"/>
                  </a:cubicBezTo>
                  <a:cubicBezTo>
                    <a:pt x="4693" y="2631"/>
                    <a:pt x="4367" y="2360"/>
                    <a:pt x="4177" y="1980"/>
                  </a:cubicBezTo>
                  <a:cubicBezTo>
                    <a:pt x="4015" y="1628"/>
                    <a:pt x="3906" y="1221"/>
                    <a:pt x="3933" y="814"/>
                  </a:cubicBezTo>
                  <a:lnTo>
                    <a:pt x="3933" y="163"/>
                  </a:lnTo>
                  <a:lnTo>
                    <a:pt x="3011" y="0"/>
                  </a:ln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46"/>
            <p:cNvSpPr/>
            <p:nvPr/>
          </p:nvSpPr>
          <p:spPr>
            <a:xfrm>
              <a:off x="8005050" y="317263"/>
              <a:ext cx="255675" cy="110550"/>
            </a:xfrm>
            <a:custGeom>
              <a:avLst/>
              <a:gdLst/>
              <a:ahLst/>
              <a:cxnLst/>
              <a:rect l="l" t="t" r="r" b="b"/>
              <a:pathLst>
                <a:path w="10227" h="4422" extrusionOk="0">
                  <a:moveTo>
                    <a:pt x="543" y="1"/>
                  </a:moveTo>
                  <a:cubicBezTo>
                    <a:pt x="245" y="923"/>
                    <a:pt x="55" y="1872"/>
                    <a:pt x="1" y="2849"/>
                  </a:cubicBezTo>
                  <a:cubicBezTo>
                    <a:pt x="3228" y="3391"/>
                    <a:pt x="6429" y="4015"/>
                    <a:pt x="9738" y="4422"/>
                  </a:cubicBezTo>
                  <a:cubicBezTo>
                    <a:pt x="9901" y="3662"/>
                    <a:pt x="10063" y="2876"/>
                    <a:pt x="10226" y="2116"/>
                  </a:cubicBezTo>
                  <a:cubicBezTo>
                    <a:pt x="10172" y="2062"/>
                    <a:pt x="10118" y="2035"/>
                    <a:pt x="10063" y="2035"/>
                  </a:cubicBezTo>
                  <a:lnTo>
                    <a:pt x="841" y="28"/>
                  </a:lnTo>
                  <a:cubicBezTo>
                    <a:pt x="760" y="28"/>
                    <a:pt x="651" y="1"/>
                    <a:pt x="543" y="1"/>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46"/>
            <p:cNvSpPr/>
            <p:nvPr/>
          </p:nvSpPr>
          <p:spPr>
            <a:xfrm>
              <a:off x="8085750" y="247363"/>
              <a:ext cx="146500" cy="92300"/>
            </a:xfrm>
            <a:custGeom>
              <a:avLst/>
              <a:gdLst/>
              <a:ahLst/>
              <a:cxnLst/>
              <a:rect l="l" t="t" r="r" b="b"/>
              <a:pathLst>
                <a:path w="5860" h="3692" extrusionOk="0">
                  <a:moveTo>
                    <a:pt x="556" y="1"/>
                  </a:moveTo>
                  <a:cubicBezTo>
                    <a:pt x="468" y="1"/>
                    <a:pt x="382" y="9"/>
                    <a:pt x="299" y="30"/>
                  </a:cubicBezTo>
                  <a:cubicBezTo>
                    <a:pt x="109" y="871"/>
                    <a:pt x="0" y="1712"/>
                    <a:pt x="0" y="2580"/>
                  </a:cubicBezTo>
                  <a:cubicBezTo>
                    <a:pt x="841" y="2797"/>
                    <a:pt x="1682" y="2960"/>
                    <a:pt x="2550" y="3149"/>
                  </a:cubicBezTo>
                  <a:cubicBezTo>
                    <a:pt x="3391" y="3366"/>
                    <a:pt x="4259" y="3556"/>
                    <a:pt x="5127" y="3692"/>
                  </a:cubicBezTo>
                  <a:cubicBezTo>
                    <a:pt x="5425" y="2932"/>
                    <a:pt x="5642" y="2227"/>
                    <a:pt x="5859" y="1468"/>
                  </a:cubicBezTo>
                  <a:cubicBezTo>
                    <a:pt x="5642" y="1386"/>
                    <a:pt x="5452" y="1305"/>
                    <a:pt x="5262" y="1251"/>
                  </a:cubicBezTo>
                  <a:cubicBezTo>
                    <a:pt x="4340" y="979"/>
                    <a:pt x="3418" y="681"/>
                    <a:pt x="2496" y="437"/>
                  </a:cubicBezTo>
                  <a:cubicBezTo>
                    <a:pt x="2007" y="301"/>
                    <a:pt x="1492" y="166"/>
                    <a:pt x="977" y="57"/>
                  </a:cubicBezTo>
                  <a:cubicBezTo>
                    <a:pt x="843" y="24"/>
                    <a:pt x="698" y="1"/>
                    <a:pt x="55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46"/>
            <p:cNvSpPr/>
            <p:nvPr/>
          </p:nvSpPr>
          <p:spPr>
            <a:xfrm>
              <a:off x="8072850" y="420338"/>
              <a:ext cx="105825" cy="55625"/>
            </a:xfrm>
            <a:custGeom>
              <a:avLst/>
              <a:gdLst/>
              <a:ahLst/>
              <a:cxnLst/>
              <a:rect l="l" t="t" r="r" b="b"/>
              <a:pathLst>
                <a:path w="4233" h="2225" extrusionOk="0">
                  <a:moveTo>
                    <a:pt x="164" y="1"/>
                  </a:moveTo>
                  <a:cubicBezTo>
                    <a:pt x="164" y="163"/>
                    <a:pt x="137" y="272"/>
                    <a:pt x="137" y="380"/>
                  </a:cubicBezTo>
                  <a:cubicBezTo>
                    <a:pt x="1" y="1194"/>
                    <a:pt x="354" y="1655"/>
                    <a:pt x="1140" y="1926"/>
                  </a:cubicBezTo>
                  <a:cubicBezTo>
                    <a:pt x="1520" y="2035"/>
                    <a:pt x="1900" y="2116"/>
                    <a:pt x="2279" y="2170"/>
                  </a:cubicBezTo>
                  <a:cubicBezTo>
                    <a:pt x="2551" y="2225"/>
                    <a:pt x="2849" y="2225"/>
                    <a:pt x="3147" y="2225"/>
                  </a:cubicBezTo>
                  <a:cubicBezTo>
                    <a:pt x="3310" y="2225"/>
                    <a:pt x="3473" y="2143"/>
                    <a:pt x="3608" y="2062"/>
                  </a:cubicBezTo>
                  <a:cubicBezTo>
                    <a:pt x="4015" y="1709"/>
                    <a:pt x="4232" y="1194"/>
                    <a:pt x="4178" y="679"/>
                  </a:cubicBezTo>
                  <a:lnTo>
                    <a:pt x="164" y="1"/>
                  </a:ln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46"/>
            <p:cNvSpPr/>
            <p:nvPr/>
          </p:nvSpPr>
          <p:spPr>
            <a:xfrm>
              <a:off x="7996225" y="633688"/>
              <a:ext cx="145150" cy="267025"/>
            </a:xfrm>
            <a:custGeom>
              <a:avLst/>
              <a:gdLst/>
              <a:ahLst/>
              <a:cxnLst/>
              <a:rect l="l" t="t" r="r" b="b"/>
              <a:pathLst>
                <a:path w="5806" h="10681" extrusionOk="0">
                  <a:moveTo>
                    <a:pt x="3182" y="0"/>
                  </a:moveTo>
                  <a:cubicBezTo>
                    <a:pt x="3050" y="0"/>
                    <a:pt x="2917" y="31"/>
                    <a:pt x="2795" y="92"/>
                  </a:cubicBezTo>
                  <a:cubicBezTo>
                    <a:pt x="2740" y="119"/>
                    <a:pt x="2659" y="146"/>
                    <a:pt x="2605" y="173"/>
                  </a:cubicBezTo>
                  <a:cubicBezTo>
                    <a:pt x="2374" y="268"/>
                    <a:pt x="2137" y="316"/>
                    <a:pt x="1900" y="316"/>
                  </a:cubicBezTo>
                  <a:cubicBezTo>
                    <a:pt x="1662" y="316"/>
                    <a:pt x="1425" y="268"/>
                    <a:pt x="1194" y="173"/>
                  </a:cubicBezTo>
                  <a:cubicBezTo>
                    <a:pt x="1086" y="146"/>
                    <a:pt x="977" y="119"/>
                    <a:pt x="869" y="92"/>
                  </a:cubicBezTo>
                  <a:cubicBezTo>
                    <a:pt x="652" y="1801"/>
                    <a:pt x="408" y="3428"/>
                    <a:pt x="191" y="5056"/>
                  </a:cubicBezTo>
                  <a:cubicBezTo>
                    <a:pt x="28" y="6168"/>
                    <a:pt x="1" y="7334"/>
                    <a:pt x="82" y="8473"/>
                  </a:cubicBezTo>
                  <a:cubicBezTo>
                    <a:pt x="109" y="8961"/>
                    <a:pt x="272" y="9450"/>
                    <a:pt x="571" y="9857"/>
                  </a:cubicBezTo>
                  <a:cubicBezTo>
                    <a:pt x="842" y="10236"/>
                    <a:pt x="1249" y="10507"/>
                    <a:pt x="1683" y="10616"/>
                  </a:cubicBezTo>
                  <a:cubicBezTo>
                    <a:pt x="1804" y="10659"/>
                    <a:pt x="1930" y="10680"/>
                    <a:pt x="2056" y="10680"/>
                  </a:cubicBezTo>
                  <a:cubicBezTo>
                    <a:pt x="2325" y="10680"/>
                    <a:pt x="2591" y="10584"/>
                    <a:pt x="2795" y="10399"/>
                  </a:cubicBezTo>
                  <a:cubicBezTo>
                    <a:pt x="3039" y="10209"/>
                    <a:pt x="3256" y="9965"/>
                    <a:pt x="3446" y="9721"/>
                  </a:cubicBezTo>
                  <a:cubicBezTo>
                    <a:pt x="3907" y="9070"/>
                    <a:pt x="4232" y="8338"/>
                    <a:pt x="4449" y="7578"/>
                  </a:cubicBezTo>
                  <a:cubicBezTo>
                    <a:pt x="4585" y="7171"/>
                    <a:pt x="4693" y="6764"/>
                    <a:pt x="4802" y="6330"/>
                  </a:cubicBezTo>
                  <a:cubicBezTo>
                    <a:pt x="5236" y="4649"/>
                    <a:pt x="5561" y="2913"/>
                    <a:pt x="5751" y="1177"/>
                  </a:cubicBezTo>
                  <a:cubicBezTo>
                    <a:pt x="5805" y="1014"/>
                    <a:pt x="5805" y="824"/>
                    <a:pt x="5751" y="662"/>
                  </a:cubicBezTo>
                  <a:cubicBezTo>
                    <a:pt x="5738" y="648"/>
                    <a:pt x="5724" y="641"/>
                    <a:pt x="5710" y="641"/>
                  </a:cubicBezTo>
                  <a:cubicBezTo>
                    <a:pt x="5697" y="641"/>
                    <a:pt x="5683" y="648"/>
                    <a:pt x="5670" y="662"/>
                  </a:cubicBezTo>
                  <a:cubicBezTo>
                    <a:pt x="5616" y="662"/>
                    <a:pt x="5561" y="662"/>
                    <a:pt x="5507" y="689"/>
                  </a:cubicBezTo>
                  <a:cubicBezTo>
                    <a:pt x="5324" y="776"/>
                    <a:pt x="5130" y="818"/>
                    <a:pt x="4938" y="818"/>
                  </a:cubicBezTo>
                  <a:cubicBezTo>
                    <a:pt x="4591" y="818"/>
                    <a:pt x="4250" y="679"/>
                    <a:pt x="3988" y="417"/>
                  </a:cubicBezTo>
                  <a:lnTo>
                    <a:pt x="3771" y="255"/>
                  </a:lnTo>
                  <a:cubicBezTo>
                    <a:pt x="3619" y="85"/>
                    <a:pt x="3402" y="0"/>
                    <a:pt x="31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46"/>
            <p:cNvSpPr/>
            <p:nvPr/>
          </p:nvSpPr>
          <p:spPr>
            <a:xfrm>
              <a:off x="7980650" y="616438"/>
              <a:ext cx="175650" cy="299425"/>
            </a:xfrm>
            <a:custGeom>
              <a:avLst/>
              <a:gdLst/>
              <a:ahLst/>
              <a:cxnLst/>
              <a:rect l="l" t="t" r="r" b="b"/>
              <a:pathLst>
                <a:path w="7026" h="11977" extrusionOk="0">
                  <a:moveTo>
                    <a:pt x="3805" y="690"/>
                  </a:moveTo>
                  <a:cubicBezTo>
                    <a:pt x="4025" y="690"/>
                    <a:pt x="4242" y="775"/>
                    <a:pt x="4394" y="945"/>
                  </a:cubicBezTo>
                  <a:lnTo>
                    <a:pt x="4611" y="1107"/>
                  </a:lnTo>
                  <a:cubicBezTo>
                    <a:pt x="4873" y="1369"/>
                    <a:pt x="5214" y="1508"/>
                    <a:pt x="5561" y="1508"/>
                  </a:cubicBezTo>
                  <a:cubicBezTo>
                    <a:pt x="5753" y="1508"/>
                    <a:pt x="5947" y="1466"/>
                    <a:pt x="6130" y="1379"/>
                  </a:cubicBezTo>
                  <a:cubicBezTo>
                    <a:pt x="6184" y="1352"/>
                    <a:pt x="6239" y="1352"/>
                    <a:pt x="6293" y="1352"/>
                  </a:cubicBezTo>
                  <a:cubicBezTo>
                    <a:pt x="6306" y="1338"/>
                    <a:pt x="6320" y="1331"/>
                    <a:pt x="6333" y="1331"/>
                  </a:cubicBezTo>
                  <a:cubicBezTo>
                    <a:pt x="6347" y="1331"/>
                    <a:pt x="6361" y="1338"/>
                    <a:pt x="6374" y="1352"/>
                  </a:cubicBezTo>
                  <a:cubicBezTo>
                    <a:pt x="6428" y="1514"/>
                    <a:pt x="6428" y="1704"/>
                    <a:pt x="6374" y="1867"/>
                  </a:cubicBezTo>
                  <a:cubicBezTo>
                    <a:pt x="6184" y="3603"/>
                    <a:pt x="5859" y="5339"/>
                    <a:pt x="5425" y="7020"/>
                  </a:cubicBezTo>
                  <a:cubicBezTo>
                    <a:pt x="5316" y="7454"/>
                    <a:pt x="5208" y="7861"/>
                    <a:pt x="5072" y="8268"/>
                  </a:cubicBezTo>
                  <a:cubicBezTo>
                    <a:pt x="4855" y="9028"/>
                    <a:pt x="4530" y="9760"/>
                    <a:pt x="4069" y="10411"/>
                  </a:cubicBezTo>
                  <a:cubicBezTo>
                    <a:pt x="3879" y="10655"/>
                    <a:pt x="3662" y="10899"/>
                    <a:pt x="3418" y="11089"/>
                  </a:cubicBezTo>
                  <a:cubicBezTo>
                    <a:pt x="3214" y="11274"/>
                    <a:pt x="2961" y="11370"/>
                    <a:pt x="2700" y="11370"/>
                  </a:cubicBezTo>
                  <a:cubicBezTo>
                    <a:pt x="2578" y="11370"/>
                    <a:pt x="2454" y="11349"/>
                    <a:pt x="2333" y="11306"/>
                  </a:cubicBezTo>
                  <a:cubicBezTo>
                    <a:pt x="1872" y="11197"/>
                    <a:pt x="1465" y="10926"/>
                    <a:pt x="1194" y="10547"/>
                  </a:cubicBezTo>
                  <a:cubicBezTo>
                    <a:pt x="922" y="10140"/>
                    <a:pt x="732" y="9651"/>
                    <a:pt x="705" y="9163"/>
                  </a:cubicBezTo>
                  <a:cubicBezTo>
                    <a:pt x="624" y="8024"/>
                    <a:pt x="651" y="6858"/>
                    <a:pt x="814" y="5746"/>
                  </a:cubicBezTo>
                  <a:cubicBezTo>
                    <a:pt x="1031" y="4091"/>
                    <a:pt x="1275" y="2491"/>
                    <a:pt x="1492" y="782"/>
                  </a:cubicBezTo>
                  <a:cubicBezTo>
                    <a:pt x="1600" y="809"/>
                    <a:pt x="1709" y="836"/>
                    <a:pt x="1817" y="863"/>
                  </a:cubicBezTo>
                  <a:cubicBezTo>
                    <a:pt x="2048" y="958"/>
                    <a:pt x="2285" y="1006"/>
                    <a:pt x="2523" y="1006"/>
                  </a:cubicBezTo>
                  <a:cubicBezTo>
                    <a:pt x="2760" y="1006"/>
                    <a:pt x="2997" y="958"/>
                    <a:pt x="3228" y="863"/>
                  </a:cubicBezTo>
                  <a:cubicBezTo>
                    <a:pt x="3282" y="836"/>
                    <a:pt x="3363" y="809"/>
                    <a:pt x="3418" y="782"/>
                  </a:cubicBezTo>
                  <a:cubicBezTo>
                    <a:pt x="3540" y="721"/>
                    <a:pt x="3673" y="690"/>
                    <a:pt x="3805" y="690"/>
                  </a:cubicBezTo>
                  <a:close/>
                  <a:moveTo>
                    <a:pt x="3783" y="1"/>
                  </a:moveTo>
                  <a:cubicBezTo>
                    <a:pt x="3577" y="1"/>
                    <a:pt x="3369" y="44"/>
                    <a:pt x="3174" y="131"/>
                  </a:cubicBezTo>
                  <a:cubicBezTo>
                    <a:pt x="2952" y="264"/>
                    <a:pt x="2707" y="332"/>
                    <a:pt x="2459" y="332"/>
                  </a:cubicBezTo>
                  <a:cubicBezTo>
                    <a:pt x="2252" y="332"/>
                    <a:pt x="2042" y="284"/>
                    <a:pt x="1844" y="185"/>
                  </a:cubicBezTo>
                  <a:cubicBezTo>
                    <a:pt x="1817" y="158"/>
                    <a:pt x="1763" y="158"/>
                    <a:pt x="1682" y="158"/>
                  </a:cubicBezTo>
                  <a:cubicBezTo>
                    <a:pt x="1636" y="147"/>
                    <a:pt x="1590" y="142"/>
                    <a:pt x="1544" y="142"/>
                  </a:cubicBezTo>
                  <a:cubicBezTo>
                    <a:pt x="1242" y="142"/>
                    <a:pt x="969" y="367"/>
                    <a:pt x="922" y="673"/>
                  </a:cubicBezTo>
                  <a:cubicBezTo>
                    <a:pt x="895" y="728"/>
                    <a:pt x="868" y="782"/>
                    <a:pt x="868" y="836"/>
                  </a:cubicBezTo>
                  <a:cubicBezTo>
                    <a:pt x="434" y="2925"/>
                    <a:pt x="163" y="5068"/>
                    <a:pt x="27" y="7210"/>
                  </a:cubicBezTo>
                  <a:cubicBezTo>
                    <a:pt x="0" y="7807"/>
                    <a:pt x="27" y="8404"/>
                    <a:pt x="27" y="8892"/>
                  </a:cubicBezTo>
                  <a:cubicBezTo>
                    <a:pt x="136" y="9353"/>
                    <a:pt x="190" y="9679"/>
                    <a:pt x="298" y="9977"/>
                  </a:cubicBezTo>
                  <a:cubicBezTo>
                    <a:pt x="515" y="10682"/>
                    <a:pt x="977" y="11279"/>
                    <a:pt x="1600" y="11659"/>
                  </a:cubicBezTo>
                  <a:cubicBezTo>
                    <a:pt x="1921" y="11872"/>
                    <a:pt x="2288" y="11977"/>
                    <a:pt x="2655" y="11977"/>
                  </a:cubicBezTo>
                  <a:cubicBezTo>
                    <a:pt x="3125" y="11977"/>
                    <a:pt x="3594" y="11804"/>
                    <a:pt x="3960" y="11469"/>
                  </a:cubicBezTo>
                  <a:cubicBezTo>
                    <a:pt x="4177" y="11225"/>
                    <a:pt x="4394" y="11008"/>
                    <a:pt x="4584" y="10764"/>
                  </a:cubicBezTo>
                  <a:cubicBezTo>
                    <a:pt x="5018" y="10140"/>
                    <a:pt x="5343" y="9434"/>
                    <a:pt x="5560" y="8729"/>
                  </a:cubicBezTo>
                  <a:cubicBezTo>
                    <a:pt x="6266" y="6397"/>
                    <a:pt x="6754" y="4037"/>
                    <a:pt x="6998" y="1623"/>
                  </a:cubicBezTo>
                  <a:cubicBezTo>
                    <a:pt x="7025" y="1406"/>
                    <a:pt x="7025" y="1216"/>
                    <a:pt x="6998" y="1026"/>
                  </a:cubicBezTo>
                  <a:cubicBezTo>
                    <a:pt x="6998" y="715"/>
                    <a:pt x="6761" y="499"/>
                    <a:pt x="6491" y="499"/>
                  </a:cubicBezTo>
                  <a:cubicBezTo>
                    <a:pt x="6408" y="499"/>
                    <a:pt x="6322" y="520"/>
                    <a:pt x="6239" y="565"/>
                  </a:cubicBezTo>
                  <a:cubicBezTo>
                    <a:pt x="6103" y="592"/>
                    <a:pt x="5994" y="646"/>
                    <a:pt x="5886" y="701"/>
                  </a:cubicBezTo>
                  <a:cubicBezTo>
                    <a:pt x="5767" y="776"/>
                    <a:pt x="5636" y="813"/>
                    <a:pt x="5507" y="813"/>
                  </a:cubicBezTo>
                  <a:cubicBezTo>
                    <a:pt x="5311" y="813"/>
                    <a:pt x="5122" y="728"/>
                    <a:pt x="4991" y="565"/>
                  </a:cubicBezTo>
                  <a:cubicBezTo>
                    <a:pt x="4882" y="484"/>
                    <a:pt x="4774" y="375"/>
                    <a:pt x="4638" y="294"/>
                  </a:cubicBezTo>
                  <a:cubicBezTo>
                    <a:pt x="4394" y="98"/>
                    <a:pt x="4091" y="1"/>
                    <a:pt x="3783"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46"/>
            <p:cNvSpPr/>
            <p:nvPr/>
          </p:nvSpPr>
          <p:spPr>
            <a:xfrm>
              <a:off x="8014550" y="833313"/>
              <a:ext cx="66375" cy="34675"/>
            </a:xfrm>
            <a:custGeom>
              <a:avLst/>
              <a:gdLst/>
              <a:ahLst/>
              <a:cxnLst/>
              <a:rect l="l" t="t" r="r" b="b"/>
              <a:pathLst>
                <a:path w="2655" h="1387" extrusionOk="0">
                  <a:moveTo>
                    <a:pt x="325" y="1"/>
                  </a:moveTo>
                  <a:cubicBezTo>
                    <a:pt x="279" y="1"/>
                    <a:pt x="233" y="10"/>
                    <a:pt x="190" y="27"/>
                  </a:cubicBezTo>
                  <a:cubicBezTo>
                    <a:pt x="55" y="108"/>
                    <a:pt x="0" y="271"/>
                    <a:pt x="27" y="407"/>
                  </a:cubicBezTo>
                  <a:cubicBezTo>
                    <a:pt x="55" y="542"/>
                    <a:pt x="109" y="651"/>
                    <a:pt x="163" y="759"/>
                  </a:cubicBezTo>
                  <a:cubicBezTo>
                    <a:pt x="463" y="1234"/>
                    <a:pt x="923" y="1387"/>
                    <a:pt x="1439" y="1387"/>
                  </a:cubicBezTo>
                  <a:cubicBezTo>
                    <a:pt x="1484" y="1387"/>
                    <a:pt x="1528" y="1385"/>
                    <a:pt x="1573" y="1383"/>
                  </a:cubicBezTo>
                  <a:cubicBezTo>
                    <a:pt x="1818" y="1302"/>
                    <a:pt x="2062" y="1193"/>
                    <a:pt x="2306" y="1085"/>
                  </a:cubicBezTo>
                  <a:cubicBezTo>
                    <a:pt x="2496" y="976"/>
                    <a:pt x="2631" y="759"/>
                    <a:pt x="2631" y="542"/>
                  </a:cubicBezTo>
                  <a:cubicBezTo>
                    <a:pt x="2654" y="428"/>
                    <a:pt x="2580" y="313"/>
                    <a:pt x="2475" y="313"/>
                  </a:cubicBezTo>
                  <a:cubicBezTo>
                    <a:pt x="2456" y="313"/>
                    <a:pt x="2435" y="317"/>
                    <a:pt x="2414" y="325"/>
                  </a:cubicBezTo>
                  <a:cubicBezTo>
                    <a:pt x="2306" y="353"/>
                    <a:pt x="2197" y="407"/>
                    <a:pt x="2116" y="461"/>
                  </a:cubicBezTo>
                  <a:cubicBezTo>
                    <a:pt x="1872" y="542"/>
                    <a:pt x="1655" y="597"/>
                    <a:pt x="1438" y="651"/>
                  </a:cubicBezTo>
                  <a:cubicBezTo>
                    <a:pt x="1397" y="659"/>
                    <a:pt x="1357" y="663"/>
                    <a:pt x="1317" y="663"/>
                  </a:cubicBezTo>
                  <a:cubicBezTo>
                    <a:pt x="1089" y="663"/>
                    <a:pt x="875" y="537"/>
                    <a:pt x="760" y="353"/>
                  </a:cubicBezTo>
                  <a:cubicBezTo>
                    <a:pt x="705" y="271"/>
                    <a:pt x="651" y="190"/>
                    <a:pt x="597" y="136"/>
                  </a:cubicBezTo>
                  <a:cubicBezTo>
                    <a:pt x="523" y="43"/>
                    <a:pt x="423" y="1"/>
                    <a:pt x="32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46"/>
            <p:cNvSpPr/>
            <p:nvPr/>
          </p:nvSpPr>
          <p:spPr>
            <a:xfrm>
              <a:off x="8013200" y="787863"/>
              <a:ext cx="16975" cy="16300"/>
            </a:xfrm>
            <a:custGeom>
              <a:avLst/>
              <a:gdLst/>
              <a:ahLst/>
              <a:cxnLst/>
              <a:rect l="l" t="t" r="r" b="b"/>
              <a:pathLst>
                <a:path w="679" h="652" extrusionOk="0">
                  <a:moveTo>
                    <a:pt x="325" y="1"/>
                  </a:moveTo>
                  <a:cubicBezTo>
                    <a:pt x="136" y="28"/>
                    <a:pt x="0" y="218"/>
                    <a:pt x="27" y="408"/>
                  </a:cubicBezTo>
                  <a:cubicBezTo>
                    <a:pt x="54" y="543"/>
                    <a:pt x="190" y="652"/>
                    <a:pt x="325" y="652"/>
                  </a:cubicBezTo>
                  <a:cubicBezTo>
                    <a:pt x="515" y="652"/>
                    <a:pt x="678" y="489"/>
                    <a:pt x="651" y="299"/>
                  </a:cubicBezTo>
                  <a:cubicBezTo>
                    <a:pt x="651" y="136"/>
                    <a:pt x="488" y="1"/>
                    <a:pt x="32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46"/>
            <p:cNvSpPr/>
            <p:nvPr/>
          </p:nvSpPr>
          <p:spPr>
            <a:xfrm>
              <a:off x="8066350" y="799938"/>
              <a:ext cx="18750" cy="16925"/>
            </a:xfrm>
            <a:custGeom>
              <a:avLst/>
              <a:gdLst/>
              <a:ahLst/>
              <a:cxnLst/>
              <a:rect l="l" t="t" r="r" b="b"/>
              <a:pathLst>
                <a:path w="750" h="677" extrusionOk="0">
                  <a:moveTo>
                    <a:pt x="319" y="1"/>
                  </a:moveTo>
                  <a:cubicBezTo>
                    <a:pt x="1" y="1"/>
                    <a:pt x="49" y="677"/>
                    <a:pt x="356" y="677"/>
                  </a:cubicBezTo>
                  <a:cubicBezTo>
                    <a:pt x="385" y="677"/>
                    <a:pt x="417" y="670"/>
                    <a:pt x="451" y="657"/>
                  </a:cubicBezTo>
                  <a:cubicBezTo>
                    <a:pt x="641" y="630"/>
                    <a:pt x="749" y="440"/>
                    <a:pt x="722" y="250"/>
                  </a:cubicBezTo>
                  <a:cubicBezTo>
                    <a:pt x="695" y="87"/>
                    <a:pt x="532" y="6"/>
                    <a:pt x="369" y="6"/>
                  </a:cubicBezTo>
                  <a:cubicBezTo>
                    <a:pt x="352" y="2"/>
                    <a:pt x="335" y="1"/>
                    <a:pt x="319"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7" name="Google Shape;557;p46"/>
          <p:cNvGrpSpPr/>
          <p:nvPr/>
        </p:nvGrpSpPr>
        <p:grpSpPr>
          <a:xfrm>
            <a:off x="8424292" y="4284416"/>
            <a:ext cx="277437" cy="391513"/>
            <a:chOff x="8424292" y="4284416"/>
            <a:chExt cx="277437" cy="391513"/>
          </a:xfrm>
        </p:grpSpPr>
        <p:grpSp>
          <p:nvGrpSpPr>
            <p:cNvPr id="558" name="Google Shape;558;p46"/>
            <p:cNvGrpSpPr/>
            <p:nvPr/>
          </p:nvGrpSpPr>
          <p:grpSpPr>
            <a:xfrm>
              <a:off x="8424292" y="4480091"/>
              <a:ext cx="129879" cy="195839"/>
              <a:chOff x="7509313" y="3231788"/>
              <a:chExt cx="249575" cy="365575"/>
            </a:xfrm>
          </p:grpSpPr>
          <p:sp>
            <p:nvSpPr>
              <p:cNvPr id="559" name="Google Shape;559;p46"/>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6"/>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6"/>
              <p:cNvSpPr/>
              <p:nvPr/>
            </p:nvSpPr>
            <p:spPr>
              <a:xfrm>
                <a:off x="7560863" y="3329488"/>
                <a:ext cx="149200" cy="172950"/>
              </a:xfrm>
              <a:custGeom>
                <a:avLst/>
                <a:gdLst/>
                <a:ahLst/>
                <a:cxnLst/>
                <a:rect l="l" t="t" r="r" b="b"/>
                <a:pathLst>
                  <a:path w="5968" h="6918" extrusionOk="0">
                    <a:moveTo>
                      <a:pt x="2957" y="1"/>
                    </a:moveTo>
                    <a:cubicBezTo>
                      <a:pt x="2577" y="1764"/>
                      <a:pt x="1248" y="2713"/>
                      <a:pt x="0" y="3852"/>
                    </a:cubicBezTo>
                    <a:cubicBezTo>
                      <a:pt x="543" y="4178"/>
                      <a:pt x="977" y="4395"/>
                      <a:pt x="1356" y="4666"/>
                    </a:cubicBezTo>
                    <a:cubicBezTo>
                      <a:pt x="1763" y="4965"/>
                      <a:pt x="2116" y="5290"/>
                      <a:pt x="2441" y="5670"/>
                    </a:cubicBezTo>
                    <a:cubicBezTo>
                      <a:pt x="2767" y="6077"/>
                      <a:pt x="3065" y="6483"/>
                      <a:pt x="3309" y="6917"/>
                    </a:cubicBezTo>
                    <a:cubicBezTo>
                      <a:pt x="3770" y="5371"/>
                      <a:pt x="4774" y="4314"/>
                      <a:pt x="5967" y="3418"/>
                    </a:cubicBezTo>
                    <a:cubicBezTo>
                      <a:pt x="5371" y="2930"/>
                      <a:pt x="4801" y="2415"/>
                      <a:pt x="4259" y="1872"/>
                    </a:cubicBezTo>
                    <a:cubicBezTo>
                      <a:pt x="3770" y="1276"/>
                      <a:pt x="3336" y="652"/>
                      <a:pt x="29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2" name="Google Shape;562;p46"/>
            <p:cNvGrpSpPr/>
            <p:nvPr/>
          </p:nvGrpSpPr>
          <p:grpSpPr>
            <a:xfrm>
              <a:off x="8571875" y="4284416"/>
              <a:ext cx="129854" cy="195839"/>
              <a:chOff x="7509313" y="3231788"/>
              <a:chExt cx="249575" cy="365575"/>
            </a:xfrm>
          </p:grpSpPr>
          <p:sp>
            <p:nvSpPr>
              <p:cNvPr id="563" name="Google Shape;563;p46"/>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6"/>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6"/>
              <p:cNvSpPr/>
              <p:nvPr/>
            </p:nvSpPr>
            <p:spPr>
              <a:xfrm>
                <a:off x="7560863" y="3329488"/>
                <a:ext cx="149200" cy="172950"/>
              </a:xfrm>
              <a:custGeom>
                <a:avLst/>
                <a:gdLst/>
                <a:ahLst/>
                <a:cxnLst/>
                <a:rect l="l" t="t" r="r" b="b"/>
                <a:pathLst>
                  <a:path w="5968" h="6918" extrusionOk="0">
                    <a:moveTo>
                      <a:pt x="2957" y="1"/>
                    </a:moveTo>
                    <a:cubicBezTo>
                      <a:pt x="2577" y="1764"/>
                      <a:pt x="1248" y="2713"/>
                      <a:pt x="0" y="3852"/>
                    </a:cubicBezTo>
                    <a:cubicBezTo>
                      <a:pt x="543" y="4178"/>
                      <a:pt x="977" y="4395"/>
                      <a:pt x="1356" y="4666"/>
                    </a:cubicBezTo>
                    <a:cubicBezTo>
                      <a:pt x="1763" y="4965"/>
                      <a:pt x="2116" y="5290"/>
                      <a:pt x="2441" y="5670"/>
                    </a:cubicBezTo>
                    <a:cubicBezTo>
                      <a:pt x="2767" y="6077"/>
                      <a:pt x="3065" y="6483"/>
                      <a:pt x="3309" y="6917"/>
                    </a:cubicBezTo>
                    <a:cubicBezTo>
                      <a:pt x="3770" y="5371"/>
                      <a:pt x="4774" y="4314"/>
                      <a:pt x="5967" y="3418"/>
                    </a:cubicBezTo>
                    <a:cubicBezTo>
                      <a:pt x="5371" y="2930"/>
                      <a:pt x="4801" y="2415"/>
                      <a:pt x="4259" y="1872"/>
                    </a:cubicBezTo>
                    <a:cubicBezTo>
                      <a:pt x="3770" y="1276"/>
                      <a:pt x="3336" y="652"/>
                      <a:pt x="29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66" name="Google Shape;566;p46"/>
          <p:cNvGrpSpPr/>
          <p:nvPr/>
        </p:nvGrpSpPr>
        <p:grpSpPr>
          <a:xfrm rot="5973186">
            <a:off x="1583400" y="813978"/>
            <a:ext cx="525721" cy="428640"/>
            <a:chOff x="5426900" y="3064075"/>
            <a:chExt cx="281450" cy="229525"/>
          </a:xfrm>
        </p:grpSpPr>
        <p:sp>
          <p:nvSpPr>
            <p:cNvPr id="567" name="Google Shape;567;p46"/>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6"/>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6"/>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6"/>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6"/>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6"/>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6"/>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6"/>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6"/>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 name="Google Shape;529;p46"/>
          <p:cNvSpPr/>
          <p:nvPr/>
        </p:nvSpPr>
        <p:spPr>
          <a:xfrm rot="10800000" flipH="1">
            <a:off x="4757496" y="3534712"/>
            <a:ext cx="710989" cy="694889"/>
          </a:xfrm>
          <a:custGeom>
            <a:avLst/>
            <a:gdLst/>
            <a:ahLst/>
            <a:cxnLst/>
            <a:rect l="l" t="t" r="r" b="b"/>
            <a:pathLst>
              <a:path w="13852" h="13539" extrusionOk="0">
                <a:moveTo>
                  <a:pt x="6804" y="1"/>
                </a:moveTo>
                <a:cubicBezTo>
                  <a:pt x="6711" y="1"/>
                  <a:pt x="6619" y="1"/>
                  <a:pt x="6526" y="2"/>
                </a:cubicBezTo>
                <a:cubicBezTo>
                  <a:pt x="5168" y="14"/>
                  <a:pt x="3797" y="168"/>
                  <a:pt x="2439" y="168"/>
                </a:cubicBezTo>
                <a:cubicBezTo>
                  <a:pt x="2313" y="168"/>
                  <a:pt x="2186" y="167"/>
                  <a:pt x="2060" y="164"/>
                </a:cubicBezTo>
                <a:cubicBezTo>
                  <a:pt x="2032" y="163"/>
                  <a:pt x="2005" y="163"/>
                  <a:pt x="1977" y="163"/>
                </a:cubicBezTo>
                <a:cubicBezTo>
                  <a:pt x="1531" y="163"/>
                  <a:pt x="1041" y="249"/>
                  <a:pt x="734" y="597"/>
                </a:cubicBezTo>
                <a:cubicBezTo>
                  <a:pt x="338" y="1049"/>
                  <a:pt x="407" y="1829"/>
                  <a:pt x="351" y="2391"/>
                </a:cubicBezTo>
                <a:cubicBezTo>
                  <a:pt x="199" y="3909"/>
                  <a:pt x="80" y="5430"/>
                  <a:pt x="34" y="6956"/>
                </a:cubicBezTo>
                <a:cubicBezTo>
                  <a:pt x="0" y="8044"/>
                  <a:pt x="8" y="9140"/>
                  <a:pt x="175" y="10217"/>
                </a:cubicBezTo>
                <a:cubicBezTo>
                  <a:pt x="307" y="11063"/>
                  <a:pt x="510" y="12323"/>
                  <a:pt x="1269" y="12867"/>
                </a:cubicBezTo>
                <a:cubicBezTo>
                  <a:pt x="1834" y="13272"/>
                  <a:pt x="2570" y="13317"/>
                  <a:pt x="3263" y="13346"/>
                </a:cubicBezTo>
                <a:cubicBezTo>
                  <a:pt x="4522" y="13399"/>
                  <a:pt x="5760" y="13539"/>
                  <a:pt x="7024" y="13539"/>
                </a:cubicBezTo>
                <a:cubicBezTo>
                  <a:pt x="7090" y="13539"/>
                  <a:pt x="7157" y="13538"/>
                  <a:pt x="7223" y="13537"/>
                </a:cubicBezTo>
                <a:cubicBezTo>
                  <a:pt x="8592" y="13520"/>
                  <a:pt x="9960" y="13425"/>
                  <a:pt x="11322" y="13283"/>
                </a:cubicBezTo>
                <a:cubicBezTo>
                  <a:pt x="12252" y="13186"/>
                  <a:pt x="13013" y="12553"/>
                  <a:pt x="13344" y="11689"/>
                </a:cubicBezTo>
                <a:cubicBezTo>
                  <a:pt x="13533" y="11198"/>
                  <a:pt x="13600" y="10669"/>
                  <a:pt x="13647" y="10143"/>
                </a:cubicBezTo>
                <a:cubicBezTo>
                  <a:pt x="13651" y="10095"/>
                  <a:pt x="13655" y="10047"/>
                  <a:pt x="13658" y="10000"/>
                </a:cubicBezTo>
                <a:cubicBezTo>
                  <a:pt x="13851" y="7634"/>
                  <a:pt x="13819" y="5244"/>
                  <a:pt x="13553" y="2884"/>
                </a:cubicBezTo>
                <a:cubicBezTo>
                  <a:pt x="13505" y="2456"/>
                  <a:pt x="13473" y="2010"/>
                  <a:pt x="13382" y="1588"/>
                </a:cubicBezTo>
                <a:cubicBezTo>
                  <a:pt x="13327" y="1330"/>
                  <a:pt x="13281" y="816"/>
                  <a:pt x="13124" y="613"/>
                </a:cubicBezTo>
                <a:cubicBezTo>
                  <a:pt x="12821" y="223"/>
                  <a:pt x="12261" y="177"/>
                  <a:pt x="11768" y="164"/>
                </a:cubicBezTo>
                <a:cubicBezTo>
                  <a:pt x="10111" y="113"/>
                  <a:pt x="8463" y="1"/>
                  <a:pt x="68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b="1">
              <a:solidFill>
                <a:schemeClr val="lt1"/>
              </a:solidFill>
              <a:latin typeface="Comfortaa"/>
              <a:ea typeface="Comfortaa"/>
              <a:cs typeface="Comfortaa"/>
              <a:sym typeface="Comfortaa"/>
            </a:endParaRPr>
          </a:p>
        </p:txBody>
      </p:sp>
      <p:sp>
        <p:nvSpPr>
          <p:cNvPr id="51" name="Google Shape;537;p46"/>
          <p:cNvSpPr txBox="1"/>
          <p:nvPr/>
        </p:nvSpPr>
        <p:spPr>
          <a:xfrm rot="1545">
            <a:off x="4773624" y="3655980"/>
            <a:ext cx="667500" cy="391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70000"/>
              </a:lnSpc>
              <a:spcBef>
                <a:spcPts val="0"/>
              </a:spcBef>
              <a:spcAft>
                <a:spcPts val="0"/>
              </a:spcAft>
              <a:buClr>
                <a:schemeClr val="dk1"/>
              </a:buClr>
              <a:buSzPts val="3000"/>
              <a:buFont typeface="Mali Medium" panose="00000600000000000000"/>
              <a:buNone/>
              <a:defRPr sz="3000" b="0" i="0" u="none" strike="noStrike" cap="none">
                <a:solidFill>
                  <a:schemeClr val="lt1"/>
                </a:solidFill>
                <a:latin typeface="Mali Medium" panose="00000600000000000000"/>
                <a:ea typeface="Mali Medium" panose="00000600000000000000"/>
                <a:cs typeface="Mali Medium" panose="00000600000000000000"/>
                <a:sym typeface="Mali Medium" panose="00000600000000000000"/>
              </a:defRPr>
            </a:lvl1pPr>
            <a:lvl2pPr marR="0" lvl="1" algn="ctr" rtl="0">
              <a:lnSpc>
                <a:spcPct val="70000"/>
              </a:lnSpc>
              <a:spcBef>
                <a:spcPts val="0"/>
              </a:spcBef>
              <a:spcAft>
                <a:spcPts val="0"/>
              </a:spcAft>
              <a:buClr>
                <a:schemeClr val="dk1"/>
              </a:buClr>
              <a:buSzPts val="3000"/>
              <a:buFont typeface="Single Day" charset="-127"/>
              <a:buNone/>
              <a:defRPr sz="3000" b="1" i="0" u="none" strike="noStrike" cap="none">
                <a:solidFill>
                  <a:schemeClr val="dk1"/>
                </a:solidFill>
                <a:latin typeface="Single Day" charset="-127"/>
                <a:ea typeface="Single Day" charset="-127"/>
                <a:cs typeface="Single Day" charset="-127"/>
                <a:sym typeface="Single Day" charset="-127"/>
              </a:defRPr>
            </a:lvl2pPr>
            <a:lvl3pPr marR="0" lvl="2" algn="ctr" rtl="0">
              <a:lnSpc>
                <a:spcPct val="70000"/>
              </a:lnSpc>
              <a:spcBef>
                <a:spcPts val="0"/>
              </a:spcBef>
              <a:spcAft>
                <a:spcPts val="0"/>
              </a:spcAft>
              <a:buClr>
                <a:schemeClr val="dk1"/>
              </a:buClr>
              <a:buSzPts val="3000"/>
              <a:buFont typeface="Single Day" charset="-127"/>
              <a:buNone/>
              <a:defRPr sz="3000" b="1" i="0" u="none" strike="noStrike" cap="none">
                <a:solidFill>
                  <a:schemeClr val="dk1"/>
                </a:solidFill>
                <a:latin typeface="Single Day" charset="-127"/>
                <a:ea typeface="Single Day" charset="-127"/>
                <a:cs typeface="Single Day" charset="-127"/>
                <a:sym typeface="Single Day" charset="-127"/>
              </a:defRPr>
            </a:lvl3pPr>
            <a:lvl4pPr marR="0" lvl="3" algn="ctr" rtl="0">
              <a:lnSpc>
                <a:spcPct val="70000"/>
              </a:lnSpc>
              <a:spcBef>
                <a:spcPts val="0"/>
              </a:spcBef>
              <a:spcAft>
                <a:spcPts val="0"/>
              </a:spcAft>
              <a:buClr>
                <a:schemeClr val="dk1"/>
              </a:buClr>
              <a:buSzPts val="3000"/>
              <a:buFont typeface="Single Day" charset="-127"/>
              <a:buNone/>
              <a:defRPr sz="3000" b="1" i="0" u="none" strike="noStrike" cap="none">
                <a:solidFill>
                  <a:schemeClr val="dk1"/>
                </a:solidFill>
                <a:latin typeface="Single Day" charset="-127"/>
                <a:ea typeface="Single Day" charset="-127"/>
                <a:cs typeface="Single Day" charset="-127"/>
                <a:sym typeface="Single Day" charset="-127"/>
              </a:defRPr>
            </a:lvl4pPr>
            <a:lvl5pPr marR="0" lvl="4" algn="ctr" rtl="0">
              <a:lnSpc>
                <a:spcPct val="70000"/>
              </a:lnSpc>
              <a:spcBef>
                <a:spcPts val="0"/>
              </a:spcBef>
              <a:spcAft>
                <a:spcPts val="0"/>
              </a:spcAft>
              <a:buClr>
                <a:schemeClr val="dk1"/>
              </a:buClr>
              <a:buSzPts val="3000"/>
              <a:buFont typeface="Single Day" charset="-127"/>
              <a:buNone/>
              <a:defRPr sz="3000" b="1" i="0" u="none" strike="noStrike" cap="none">
                <a:solidFill>
                  <a:schemeClr val="dk1"/>
                </a:solidFill>
                <a:latin typeface="Single Day" charset="-127"/>
                <a:ea typeface="Single Day" charset="-127"/>
                <a:cs typeface="Single Day" charset="-127"/>
                <a:sym typeface="Single Day" charset="-127"/>
              </a:defRPr>
            </a:lvl5pPr>
            <a:lvl6pPr marR="0" lvl="5" algn="ctr" rtl="0">
              <a:lnSpc>
                <a:spcPct val="70000"/>
              </a:lnSpc>
              <a:spcBef>
                <a:spcPts val="0"/>
              </a:spcBef>
              <a:spcAft>
                <a:spcPts val="0"/>
              </a:spcAft>
              <a:buClr>
                <a:schemeClr val="dk1"/>
              </a:buClr>
              <a:buSzPts val="3000"/>
              <a:buFont typeface="Single Day" charset="-127"/>
              <a:buNone/>
              <a:defRPr sz="3000" b="1" i="0" u="none" strike="noStrike" cap="none">
                <a:solidFill>
                  <a:schemeClr val="dk1"/>
                </a:solidFill>
                <a:latin typeface="Single Day" charset="-127"/>
                <a:ea typeface="Single Day" charset="-127"/>
                <a:cs typeface="Single Day" charset="-127"/>
                <a:sym typeface="Single Day" charset="-127"/>
              </a:defRPr>
            </a:lvl6pPr>
            <a:lvl7pPr marR="0" lvl="6" algn="ctr" rtl="0">
              <a:lnSpc>
                <a:spcPct val="70000"/>
              </a:lnSpc>
              <a:spcBef>
                <a:spcPts val="0"/>
              </a:spcBef>
              <a:spcAft>
                <a:spcPts val="0"/>
              </a:spcAft>
              <a:buClr>
                <a:schemeClr val="dk1"/>
              </a:buClr>
              <a:buSzPts val="3000"/>
              <a:buFont typeface="Single Day" charset="-127"/>
              <a:buNone/>
              <a:defRPr sz="3000" b="1" i="0" u="none" strike="noStrike" cap="none">
                <a:solidFill>
                  <a:schemeClr val="dk1"/>
                </a:solidFill>
                <a:latin typeface="Single Day" charset="-127"/>
                <a:ea typeface="Single Day" charset="-127"/>
                <a:cs typeface="Single Day" charset="-127"/>
                <a:sym typeface="Single Day" charset="-127"/>
              </a:defRPr>
            </a:lvl7pPr>
            <a:lvl8pPr marR="0" lvl="7" algn="ctr" rtl="0">
              <a:lnSpc>
                <a:spcPct val="70000"/>
              </a:lnSpc>
              <a:spcBef>
                <a:spcPts val="0"/>
              </a:spcBef>
              <a:spcAft>
                <a:spcPts val="0"/>
              </a:spcAft>
              <a:buClr>
                <a:schemeClr val="dk1"/>
              </a:buClr>
              <a:buSzPts val="3000"/>
              <a:buFont typeface="Single Day" charset="-127"/>
              <a:buNone/>
              <a:defRPr sz="3000" b="1" i="0" u="none" strike="noStrike" cap="none">
                <a:solidFill>
                  <a:schemeClr val="dk1"/>
                </a:solidFill>
                <a:latin typeface="Single Day" charset="-127"/>
                <a:ea typeface="Single Day" charset="-127"/>
                <a:cs typeface="Single Day" charset="-127"/>
                <a:sym typeface="Single Day" charset="-127"/>
              </a:defRPr>
            </a:lvl8pPr>
            <a:lvl9pPr marR="0" lvl="8" algn="ctr" rtl="0">
              <a:lnSpc>
                <a:spcPct val="70000"/>
              </a:lnSpc>
              <a:spcBef>
                <a:spcPts val="0"/>
              </a:spcBef>
              <a:spcAft>
                <a:spcPts val="0"/>
              </a:spcAft>
              <a:buClr>
                <a:schemeClr val="dk1"/>
              </a:buClr>
              <a:buSzPts val="3000"/>
              <a:buFont typeface="Single Day" charset="-127"/>
              <a:buNone/>
              <a:defRPr sz="3000" b="1" i="0" u="none" strike="noStrike" cap="none">
                <a:solidFill>
                  <a:schemeClr val="dk1"/>
                </a:solidFill>
                <a:latin typeface="Single Day" charset="-127"/>
                <a:ea typeface="Single Day" charset="-127"/>
                <a:cs typeface="Single Day" charset="-127"/>
                <a:sym typeface="Single Day" charset="-127"/>
              </a:defRPr>
            </a:lvl9pPr>
          </a:lstStyle>
          <a:p>
            <a:r>
              <a:rPr lang="en-GB" dirty="0" smtClean="0"/>
              <a:t>05</a:t>
            </a:r>
            <a:endParaRPr lang="en-GB" dirty="0"/>
          </a:p>
        </p:txBody>
      </p:sp>
      <p:sp>
        <p:nvSpPr>
          <p:cNvPr id="52" name="Google Shape;538;p46"/>
          <p:cNvSpPr txBox="1"/>
          <p:nvPr/>
        </p:nvSpPr>
        <p:spPr>
          <a:xfrm>
            <a:off x="5576095" y="3545662"/>
            <a:ext cx="2741639" cy="381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200"/>
              <a:buFont typeface="Mali Medium" panose="00000600000000000000"/>
              <a:buNone/>
              <a:defRPr sz="2000" b="0" i="0" u="none" strike="noStrike" cap="none">
                <a:solidFill>
                  <a:schemeClr val="dk1"/>
                </a:solidFill>
                <a:latin typeface="Mali Medium" panose="00000600000000000000"/>
                <a:ea typeface="Mali Medium" panose="00000600000000000000"/>
                <a:cs typeface="Mali Medium" panose="00000600000000000000"/>
                <a:sym typeface="Mali Medium" panose="00000600000000000000"/>
              </a:defRPr>
            </a:lvl1pPr>
            <a:lvl2pPr marR="0" lvl="1" algn="l" rtl="0">
              <a:lnSpc>
                <a:spcPct val="70000"/>
              </a:lnSpc>
              <a:spcBef>
                <a:spcPts val="0"/>
              </a:spcBef>
              <a:spcAft>
                <a:spcPts val="0"/>
              </a:spcAft>
              <a:buClr>
                <a:schemeClr val="dk1"/>
              </a:buClr>
              <a:buSzPts val="2200"/>
              <a:buFont typeface="Single Day" charset="-127"/>
              <a:buNone/>
              <a:defRPr sz="2200" b="1" i="0" u="none" strike="noStrike" cap="none">
                <a:solidFill>
                  <a:schemeClr val="dk1"/>
                </a:solidFill>
                <a:latin typeface="Single Day" charset="-127"/>
                <a:ea typeface="Single Day" charset="-127"/>
                <a:cs typeface="Single Day" charset="-127"/>
                <a:sym typeface="Single Day" charset="-127"/>
              </a:defRPr>
            </a:lvl2pPr>
            <a:lvl3pPr marR="0" lvl="2" algn="l" rtl="0">
              <a:lnSpc>
                <a:spcPct val="70000"/>
              </a:lnSpc>
              <a:spcBef>
                <a:spcPts val="0"/>
              </a:spcBef>
              <a:spcAft>
                <a:spcPts val="0"/>
              </a:spcAft>
              <a:buClr>
                <a:schemeClr val="dk1"/>
              </a:buClr>
              <a:buSzPts val="2200"/>
              <a:buFont typeface="Single Day" charset="-127"/>
              <a:buNone/>
              <a:defRPr sz="2200" b="1" i="0" u="none" strike="noStrike" cap="none">
                <a:solidFill>
                  <a:schemeClr val="dk1"/>
                </a:solidFill>
                <a:latin typeface="Single Day" charset="-127"/>
                <a:ea typeface="Single Day" charset="-127"/>
                <a:cs typeface="Single Day" charset="-127"/>
                <a:sym typeface="Single Day" charset="-127"/>
              </a:defRPr>
            </a:lvl3pPr>
            <a:lvl4pPr marR="0" lvl="3" algn="l" rtl="0">
              <a:lnSpc>
                <a:spcPct val="70000"/>
              </a:lnSpc>
              <a:spcBef>
                <a:spcPts val="0"/>
              </a:spcBef>
              <a:spcAft>
                <a:spcPts val="0"/>
              </a:spcAft>
              <a:buClr>
                <a:schemeClr val="dk1"/>
              </a:buClr>
              <a:buSzPts val="2200"/>
              <a:buFont typeface="Single Day" charset="-127"/>
              <a:buNone/>
              <a:defRPr sz="2200" b="1" i="0" u="none" strike="noStrike" cap="none">
                <a:solidFill>
                  <a:schemeClr val="dk1"/>
                </a:solidFill>
                <a:latin typeface="Single Day" charset="-127"/>
                <a:ea typeface="Single Day" charset="-127"/>
                <a:cs typeface="Single Day" charset="-127"/>
                <a:sym typeface="Single Day" charset="-127"/>
              </a:defRPr>
            </a:lvl4pPr>
            <a:lvl5pPr marR="0" lvl="4" algn="l" rtl="0">
              <a:lnSpc>
                <a:spcPct val="70000"/>
              </a:lnSpc>
              <a:spcBef>
                <a:spcPts val="0"/>
              </a:spcBef>
              <a:spcAft>
                <a:spcPts val="0"/>
              </a:spcAft>
              <a:buClr>
                <a:schemeClr val="dk1"/>
              </a:buClr>
              <a:buSzPts val="2200"/>
              <a:buFont typeface="Single Day" charset="-127"/>
              <a:buNone/>
              <a:defRPr sz="2200" b="1" i="0" u="none" strike="noStrike" cap="none">
                <a:solidFill>
                  <a:schemeClr val="dk1"/>
                </a:solidFill>
                <a:latin typeface="Single Day" charset="-127"/>
                <a:ea typeface="Single Day" charset="-127"/>
                <a:cs typeface="Single Day" charset="-127"/>
                <a:sym typeface="Single Day" charset="-127"/>
              </a:defRPr>
            </a:lvl5pPr>
            <a:lvl6pPr marR="0" lvl="5" algn="l" rtl="0">
              <a:lnSpc>
                <a:spcPct val="70000"/>
              </a:lnSpc>
              <a:spcBef>
                <a:spcPts val="0"/>
              </a:spcBef>
              <a:spcAft>
                <a:spcPts val="0"/>
              </a:spcAft>
              <a:buClr>
                <a:schemeClr val="dk1"/>
              </a:buClr>
              <a:buSzPts val="2200"/>
              <a:buFont typeface="Single Day" charset="-127"/>
              <a:buNone/>
              <a:defRPr sz="2200" b="1" i="0" u="none" strike="noStrike" cap="none">
                <a:solidFill>
                  <a:schemeClr val="dk1"/>
                </a:solidFill>
                <a:latin typeface="Single Day" charset="-127"/>
                <a:ea typeface="Single Day" charset="-127"/>
                <a:cs typeface="Single Day" charset="-127"/>
                <a:sym typeface="Single Day" charset="-127"/>
              </a:defRPr>
            </a:lvl6pPr>
            <a:lvl7pPr marR="0" lvl="6" algn="l" rtl="0">
              <a:lnSpc>
                <a:spcPct val="70000"/>
              </a:lnSpc>
              <a:spcBef>
                <a:spcPts val="0"/>
              </a:spcBef>
              <a:spcAft>
                <a:spcPts val="0"/>
              </a:spcAft>
              <a:buClr>
                <a:schemeClr val="dk1"/>
              </a:buClr>
              <a:buSzPts val="2200"/>
              <a:buFont typeface="Single Day" charset="-127"/>
              <a:buNone/>
              <a:defRPr sz="2200" b="1" i="0" u="none" strike="noStrike" cap="none">
                <a:solidFill>
                  <a:schemeClr val="dk1"/>
                </a:solidFill>
                <a:latin typeface="Single Day" charset="-127"/>
                <a:ea typeface="Single Day" charset="-127"/>
                <a:cs typeface="Single Day" charset="-127"/>
                <a:sym typeface="Single Day" charset="-127"/>
              </a:defRPr>
            </a:lvl7pPr>
            <a:lvl8pPr marR="0" lvl="7" algn="l" rtl="0">
              <a:lnSpc>
                <a:spcPct val="70000"/>
              </a:lnSpc>
              <a:spcBef>
                <a:spcPts val="0"/>
              </a:spcBef>
              <a:spcAft>
                <a:spcPts val="0"/>
              </a:spcAft>
              <a:buClr>
                <a:schemeClr val="dk1"/>
              </a:buClr>
              <a:buSzPts val="2200"/>
              <a:buFont typeface="Single Day" charset="-127"/>
              <a:buNone/>
              <a:defRPr sz="2200" b="1" i="0" u="none" strike="noStrike" cap="none">
                <a:solidFill>
                  <a:schemeClr val="dk1"/>
                </a:solidFill>
                <a:latin typeface="Single Day" charset="-127"/>
                <a:ea typeface="Single Day" charset="-127"/>
                <a:cs typeface="Single Day" charset="-127"/>
                <a:sym typeface="Single Day" charset="-127"/>
              </a:defRPr>
            </a:lvl8pPr>
            <a:lvl9pPr marR="0" lvl="8" algn="l" rtl="0">
              <a:lnSpc>
                <a:spcPct val="70000"/>
              </a:lnSpc>
              <a:spcBef>
                <a:spcPts val="0"/>
              </a:spcBef>
              <a:spcAft>
                <a:spcPts val="0"/>
              </a:spcAft>
              <a:buClr>
                <a:schemeClr val="dk1"/>
              </a:buClr>
              <a:buSzPts val="2200"/>
              <a:buFont typeface="Single Day" charset="-127"/>
              <a:buNone/>
              <a:defRPr sz="2200" b="1" i="0" u="none" strike="noStrike" cap="none">
                <a:solidFill>
                  <a:schemeClr val="dk1"/>
                </a:solidFill>
                <a:latin typeface="Single Day" charset="-127"/>
                <a:ea typeface="Single Day" charset="-127"/>
                <a:cs typeface="Single Day" charset="-127"/>
                <a:sym typeface="Single Day" charset="-127"/>
              </a:defRPr>
            </a:lvl9pPr>
          </a:lstStyle>
          <a:p>
            <a:r>
              <a:rPr lang="en-US" dirty="0" err="1" smtClean="0"/>
              <a:t>Nguyên</a:t>
            </a:r>
            <a:r>
              <a:rPr lang="en-US" dirty="0" smtClean="0"/>
              <a:t> </a:t>
            </a:r>
            <a:r>
              <a:rPr lang="en-US" dirty="0" err="1" smtClean="0"/>
              <a:t>tố</a:t>
            </a:r>
            <a:r>
              <a:rPr lang="en-US" dirty="0" smtClean="0"/>
              <a:t> </a:t>
            </a:r>
            <a:r>
              <a:rPr lang="en-US" dirty="0" err="1" smtClean="0"/>
              <a:t>khí</a:t>
            </a:r>
            <a:r>
              <a:rPr lang="en-US" dirty="0" smtClean="0"/>
              <a:t> </a:t>
            </a:r>
            <a:r>
              <a:rPr lang="en-US" dirty="0" err="1" smtClean="0"/>
              <a:t>hiếm</a:t>
            </a:r>
            <a:endParaRPr lang="en-US" dirty="0"/>
          </a:p>
        </p:txBody>
      </p:sp>
      <p:sp>
        <p:nvSpPr>
          <p:cNvPr id="53" name="Google Shape;539;p46"/>
          <p:cNvSpPr txBox="1"/>
          <p:nvPr/>
        </p:nvSpPr>
        <p:spPr>
          <a:xfrm>
            <a:off x="5543040" y="3957882"/>
            <a:ext cx="2518200" cy="593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00000"/>
              </a:lnSpc>
              <a:spcBef>
                <a:spcPts val="0"/>
              </a:spcBef>
              <a:spcAft>
                <a:spcPts val="0"/>
              </a:spcAft>
              <a:buClr>
                <a:schemeClr val="dk1"/>
              </a:buClr>
              <a:buSzPts val="1400"/>
              <a:buFont typeface="Comfortaa Light"/>
              <a:buNone/>
              <a:defRPr sz="1400" b="0" i="0" u="none" strike="noStrike" cap="none">
                <a:solidFill>
                  <a:schemeClr val="dk1"/>
                </a:solidFill>
                <a:latin typeface="Comfortaa Medium"/>
                <a:ea typeface="Comfortaa Medium"/>
                <a:cs typeface="Comfortaa Medium"/>
                <a:sym typeface="Comfortaa Medium"/>
              </a:defRPr>
            </a:lvl1pPr>
            <a:lvl2pPr marL="914400" marR="0" lvl="1" indent="-311150" algn="l" rtl="0">
              <a:lnSpc>
                <a:spcPct val="100000"/>
              </a:lnSpc>
              <a:spcBef>
                <a:spcPts val="0"/>
              </a:spcBef>
              <a:spcAft>
                <a:spcPts val="0"/>
              </a:spcAft>
              <a:buClr>
                <a:schemeClr val="dk1"/>
              </a:buClr>
              <a:buSzPts val="1300"/>
              <a:buFont typeface="Comfortaa Light"/>
              <a:buNone/>
              <a:defRPr sz="1300" b="0" i="0" u="none" strike="noStrike" cap="none">
                <a:solidFill>
                  <a:schemeClr val="dk1"/>
                </a:solidFill>
                <a:latin typeface="Comfortaa Light"/>
                <a:ea typeface="Comfortaa Light"/>
                <a:cs typeface="Comfortaa Light"/>
                <a:sym typeface="Comfortaa Light"/>
              </a:defRPr>
            </a:lvl2pPr>
            <a:lvl3pPr marL="1371600" marR="0" lvl="2" indent="-311150" algn="l" rtl="0">
              <a:lnSpc>
                <a:spcPct val="100000"/>
              </a:lnSpc>
              <a:spcBef>
                <a:spcPts val="1600"/>
              </a:spcBef>
              <a:spcAft>
                <a:spcPts val="0"/>
              </a:spcAft>
              <a:buClr>
                <a:schemeClr val="dk1"/>
              </a:buClr>
              <a:buSzPts val="1300"/>
              <a:buFont typeface="Comfortaa Light"/>
              <a:buNone/>
              <a:defRPr sz="1300" b="0" i="0" u="none" strike="noStrike" cap="none">
                <a:solidFill>
                  <a:schemeClr val="dk1"/>
                </a:solidFill>
                <a:latin typeface="Comfortaa Light"/>
                <a:ea typeface="Comfortaa Light"/>
                <a:cs typeface="Comfortaa Light"/>
                <a:sym typeface="Comfortaa Light"/>
              </a:defRPr>
            </a:lvl3pPr>
            <a:lvl4pPr marL="1828800" marR="0" lvl="3" indent="-311150" algn="l" rtl="0">
              <a:lnSpc>
                <a:spcPct val="100000"/>
              </a:lnSpc>
              <a:spcBef>
                <a:spcPts val="1600"/>
              </a:spcBef>
              <a:spcAft>
                <a:spcPts val="0"/>
              </a:spcAft>
              <a:buClr>
                <a:schemeClr val="dk1"/>
              </a:buClr>
              <a:buSzPts val="1300"/>
              <a:buFont typeface="Comfortaa Light"/>
              <a:buNone/>
              <a:defRPr sz="1300" b="0" i="0" u="none" strike="noStrike" cap="none">
                <a:solidFill>
                  <a:schemeClr val="dk1"/>
                </a:solidFill>
                <a:latin typeface="Comfortaa Light"/>
                <a:ea typeface="Comfortaa Light"/>
                <a:cs typeface="Comfortaa Light"/>
                <a:sym typeface="Comfortaa Light"/>
              </a:defRPr>
            </a:lvl4pPr>
            <a:lvl5pPr marL="2286000" marR="0" lvl="4" indent="-311150" algn="l" rtl="0">
              <a:lnSpc>
                <a:spcPct val="100000"/>
              </a:lnSpc>
              <a:spcBef>
                <a:spcPts val="1600"/>
              </a:spcBef>
              <a:spcAft>
                <a:spcPts val="0"/>
              </a:spcAft>
              <a:buClr>
                <a:schemeClr val="dk1"/>
              </a:buClr>
              <a:buSzPts val="1300"/>
              <a:buFont typeface="Comfortaa Light"/>
              <a:buNone/>
              <a:defRPr sz="1300" b="0" i="0" u="none" strike="noStrike" cap="none">
                <a:solidFill>
                  <a:schemeClr val="dk1"/>
                </a:solidFill>
                <a:latin typeface="Comfortaa Light"/>
                <a:ea typeface="Comfortaa Light"/>
                <a:cs typeface="Comfortaa Light"/>
                <a:sym typeface="Comfortaa Light"/>
              </a:defRPr>
            </a:lvl5pPr>
            <a:lvl6pPr marL="2743200" marR="0" lvl="5" indent="-311150" algn="l" rtl="0">
              <a:lnSpc>
                <a:spcPct val="100000"/>
              </a:lnSpc>
              <a:spcBef>
                <a:spcPts val="1600"/>
              </a:spcBef>
              <a:spcAft>
                <a:spcPts val="0"/>
              </a:spcAft>
              <a:buClr>
                <a:schemeClr val="dk1"/>
              </a:buClr>
              <a:buSzPts val="1300"/>
              <a:buFont typeface="Comfortaa Light"/>
              <a:buNone/>
              <a:defRPr sz="1300" b="0" i="0" u="none" strike="noStrike" cap="none">
                <a:solidFill>
                  <a:schemeClr val="dk1"/>
                </a:solidFill>
                <a:latin typeface="Comfortaa Light"/>
                <a:ea typeface="Comfortaa Light"/>
                <a:cs typeface="Comfortaa Light"/>
                <a:sym typeface="Comfortaa Light"/>
              </a:defRPr>
            </a:lvl6pPr>
            <a:lvl7pPr marL="3200400" marR="0" lvl="6" indent="-311150" algn="l" rtl="0">
              <a:lnSpc>
                <a:spcPct val="100000"/>
              </a:lnSpc>
              <a:spcBef>
                <a:spcPts val="1600"/>
              </a:spcBef>
              <a:spcAft>
                <a:spcPts val="0"/>
              </a:spcAft>
              <a:buClr>
                <a:schemeClr val="dk1"/>
              </a:buClr>
              <a:buSzPts val="1300"/>
              <a:buFont typeface="Comfortaa Light"/>
              <a:buNone/>
              <a:defRPr sz="1300" b="0" i="0" u="none" strike="noStrike" cap="none">
                <a:solidFill>
                  <a:schemeClr val="dk1"/>
                </a:solidFill>
                <a:latin typeface="Comfortaa Light"/>
                <a:ea typeface="Comfortaa Light"/>
                <a:cs typeface="Comfortaa Light"/>
                <a:sym typeface="Comfortaa Light"/>
              </a:defRPr>
            </a:lvl7pPr>
            <a:lvl8pPr marL="3657600" marR="0" lvl="7" indent="-311150" algn="l" rtl="0">
              <a:lnSpc>
                <a:spcPct val="100000"/>
              </a:lnSpc>
              <a:spcBef>
                <a:spcPts val="1600"/>
              </a:spcBef>
              <a:spcAft>
                <a:spcPts val="0"/>
              </a:spcAft>
              <a:buClr>
                <a:schemeClr val="dk1"/>
              </a:buClr>
              <a:buSzPts val="1300"/>
              <a:buFont typeface="Comfortaa Light"/>
              <a:buNone/>
              <a:defRPr sz="1300" b="0" i="0" u="none" strike="noStrike" cap="none">
                <a:solidFill>
                  <a:schemeClr val="dk1"/>
                </a:solidFill>
                <a:latin typeface="Comfortaa Light"/>
                <a:ea typeface="Comfortaa Light"/>
                <a:cs typeface="Comfortaa Light"/>
                <a:sym typeface="Comfortaa Light"/>
              </a:defRPr>
            </a:lvl8pPr>
            <a:lvl9pPr marL="4114800" marR="0" lvl="8" indent="-311150" algn="l" rtl="0">
              <a:lnSpc>
                <a:spcPct val="100000"/>
              </a:lnSpc>
              <a:spcBef>
                <a:spcPts val="1600"/>
              </a:spcBef>
              <a:spcAft>
                <a:spcPts val="1600"/>
              </a:spcAft>
              <a:buClr>
                <a:schemeClr val="dk1"/>
              </a:buClr>
              <a:buSzPts val="1300"/>
              <a:buFont typeface="Comfortaa Light"/>
              <a:buNone/>
              <a:defRPr sz="1300" b="0" i="0" u="none" strike="noStrike" cap="none">
                <a:solidFill>
                  <a:schemeClr val="dk1"/>
                </a:solidFill>
                <a:latin typeface="Comfortaa Light"/>
                <a:ea typeface="Comfortaa Light"/>
                <a:cs typeface="Comfortaa Light"/>
                <a:sym typeface="Comfortaa Light"/>
              </a:defRPr>
            </a:lvl9pPr>
          </a:lstStyle>
          <a:p>
            <a:pPr marL="0" indent="0"/>
            <a:r>
              <a:rPr lang="en-US" dirty="0" smtClean="0"/>
              <a:t>Helium, neon, argon, …</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32"/>
        <p:cNvGrpSpPr/>
        <p:nvPr/>
      </p:nvGrpSpPr>
      <p:grpSpPr>
        <a:xfrm>
          <a:off x="0" y="0"/>
          <a:ext cx="0" cy="0"/>
          <a:chOff x="0" y="0"/>
          <a:chExt cx="0" cy="0"/>
        </a:xfrm>
      </p:grpSpPr>
      <p:sp>
        <p:nvSpPr>
          <p:cNvPr id="633" name="Google Shape;633;p48"/>
          <p:cNvSpPr/>
          <p:nvPr/>
        </p:nvSpPr>
        <p:spPr>
          <a:xfrm>
            <a:off x="7126665" y="848192"/>
            <a:ext cx="1252048" cy="1223689"/>
          </a:xfrm>
          <a:custGeom>
            <a:avLst/>
            <a:gdLst/>
            <a:ahLst/>
            <a:cxnLst/>
            <a:rect l="l" t="t" r="r" b="b"/>
            <a:pathLst>
              <a:path w="13852" h="13539" extrusionOk="0">
                <a:moveTo>
                  <a:pt x="6804" y="1"/>
                </a:moveTo>
                <a:cubicBezTo>
                  <a:pt x="6711" y="1"/>
                  <a:pt x="6619" y="1"/>
                  <a:pt x="6526" y="2"/>
                </a:cubicBezTo>
                <a:cubicBezTo>
                  <a:pt x="5168" y="14"/>
                  <a:pt x="3797" y="168"/>
                  <a:pt x="2439" y="168"/>
                </a:cubicBezTo>
                <a:cubicBezTo>
                  <a:pt x="2313" y="168"/>
                  <a:pt x="2186" y="167"/>
                  <a:pt x="2060" y="164"/>
                </a:cubicBezTo>
                <a:cubicBezTo>
                  <a:pt x="2032" y="163"/>
                  <a:pt x="2005" y="163"/>
                  <a:pt x="1977" y="163"/>
                </a:cubicBezTo>
                <a:cubicBezTo>
                  <a:pt x="1531" y="163"/>
                  <a:pt x="1041" y="249"/>
                  <a:pt x="734" y="597"/>
                </a:cubicBezTo>
                <a:cubicBezTo>
                  <a:pt x="338" y="1049"/>
                  <a:pt x="407" y="1829"/>
                  <a:pt x="351" y="2391"/>
                </a:cubicBezTo>
                <a:cubicBezTo>
                  <a:pt x="199" y="3909"/>
                  <a:pt x="80" y="5430"/>
                  <a:pt x="34" y="6956"/>
                </a:cubicBezTo>
                <a:cubicBezTo>
                  <a:pt x="0" y="8044"/>
                  <a:pt x="8" y="9140"/>
                  <a:pt x="175" y="10217"/>
                </a:cubicBezTo>
                <a:cubicBezTo>
                  <a:pt x="307" y="11063"/>
                  <a:pt x="510" y="12323"/>
                  <a:pt x="1269" y="12867"/>
                </a:cubicBezTo>
                <a:cubicBezTo>
                  <a:pt x="1834" y="13272"/>
                  <a:pt x="2570" y="13317"/>
                  <a:pt x="3263" y="13346"/>
                </a:cubicBezTo>
                <a:cubicBezTo>
                  <a:pt x="4522" y="13399"/>
                  <a:pt x="5760" y="13539"/>
                  <a:pt x="7024" y="13539"/>
                </a:cubicBezTo>
                <a:cubicBezTo>
                  <a:pt x="7090" y="13539"/>
                  <a:pt x="7157" y="13538"/>
                  <a:pt x="7223" y="13537"/>
                </a:cubicBezTo>
                <a:cubicBezTo>
                  <a:pt x="8592" y="13520"/>
                  <a:pt x="9960" y="13425"/>
                  <a:pt x="11322" y="13283"/>
                </a:cubicBezTo>
                <a:cubicBezTo>
                  <a:pt x="12252" y="13186"/>
                  <a:pt x="13013" y="12553"/>
                  <a:pt x="13344" y="11689"/>
                </a:cubicBezTo>
                <a:cubicBezTo>
                  <a:pt x="13533" y="11198"/>
                  <a:pt x="13600" y="10669"/>
                  <a:pt x="13647" y="10143"/>
                </a:cubicBezTo>
                <a:cubicBezTo>
                  <a:pt x="13651" y="10095"/>
                  <a:pt x="13655" y="10047"/>
                  <a:pt x="13658" y="10000"/>
                </a:cubicBezTo>
                <a:cubicBezTo>
                  <a:pt x="13851" y="7634"/>
                  <a:pt x="13819" y="5244"/>
                  <a:pt x="13553" y="2884"/>
                </a:cubicBezTo>
                <a:cubicBezTo>
                  <a:pt x="13505" y="2456"/>
                  <a:pt x="13473" y="2010"/>
                  <a:pt x="13382" y="1588"/>
                </a:cubicBezTo>
                <a:cubicBezTo>
                  <a:pt x="13327" y="1330"/>
                  <a:pt x="13281" y="816"/>
                  <a:pt x="13124" y="613"/>
                </a:cubicBezTo>
                <a:cubicBezTo>
                  <a:pt x="12821" y="223"/>
                  <a:pt x="12261" y="177"/>
                  <a:pt x="11768" y="164"/>
                </a:cubicBezTo>
                <a:cubicBezTo>
                  <a:pt x="10111" y="113"/>
                  <a:pt x="8463" y="1"/>
                  <a:pt x="68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b="1">
              <a:solidFill>
                <a:schemeClr val="lt1"/>
              </a:solidFill>
              <a:latin typeface="Comfortaa"/>
              <a:ea typeface="Comfortaa"/>
              <a:cs typeface="Comfortaa"/>
              <a:sym typeface="Comfortaa"/>
            </a:endParaRPr>
          </a:p>
        </p:txBody>
      </p:sp>
      <p:sp>
        <p:nvSpPr>
          <p:cNvPr id="634" name="Google Shape;634;p48"/>
          <p:cNvSpPr/>
          <p:nvPr/>
        </p:nvSpPr>
        <p:spPr>
          <a:xfrm>
            <a:off x="2467778" y="2362082"/>
            <a:ext cx="6081311" cy="2110766"/>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48"/>
          <p:cNvSpPr txBox="1">
            <a:spLocks noGrp="1"/>
          </p:cNvSpPr>
          <p:nvPr>
            <p:ph type="title"/>
          </p:nvPr>
        </p:nvSpPr>
        <p:spPr>
          <a:xfrm>
            <a:off x="7168250" y="981250"/>
            <a:ext cx="1255800" cy="892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b="1" dirty="0">
                <a:latin typeface="+mj-lt"/>
              </a:rPr>
              <a:t>01</a:t>
            </a:r>
            <a:endParaRPr b="1" dirty="0">
              <a:latin typeface="+mj-lt"/>
            </a:endParaRPr>
          </a:p>
        </p:txBody>
      </p:sp>
      <p:sp>
        <p:nvSpPr>
          <p:cNvPr id="637" name="Google Shape;637;p48"/>
          <p:cNvSpPr txBox="1">
            <a:spLocks noGrp="1"/>
          </p:cNvSpPr>
          <p:nvPr>
            <p:ph type="title" idx="2"/>
          </p:nvPr>
        </p:nvSpPr>
        <p:spPr>
          <a:xfrm>
            <a:off x="2126256" y="2554794"/>
            <a:ext cx="6290631" cy="1907037"/>
          </a:xfrm>
          <a:prstGeom prst="rect">
            <a:avLst/>
          </a:prstGeom>
        </p:spPr>
        <p:txBody>
          <a:bodyPr spcFirstLastPara="1" wrap="square" lIns="91425" tIns="91425" rIns="91425" bIns="91425" anchor="t" anchorCtr="0">
            <a:noAutofit/>
          </a:bodyPr>
          <a:lstStyle/>
          <a:p>
            <a:pPr marL="0" lvl="0" indent="0" algn="r" rtl="0">
              <a:lnSpc>
                <a:spcPct val="100000"/>
              </a:lnSpc>
              <a:spcBef>
                <a:spcPts val="0"/>
              </a:spcBef>
              <a:spcAft>
                <a:spcPts val="0"/>
              </a:spcAft>
              <a:buNone/>
            </a:pPr>
            <a:r>
              <a:rPr lang="en-GB" sz="4400" b="1" dirty="0" smtClean="0">
                <a:latin typeface="+mn-lt"/>
              </a:rPr>
              <a:t>Nguyên tắc sắp xếp </a:t>
            </a:r>
            <a:br>
              <a:rPr lang="en-GB" sz="4400" b="1" dirty="0" smtClean="0">
                <a:latin typeface="+mn-lt"/>
              </a:rPr>
            </a:br>
            <a:r>
              <a:rPr lang="en-GB" sz="4400" b="1" dirty="0" smtClean="0">
                <a:latin typeface="+mn-lt"/>
              </a:rPr>
              <a:t>bảng tuần hoàn</a:t>
            </a:r>
            <a:endParaRPr sz="4400" b="1" dirty="0">
              <a:latin typeface="+mn-lt"/>
            </a:endParaRPr>
          </a:p>
        </p:txBody>
      </p:sp>
      <p:grpSp>
        <p:nvGrpSpPr>
          <p:cNvPr id="638" name="Google Shape;638;p48"/>
          <p:cNvGrpSpPr/>
          <p:nvPr/>
        </p:nvGrpSpPr>
        <p:grpSpPr>
          <a:xfrm rot="-438619">
            <a:off x="554416" y="745770"/>
            <a:ext cx="859666" cy="1306073"/>
            <a:chOff x="3991700" y="3834388"/>
            <a:chExt cx="767625" cy="1338813"/>
          </a:xfrm>
        </p:grpSpPr>
        <p:sp>
          <p:nvSpPr>
            <p:cNvPr id="639" name="Google Shape;639;p48"/>
            <p:cNvSpPr/>
            <p:nvPr/>
          </p:nvSpPr>
          <p:spPr>
            <a:xfrm>
              <a:off x="4025950" y="5001675"/>
              <a:ext cx="647625" cy="149400"/>
            </a:xfrm>
            <a:custGeom>
              <a:avLst/>
              <a:gdLst/>
              <a:ahLst/>
              <a:cxnLst/>
              <a:rect l="l" t="t" r="r" b="b"/>
              <a:pathLst>
                <a:path w="25905" h="5976" extrusionOk="0">
                  <a:moveTo>
                    <a:pt x="4104" y="0"/>
                  </a:moveTo>
                  <a:cubicBezTo>
                    <a:pt x="2962" y="0"/>
                    <a:pt x="1814" y="48"/>
                    <a:pt x="679" y="161"/>
                  </a:cubicBezTo>
                  <a:cubicBezTo>
                    <a:pt x="381" y="188"/>
                    <a:pt x="137" y="460"/>
                    <a:pt x="109" y="758"/>
                  </a:cubicBezTo>
                  <a:cubicBezTo>
                    <a:pt x="28" y="2114"/>
                    <a:pt x="1" y="5206"/>
                    <a:pt x="109" y="5776"/>
                  </a:cubicBezTo>
                  <a:cubicBezTo>
                    <a:pt x="191" y="5803"/>
                    <a:pt x="299" y="5857"/>
                    <a:pt x="408" y="5857"/>
                  </a:cubicBezTo>
                  <a:cubicBezTo>
                    <a:pt x="1222" y="5884"/>
                    <a:pt x="2035" y="5911"/>
                    <a:pt x="2822" y="5911"/>
                  </a:cubicBezTo>
                  <a:cubicBezTo>
                    <a:pt x="3356" y="5918"/>
                    <a:pt x="3890" y="5920"/>
                    <a:pt x="4422" y="5920"/>
                  </a:cubicBezTo>
                  <a:cubicBezTo>
                    <a:pt x="5372" y="5920"/>
                    <a:pt x="6319" y="5913"/>
                    <a:pt x="7267" y="5913"/>
                  </a:cubicBezTo>
                  <a:cubicBezTo>
                    <a:pt x="8134" y="5913"/>
                    <a:pt x="9002" y="5919"/>
                    <a:pt x="9874" y="5939"/>
                  </a:cubicBezTo>
                  <a:cubicBezTo>
                    <a:pt x="10867" y="5963"/>
                    <a:pt x="11860" y="5975"/>
                    <a:pt x="12852" y="5975"/>
                  </a:cubicBezTo>
                  <a:cubicBezTo>
                    <a:pt x="15169" y="5975"/>
                    <a:pt x="17485" y="5909"/>
                    <a:pt x="19801" y="5776"/>
                  </a:cubicBezTo>
                  <a:cubicBezTo>
                    <a:pt x="20839" y="5713"/>
                    <a:pt x="21868" y="5668"/>
                    <a:pt x="22898" y="5668"/>
                  </a:cubicBezTo>
                  <a:cubicBezTo>
                    <a:pt x="23645" y="5668"/>
                    <a:pt x="24393" y="5692"/>
                    <a:pt x="25145" y="5749"/>
                  </a:cubicBezTo>
                  <a:cubicBezTo>
                    <a:pt x="25280" y="5749"/>
                    <a:pt x="25443" y="5694"/>
                    <a:pt x="25606" y="5694"/>
                  </a:cubicBezTo>
                  <a:cubicBezTo>
                    <a:pt x="25904" y="3931"/>
                    <a:pt x="25877" y="2223"/>
                    <a:pt x="25850" y="460"/>
                  </a:cubicBezTo>
                  <a:cubicBezTo>
                    <a:pt x="25660" y="405"/>
                    <a:pt x="25579" y="378"/>
                    <a:pt x="25470" y="378"/>
                  </a:cubicBezTo>
                  <a:cubicBezTo>
                    <a:pt x="24521" y="351"/>
                    <a:pt x="23572" y="324"/>
                    <a:pt x="22622" y="297"/>
                  </a:cubicBezTo>
                  <a:cubicBezTo>
                    <a:pt x="21863" y="270"/>
                    <a:pt x="21076" y="270"/>
                    <a:pt x="20290" y="270"/>
                  </a:cubicBezTo>
                  <a:cubicBezTo>
                    <a:pt x="19205" y="243"/>
                    <a:pt x="18120" y="215"/>
                    <a:pt x="17035" y="188"/>
                  </a:cubicBezTo>
                  <a:cubicBezTo>
                    <a:pt x="15503" y="139"/>
                    <a:pt x="13994" y="22"/>
                    <a:pt x="12487" y="22"/>
                  </a:cubicBezTo>
                  <a:cubicBezTo>
                    <a:pt x="12340" y="22"/>
                    <a:pt x="12192" y="23"/>
                    <a:pt x="12044" y="26"/>
                  </a:cubicBezTo>
                  <a:cubicBezTo>
                    <a:pt x="10959" y="39"/>
                    <a:pt x="9881" y="46"/>
                    <a:pt x="8806" y="46"/>
                  </a:cubicBezTo>
                  <a:cubicBezTo>
                    <a:pt x="7731" y="46"/>
                    <a:pt x="6660" y="39"/>
                    <a:pt x="5588" y="26"/>
                  </a:cubicBezTo>
                  <a:cubicBezTo>
                    <a:pt x="5096" y="9"/>
                    <a:pt x="4600" y="0"/>
                    <a:pt x="4104" y="0"/>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48"/>
            <p:cNvSpPr/>
            <p:nvPr/>
          </p:nvSpPr>
          <p:spPr>
            <a:xfrm>
              <a:off x="4467400" y="3863100"/>
              <a:ext cx="263800" cy="120150"/>
            </a:xfrm>
            <a:custGeom>
              <a:avLst/>
              <a:gdLst/>
              <a:ahLst/>
              <a:cxnLst/>
              <a:rect l="l" t="t" r="r" b="b"/>
              <a:pathLst>
                <a:path w="10552" h="4806" extrusionOk="0">
                  <a:moveTo>
                    <a:pt x="353" y="1"/>
                  </a:moveTo>
                  <a:cubicBezTo>
                    <a:pt x="109" y="869"/>
                    <a:pt x="82" y="1655"/>
                    <a:pt x="28" y="2442"/>
                  </a:cubicBezTo>
                  <a:cubicBezTo>
                    <a:pt x="1" y="2767"/>
                    <a:pt x="109" y="2876"/>
                    <a:pt x="407" y="2930"/>
                  </a:cubicBezTo>
                  <a:cubicBezTo>
                    <a:pt x="841" y="3011"/>
                    <a:pt x="1303" y="3066"/>
                    <a:pt x="1737" y="3147"/>
                  </a:cubicBezTo>
                  <a:cubicBezTo>
                    <a:pt x="4232" y="3608"/>
                    <a:pt x="6727" y="4096"/>
                    <a:pt x="9168" y="4747"/>
                  </a:cubicBezTo>
                  <a:cubicBezTo>
                    <a:pt x="9284" y="4776"/>
                    <a:pt x="9393" y="4805"/>
                    <a:pt x="9497" y="4805"/>
                  </a:cubicBezTo>
                  <a:cubicBezTo>
                    <a:pt x="9588" y="4805"/>
                    <a:pt x="9677" y="4783"/>
                    <a:pt x="9765" y="4720"/>
                  </a:cubicBezTo>
                  <a:cubicBezTo>
                    <a:pt x="10145" y="4015"/>
                    <a:pt x="10525" y="2713"/>
                    <a:pt x="10552" y="2143"/>
                  </a:cubicBezTo>
                  <a:cubicBezTo>
                    <a:pt x="10308" y="1954"/>
                    <a:pt x="9982" y="1926"/>
                    <a:pt x="9684" y="1872"/>
                  </a:cubicBezTo>
                  <a:cubicBezTo>
                    <a:pt x="6890" y="1248"/>
                    <a:pt x="4096" y="652"/>
                    <a:pt x="1275" y="55"/>
                  </a:cubicBezTo>
                  <a:cubicBezTo>
                    <a:pt x="1004" y="1"/>
                    <a:pt x="679" y="28"/>
                    <a:pt x="353"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48"/>
            <p:cNvSpPr/>
            <p:nvPr/>
          </p:nvSpPr>
          <p:spPr>
            <a:xfrm>
              <a:off x="4387375" y="4486950"/>
              <a:ext cx="232625" cy="100675"/>
            </a:xfrm>
            <a:custGeom>
              <a:avLst/>
              <a:gdLst/>
              <a:ahLst/>
              <a:cxnLst/>
              <a:rect l="l" t="t" r="r" b="b"/>
              <a:pathLst>
                <a:path w="9305" h="4027" extrusionOk="0">
                  <a:moveTo>
                    <a:pt x="679" y="0"/>
                  </a:moveTo>
                  <a:cubicBezTo>
                    <a:pt x="652" y="0"/>
                    <a:pt x="598" y="28"/>
                    <a:pt x="516" y="55"/>
                  </a:cubicBezTo>
                  <a:cubicBezTo>
                    <a:pt x="326" y="733"/>
                    <a:pt x="1" y="1411"/>
                    <a:pt x="55" y="2143"/>
                  </a:cubicBezTo>
                  <a:cubicBezTo>
                    <a:pt x="164" y="2198"/>
                    <a:pt x="218" y="2252"/>
                    <a:pt x="272" y="2279"/>
                  </a:cubicBezTo>
                  <a:cubicBezTo>
                    <a:pt x="3012" y="2848"/>
                    <a:pt x="5724" y="3445"/>
                    <a:pt x="8464" y="4015"/>
                  </a:cubicBezTo>
                  <a:cubicBezTo>
                    <a:pt x="8487" y="4023"/>
                    <a:pt x="8509" y="4026"/>
                    <a:pt x="8531" y="4026"/>
                  </a:cubicBezTo>
                  <a:cubicBezTo>
                    <a:pt x="8584" y="4026"/>
                    <a:pt x="8639" y="4007"/>
                    <a:pt x="8735" y="3988"/>
                  </a:cubicBezTo>
                  <a:cubicBezTo>
                    <a:pt x="8898" y="3499"/>
                    <a:pt x="9060" y="2984"/>
                    <a:pt x="9196" y="2469"/>
                  </a:cubicBezTo>
                  <a:cubicBezTo>
                    <a:pt x="9304" y="2035"/>
                    <a:pt x="9250" y="1926"/>
                    <a:pt x="8789" y="1818"/>
                  </a:cubicBezTo>
                  <a:cubicBezTo>
                    <a:pt x="7948" y="1628"/>
                    <a:pt x="7135" y="1411"/>
                    <a:pt x="6294" y="1248"/>
                  </a:cubicBezTo>
                  <a:cubicBezTo>
                    <a:pt x="4422" y="814"/>
                    <a:pt x="2551" y="407"/>
                    <a:pt x="679" y="0"/>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48"/>
            <p:cNvSpPr/>
            <p:nvPr/>
          </p:nvSpPr>
          <p:spPr>
            <a:xfrm>
              <a:off x="4441625" y="4577775"/>
              <a:ext cx="92925" cy="38025"/>
            </a:xfrm>
            <a:custGeom>
              <a:avLst/>
              <a:gdLst/>
              <a:ahLst/>
              <a:cxnLst/>
              <a:rect l="l" t="t" r="r" b="b"/>
              <a:pathLst>
                <a:path w="3717" h="1521" extrusionOk="0">
                  <a:moveTo>
                    <a:pt x="60" y="1"/>
                  </a:moveTo>
                  <a:cubicBezTo>
                    <a:pt x="39" y="1"/>
                    <a:pt x="19" y="1"/>
                    <a:pt x="1" y="2"/>
                  </a:cubicBezTo>
                  <a:cubicBezTo>
                    <a:pt x="82" y="300"/>
                    <a:pt x="164" y="599"/>
                    <a:pt x="245" y="924"/>
                  </a:cubicBezTo>
                  <a:cubicBezTo>
                    <a:pt x="1276" y="1114"/>
                    <a:pt x="2252" y="1521"/>
                    <a:pt x="3310" y="1521"/>
                  </a:cubicBezTo>
                  <a:cubicBezTo>
                    <a:pt x="3446" y="1250"/>
                    <a:pt x="3690" y="1087"/>
                    <a:pt x="3717" y="789"/>
                  </a:cubicBezTo>
                  <a:cubicBezTo>
                    <a:pt x="2276" y="369"/>
                    <a:pt x="657" y="1"/>
                    <a:pt x="60"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48"/>
            <p:cNvSpPr/>
            <p:nvPr/>
          </p:nvSpPr>
          <p:spPr>
            <a:xfrm>
              <a:off x="3992050" y="3837075"/>
              <a:ext cx="766950" cy="1336125"/>
            </a:xfrm>
            <a:custGeom>
              <a:avLst/>
              <a:gdLst/>
              <a:ahLst/>
              <a:cxnLst/>
              <a:rect l="l" t="t" r="r" b="b"/>
              <a:pathLst>
                <a:path w="30678" h="53445" extrusionOk="0">
                  <a:moveTo>
                    <a:pt x="19367" y="1042"/>
                  </a:moveTo>
                  <a:cubicBezTo>
                    <a:pt x="19693" y="1069"/>
                    <a:pt x="20018" y="1042"/>
                    <a:pt x="20289" y="1096"/>
                  </a:cubicBezTo>
                  <a:cubicBezTo>
                    <a:pt x="23110" y="1693"/>
                    <a:pt x="25904" y="2289"/>
                    <a:pt x="28698" y="2913"/>
                  </a:cubicBezTo>
                  <a:cubicBezTo>
                    <a:pt x="28996" y="2967"/>
                    <a:pt x="29322" y="2995"/>
                    <a:pt x="29566" y="3184"/>
                  </a:cubicBezTo>
                  <a:cubicBezTo>
                    <a:pt x="29539" y="3754"/>
                    <a:pt x="29159" y="5056"/>
                    <a:pt x="28779" y="5761"/>
                  </a:cubicBezTo>
                  <a:cubicBezTo>
                    <a:pt x="28691" y="5824"/>
                    <a:pt x="28602" y="5846"/>
                    <a:pt x="28511" y="5846"/>
                  </a:cubicBezTo>
                  <a:cubicBezTo>
                    <a:pt x="28407" y="5846"/>
                    <a:pt x="28298" y="5817"/>
                    <a:pt x="28182" y="5788"/>
                  </a:cubicBezTo>
                  <a:cubicBezTo>
                    <a:pt x="25741" y="5137"/>
                    <a:pt x="23246" y="4649"/>
                    <a:pt x="20751" y="4188"/>
                  </a:cubicBezTo>
                  <a:cubicBezTo>
                    <a:pt x="20317" y="4107"/>
                    <a:pt x="19855" y="4052"/>
                    <a:pt x="19421" y="3971"/>
                  </a:cubicBezTo>
                  <a:cubicBezTo>
                    <a:pt x="19123" y="3917"/>
                    <a:pt x="19015" y="3808"/>
                    <a:pt x="19042" y="3483"/>
                  </a:cubicBezTo>
                  <a:cubicBezTo>
                    <a:pt x="19096" y="2696"/>
                    <a:pt x="19123" y="1910"/>
                    <a:pt x="19367" y="1042"/>
                  </a:cubicBezTo>
                  <a:close/>
                  <a:moveTo>
                    <a:pt x="20811" y="5270"/>
                  </a:moveTo>
                  <a:cubicBezTo>
                    <a:pt x="21762" y="5270"/>
                    <a:pt x="25398" y="6019"/>
                    <a:pt x="26474" y="6412"/>
                  </a:cubicBezTo>
                  <a:cubicBezTo>
                    <a:pt x="26474" y="6602"/>
                    <a:pt x="26501" y="6819"/>
                    <a:pt x="26474" y="7009"/>
                  </a:cubicBezTo>
                  <a:cubicBezTo>
                    <a:pt x="26202" y="9477"/>
                    <a:pt x="25904" y="11918"/>
                    <a:pt x="25633" y="14359"/>
                  </a:cubicBezTo>
                  <a:cubicBezTo>
                    <a:pt x="25551" y="14875"/>
                    <a:pt x="25470" y="15390"/>
                    <a:pt x="25362" y="15905"/>
                  </a:cubicBezTo>
                  <a:cubicBezTo>
                    <a:pt x="24955" y="18347"/>
                    <a:pt x="24548" y="20815"/>
                    <a:pt x="24141" y="23256"/>
                  </a:cubicBezTo>
                  <a:cubicBezTo>
                    <a:pt x="23978" y="24232"/>
                    <a:pt x="23816" y="25209"/>
                    <a:pt x="23626" y="26185"/>
                  </a:cubicBezTo>
                  <a:cubicBezTo>
                    <a:pt x="23626" y="26321"/>
                    <a:pt x="23571" y="26429"/>
                    <a:pt x="23544" y="26646"/>
                  </a:cubicBezTo>
                  <a:cubicBezTo>
                    <a:pt x="21646" y="26240"/>
                    <a:pt x="19828" y="25833"/>
                    <a:pt x="17957" y="25426"/>
                  </a:cubicBezTo>
                  <a:cubicBezTo>
                    <a:pt x="17957" y="25290"/>
                    <a:pt x="17957" y="25155"/>
                    <a:pt x="17957" y="25019"/>
                  </a:cubicBezTo>
                  <a:cubicBezTo>
                    <a:pt x="18174" y="23744"/>
                    <a:pt x="18337" y="22497"/>
                    <a:pt x="18608" y="21249"/>
                  </a:cubicBezTo>
                  <a:cubicBezTo>
                    <a:pt x="18906" y="19784"/>
                    <a:pt x="19015" y="18319"/>
                    <a:pt x="19232" y="16882"/>
                  </a:cubicBezTo>
                  <a:cubicBezTo>
                    <a:pt x="19421" y="15580"/>
                    <a:pt x="19584" y="14305"/>
                    <a:pt x="19747" y="13003"/>
                  </a:cubicBezTo>
                  <a:cubicBezTo>
                    <a:pt x="19937" y="11566"/>
                    <a:pt x="20100" y="10128"/>
                    <a:pt x="20262" y="8718"/>
                  </a:cubicBezTo>
                  <a:cubicBezTo>
                    <a:pt x="20371" y="7741"/>
                    <a:pt x="20506" y="6765"/>
                    <a:pt x="20615" y="5815"/>
                  </a:cubicBezTo>
                  <a:cubicBezTo>
                    <a:pt x="20642" y="5626"/>
                    <a:pt x="20696" y="5463"/>
                    <a:pt x="20723" y="5273"/>
                  </a:cubicBezTo>
                  <a:cubicBezTo>
                    <a:pt x="20749" y="5271"/>
                    <a:pt x="20779" y="5270"/>
                    <a:pt x="20811" y="5270"/>
                  </a:cubicBezTo>
                  <a:close/>
                  <a:moveTo>
                    <a:pt x="16492" y="25995"/>
                  </a:moveTo>
                  <a:cubicBezTo>
                    <a:pt x="18364" y="26402"/>
                    <a:pt x="20235" y="26809"/>
                    <a:pt x="22107" y="27243"/>
                  </a:cubicBezTo>
                  <a:cubicBezTo>
                    <a:pt x="22948" y="27406"/>
                    <a:pt x="23761" y="27623"/>
                    <a:pt x="24602" y="27813"/>
                  </a:cubicBezTo>
                  <a:cubicBezTo>
                    <a:pt x="25063" y="27921"/>
                    <a:pt x="25117" y="28030"/>
                    <a:pt x="25009" y="28464"/>
                  </a:cubicBezTo>
                  <a:cubicBezTo>
                    <a:pt x="24873" y="28979"/>
                    <a:pt x="24711" y="29494"/>
                    <a:pt x="24548" y="29983"/>
                  </a:cubicBezTo>
                  <a:cubicBezTo>
                    <a:pt x="24452" y="30002"/>
                    <a:pt x="24397" y="30021"/>
                    <a:pt x="24344" y="30021"/>
                  </a:cubicBezTo>
                  <a:cubicBezTo>
                    <a:pt x="24322" y="30021"/>
                    <a:pt x="24300" y="30018"/>
                    <a:pt x="24277" y="30010"/>
                  </a:cubicBezTo>
                  <a:cubicBezTo>
                    <a:pt x="21537" y="29440"/>
                    <a:pt x="18825" y="28843"/>
                    <a:pt x="16085" y="28274"/>
                  </a:cubicBezTo>
                  <a:cubicBezTo>
                    <a:pt x="16031" y="28247"/>
                    <a:pt x="15977" y="28193"/>
                    <a:pt x="15868" y="28138"/>
                  </a:cubicBezTo>
                  <a:cubicBezTo>
                    <a:pt x="15814" y="27406"/>
                    <a:pt x="16139" y="26728"/>
                    <a:pt x="16329" y="26050"/>
                  </a:cubicBezTo>
                  <a:cubicBezTo>
                    <a:pt x="16411" y="26023"/>
                    <a:pt x="16465" y="25995"/>
                    <a:pt x="16492" y="25995"/>
                  </a:cubicBezTo>
                  <a:close/>
                  <a:moveTo>
                    <a:pt x="18043" y="29629"/>
                  </a:moveTo>
                  <a:cubicBezTo>
                    <a:pt x="18640" y="29629"/>
                    <a:pt x="20259" y="29997"/>
                    <a:pt x="21700" y="30417"/>
                  </a:cubicBezTo>
                  <a:cubicBezTo>
                    <a:pt x="21673" y="30715"/>
                    <a:pt x="21429" y="30878"/>
                    <a:pt x="21293" y="31149"/>
                  </a:cubicBezTo>
                  <a:cubicBezTo>
                    <a:pt x="20235" y="31149"/>
                    <a:pt x="19259" y="30742"/>
                    <a:pt x="18228" y="30552"/>
                  </a:cubicBezTo>
                  <a:cubicBezTo>
                    <a:pt x="18147" y="30227"/>
                    <a:pt x="18065" y="29928"/>
                    <a:pt x="17984" y="29630"/>
                  </a:cubicBezTo>
                  <a:cubicBezTo>
                    <a:pt x="18002" y="29629"/>
                    <a:pt x="18022" y="29629"/>
                    <a:pt x="18043" y="29629"/>
                  </a:cubicBezTo>
                  <a:close/>
                  <a:moveTo>
                    <a:pt x="16955" y="16792"/>
                  </a:moveTo>
                  <a:cubicBezTo>
                    <a:pt x="17117" y="16792"/>
                    <a:pt x="17279" y="16795"/>
                    <a:pt x="17441" y="16801"/>
                  </a:cubicBezTo>
                  <a:cubicBezTo>
                    <a:pt x="17604" y="16801"/>
                    <a:pt x="17767" y="16801"/>
                    <a:pt x="17930" y="16828"/>
                  </a:cubicBezTo>
                  <a:cubicBezTo>
                    <a:pt x="18011" y="16855"/>
                    <a:pt x="18092" y="16882"/>
                    <a:pt x="18174" y="16909"/>
                  </a:cubicBezTo>
                  <a:cubicBezTo>
                    <a:pt x="18309" y="17451"/>
                    <a:pt x="18174" y="18835"/>
                    <a:pt x="17875" y="20055"/>
                  </a:cubicBezTo>
                  <a:cubicBezTo>
                    <a:pt x="17713" y="20110"/>
                    <a:pt x="17496" y="20164"/>
                    <a:pt x="17306" y="20191"/>
                  </a:cubicBezTo>
                  <a:cubicBezTo>
                    <a:pt x="14838" y="20652"/>
                    <a:pt x="12640" y="21629"/>
                    <a:pt x="10715" y="23202"/>
                  </a:cubicBezTo>
                  <a:cubicBezTo>
                    <a:pt x="9657" y="24043"/>
                    <a:pt x="8789" y="25019"/>
                    <a:pt x="8084" y="26158"/>
                  </a:cubicBezTo>
                  <a:cubicBezTo>
                    <a:pt x="7378" y="27297"/>
                    <a:pt x="7026" y="28545"/>
                    <a:pt x="6863" y="29847"/>
                  </a:cubicBezTo>
                  <a:cubicBezTo>
                    <a:pt x="6782" y="30607"/>
                    <a:pt x="6755" y="31366"/>
                    <a:pt x="6836" y="32125"/>
                  </a:cubicBezTo>
                  <a:cubicBezTo>
                    <a:pt x="6917" y="32939"/>
                    <a:pt x="7216" y="33617"/>
                    <a:pt x="7812" y="34187"/>
                  </a:cubicBezTo>
                  <a:cubicBezTo>
                    <a:pt x="8952" y="35245"/>
                    <a:pt x="10172" y="36167"/>
                    <a:pt x="11447" y="37035"/>
                  </a:cubicBezTo>
                  <a:cubicBezTo>
                    <a:pt x="12342" y="37659"/>
                    <a:pt x="13291" y="38228"/>
                    <a:pt x="14187" y="38825"/>
                  </a:cubicBezTo>
                  <a:cubicBezTo>
                    <a:pt x="14528" y="39045"/>
                    <a:pt x="14870" y="39155"/>
                    <a:pt x="15271" y="39155"/>
                  </a:cubicBezTo>
                  <a:cubicBezTo>
                    <a:pt x="15316" y="39155"/>
                    <a:pt x="15361" y="39153"/>
                    <a:pt x="15407" y="39151"/>
                  </a:cubicBezTo>
                  <a:cubicBezTo>
                    <a:pt x="17414" y="39069"/>
                    <a:pt x="19421" y="38988"/>
                    <a:pt x="21429" y="38934"/>
                  </a:cubicBezTo>
                  <a:cubicBezTo>
                    <a:pt x="23002" y="38906"/>
                    <a:pt x="24575" y="38906"/>
                    <a:pt x="26121" y="38906"/>
                  </a:cubicBezTo>
                  <a:cubicBezTo>
                    <a:pt x="26230" y="38906"/>
                    <a:pt x="26311" y="38934"/>
                    <a:pt x="26392" y="38934"/>
                  </a:cubicBezTo>
                  <a:cubicBezTo>
                    <a:pt x="26501" y="39476"/>
                    <a:pt x="26447" y="41212"/>
                    <a:pt x="26284" y="41782"/>
                  </a:cubicBezTo>
                  <a:cubicBezTo>
                    <a:pt x="26202" y="41782"/>
                    <a:pt x="26121" y="41809"/>
                    <a:pt x="26013" y="41836"/>
                  </a:cubicBezTo>
                  <a:cubicBezTo>
                    <a:pt x="25117" y="41890"/>
                    <a:pt x="24222" y="41944"/>
                    <a:pt x="23327" y="41971"/>
                  </a:cubicBezTo>
                  <a:cubicBezTo>
                    <a:pt x="21157" y="42080"/>
                    <a:pt x="19015" y="42161"/>
                    <a:pt x="16845" y="42243"/>
                  </a:cubicBezTo>
                  <a:cubicBezTo>
                    <a:pt x="16575" y="42251"/>
                    <a:pt x="16304" y="42254"/>
                    <a:pt x="16034" y="42254"/>
                  </a:cubicBezTo>
                  <a:cubicBezTo>
                    <a:pt x="15382" y="42254"/>
                    <a:pt x="14730" y="42235"/>
                    <a:pt x="14078" y="42216"/>
                  </a:cubicBezTo>
                  <a:cubicBezTo>
                    <a:pt x="14024" y="42216"/>
                    <a:pt x="13942" y="42188"/>
                    <a:pt x="13807" y="42161"/>
                  </a:cubicBezTo>
                  <a:cubicBezTo>
                    <a:pt x="13753" y="41836"/>
                    <a:pt x="13698" y="41565"/>
                    <a:pt x="13644" y="41293"/>
                  </a:cubicBezTo>
                  <a:cubicBezTo>
                    <a:pt x="13563" y="40968"/>
                    <a:pt x="13454" y="40642"/>
                    <a:pt x="13346" y="40344"/>
                  </a:cubicBezTo>
                  <a:cubicBezTo>
                    <a:pt x="13183" y="39720"/>
                    <a:pt x="12749" y="39395"/>
                    <a:pt x="12152" y="39259"/>
                  </a:cubicBezTo>
                  <a:cubicBezTo>
                    <a:pt x="11676" y="39149"/>
                    <a:pt x="11200" y="39094"/>
                    <a:pt x="10724" y="39094"/>
                  </a:cubicBezTo>
                  <a:cubicBezTo>
                    <a:pt x="10142" y="39094"/>
                    <a:pt x="9561" y="39176"/>
                    <a:pt x="8979" y="39340"/>
                  </a:cubicBezTo>
                  <a:cubicBezTo>
                    <a:pt x="8572" y="39449"/>
                    <a:pt x="8165" y="39612"/>
                    <a:pt x="7785" y="39774"/>
                  </a:cubicBezTo>
                  <a:cubicBezTo>
                    <a:pt x="7080" y="40100"/>
                    <a:pt x="6619" y="40588"/>
                    <a:pt x="6510" y="41375"/>
                  </a:cubicBezTo>
                  <a:cubicBezTo>
                    <a:pt x="6510" y="41565"/>
                    <a:pt x="6429" y="41727"/>
                    <a:pt x="6375" y="41944"/>
                  </a:cubicBezTo>
                  <a:cubicBezTo>
                    <a:pt x="6049" y="41971"/>
                    <a:pt x="5731" y="41999"/>
                    <a:pt x="5415" y="41999"/>
                  </a:cubicBezTo>
                  <a:cubicBezTo>
                    <a:pt x="5100" y="41999"/>
                    <a:pt x="4788" y="41971"/>
                    <a:pt x="4476" y="41890"/>
                  </a:cubicBezTo>
                  <a:cubicBezTo>
                    <a:pt x="3690" y="41700"/>
                    <a:pt x="3174" y="41131"/>
                    <a:pt x="2740" y="40507"/>
                  </a:cubicBezTo>
                  <a:cubicBezTo>
                    <a:pt x="2496" y="40100"/>
                    <a:pt x="2279" y="39666"/>
                    <a:pt x="2116" y="39232"/>
                  </a:cubicBezTo>
                  <a:cubicBezTo>
                    <a:pt x="1628" y="37821"/>
                    <a:pt x="1357" y="36384"/>
                    <a:pt x="1194" y="34919"/>
                  </a:cubicBezTo>
                  <a:cubicBezTo>
                    <a:pt x="1086" y="33780"/>
                    <a:pt x="1059" y="32614"/>
                    <a:pt x="1194" y="31447"/>
                  </a:cubicBezTo>
                  <a:cubicBezTo>
                    <a:pt x="1872" y="26294"/>
                    <a:pt x="4259" y="22198"/>
                    <a:pt x="8680" y="19350"/>
                  </a:cubicBezTo>
                  <a:cubicBezTo>
                    <a:pt x="9196" y="19025"/>
                    <a:pt x="9738" y="18753"/>
                    <a:pt x="10308" y="18482"/>
                  </a:cubicBezTo>
                  <a:cubicBezTo>
                    <a:pt x="11067" y="18157"/>
                    <a:pt x="11827" y="17858"/>
                    <a:pt x="12613" y="17560"/>
                  </a:cubicBezTo>
                  <a:cubicBezTo>
                    <a:pt x="14008" y="17022"/>
                    <a:pt x="15468" y="16792"/>
                    <a:pt x="16955" y="16792"/>
                  </a:cubicBezTo>
                  <a:close/>
                  <a:moveTo>
                    <a:pt x="11005" y="40000"/>
                  </a:moveTo>
                  <a:cubicBezTo>
                    <a:pt x="11215" y="40000"/>
                    <a:pt x="11425" y="40007"/>
                    <a:pt x="11637" y="40018"/>
                  </a:cubicBezTo>
                  <a:cubicBezTo>
                    <a:pt x="12152" y="40073"/>
                    <a:pt x="12505" y="40290"/>
                    <a:pt x="12613" y="40805"/>
                  </a:cubicBezTo>
                  <a:cubicBezTo>
                    <a:pt x="12722" y="41266"/>
                    <a:pt x="12885" y="41754"/>
                    <a:pt x="12939" y="42243"/>
                  </a:cubicBezTo>
                  <a:cubicBezTo>
                    <a:pt x="13020" y="43355"/>
                    <a:pt x="13047" y="44467"/>
                    <a:pt x="13129" y="45660"/>
                  </a:cubicBezTo>
                  <a:cubicBezTo>
                    <a:pt x="12112" y="45701"/>
                    <a:pt x="11122" y="45714"/>
                    <a:pt x="10142" y="45714"/>
                  </a:cubicBezTo>
                  <a:cubicBezTo>
                    <a:pt x="9162" y="45714"/>
                    <a:pt x="8192" y="45701"/>
                    <a:pt x="7216" y="45687"/>
                  </a:cubicBezTo>
                  <a:cubicBezTo>
                    <a:pt x="7189" y="45470"/>
                    <a:pt x="7161" y="45335"/>
                    <a:pt x="7189" y="45199"/>
                  </a:cubicBezTo>
                  <a:cubicBezTo>
                    <a:pt x="7216" y="44196"/>
                    <a:pt x="7270" y="43165"/>
                    <a:pt x="7324" y="42161"/>
                  </a:cubicBezTo>
                  <a:cubicBezTo>
                    <a:pt x="7406" y="40995"/>
                    <a:pt x="7595" y="40805"/>
                    <a:pt x="8708" y="40371"/>
                  </a:cubicBezTo>
                  <a:cubicBezTo>
                    <a:pt x="9457" y="40093"/>
                    <a:pt x="10222" y="40000"/>
                    <a:pt x="11005" y="40000"/>
                  </a:cubicBezTo>
                  <a:close/>
                  <a:moveTo>
                    <a:pt x="5460" y="46584"/>
                  </a:moveTo>
                  <a:cubicBezTo>
                    <a:pt x="5956" y="46584"/>
                    <a:pt x="6452" y="46593"/>
                    <a:pt x="6944" y="46610"/>
                  </a:cubicBezTo>
                  <a:cubicBezTo>
                    <a:pt x="8016" y="46623"/>
                    <a:pt x="9087" y="46630"/>
                    <a:pt x="10162" y="46630"/>
                  </a:cubicBezTo>
                  <a:cubicBezTo>
                    <a:pt x="11237" y="46630"/>
                    <a:pt x="12315" y="46623"/>
                    <a:pt x="13400" y="46610"/>
                  </a:cubicBezTo>
                  <a:cubicBezTo>
                    <a:pt x="13548" y="46607"/>
                    <a:pt x="13696" y="46606"/>
                    <a:pt x="13843" y="46606"/>
                  </a:cubicBezTo>
                  <a:cubicBezTo>
                    <a:pt x="15350" y="46606"/>
                    <a:pt x="16859" y="46723"/>
                    <a:pt x="18391" y="46772"/>
                  </a:cubicBezTo>
                  <a:cubicBezTo>
                    <a:pt x="19476" y="46799"/>
                    <a:pt x="20561" y="46827"/>
                    <a:pt x="21646" y="46854"/>
                  </a:cubicBezTo>
                  <a:cubicBezTo>
                    <a:pt x="22432" y="46854"/>
                    <a:pt x="23219" y="46854"/>
                    <a:pt x="23978" y="46881"/>
                  </a:cubicBezTo>
                  <a:cubicBezTo>
                    <a:pt x="24928" y="46908"/>
                    <a:pt x="25877" y="46935"/>
                    <a:pt x="26826" y="46962"/>
                  </a:cubicBezTo>
                  <a:cubicBezTo>
                    <a:pt x="26935" y="46962"/>
                    <a:pt x="27016" y="46989"/>
                    <a:pt x="27206" y="47044"/>
                  </a:cubicBezTo>
                  <a:cubicBezTo>
                    <a:pt x="27233" y="48807"/>
                    <a:pt x="27260" y="50515"/>
                    <a:pt x="26962" y="52278"/>
                  </a:cubicBezTo>
                  <a:cubicBezTo>
                    <a:pt x="26799" y="52278"/>
                    <a:pt x="26636" y="52333"/>
                    <a:pt x="26501" y="52333"/>
                  </a:cubicBezTo>
                  <a:cubicBezTo>
                    <a:pt x="25749" y="52276"/>
                    <a:pt x="25001" y="52252"/>
                    <a:pt x="24254" y="52252"/>
                  </a:cubicBezTo>
                  <a:cubicBezTo>
                    <a:pt x="23224" y="52252"/>
                    <a:pt x="22195" y="52297"/>
                    <a:pt x="21157" y="52360"/>
                  </a:cubicBezTo>
                  <a:cubicBezTo>
                    <a:pt x="18841" y="52493"/>
                    <a:pt x="16525" y="52559"/>
                    <a:pt x="14208" y="52559"/>
                  </a:cubicBezTo>
                  <a:cubicBezTo>
                    <a:pt x="13216" y="52559"/>
                    <a:pt x="12223" y="52547"/>
                    <a:pt x="11230" y="52523"/>
                  </a:cubicBezTo>
                  <a:cubicBezTo>
                    <a:pt x="10358" y="52503"/>
                    <a:pt x="9490" y="52497"/>
                    <a:pt x="8623" y="52497"/>
                  </a:cubicBezTo>
                  <a:cubicBezTo>
                    <a:pt x="7675" y="52497"/>
                    <a:pt x="6728" y="52504"/>
                    <a:pt x="5778" y="52504"/>
                  </a:cubicBezTo>
                  <a:cubicBezTo>
                    <a:pt x="5246" y="52504"/>
                    <a:pt x="4712" y="52502"/>
                    <a:pt x="4178" y="52495"/>
                  </a:cubicBezTo>
                  <a:cubicBezTo>
                    <a:pt x="3391" y="52495"/>
                    <a:pt x="2578" y="52468"/>
                    <a:pt x="1764" y="52441"/>
                  </a:cubicBezTo>
                  <a:cubicBezTo>
                    <a:pt x="1655" y="52441"/>
                    <a:pt x="1547" y="52387"/>
                    <a:pt x="1465" y="52360"/>
                  </a:cubicBezTo>
                  <a:cubicBezTo>
                    <a:pt x="1357" y="51790"/>
                    <a:pt x="1384" y="48698"/>
                    <a:pt x="1465" y="47342"/>
                  </a:cubicBezTo>
                  <a:cubicBezTo>
                    <a:pt x="1493" y="47044"/>
                    <a:pt x="1737" y="46772"/>
                    <a:pt x="2035" y="46745"/>
                  </a:cubicBezTo>
                  <a:cubicBezTo>
                    <a:pt x="3170" y="46632"/>
                    <a:pt x="4318" y="46584"/>
                    <a:pt x="5460" y="46584"/>
                  </a:cubicBezTo>
                  <a:close/>
                  <a:moveTo>
                    <a:pt x="19304" y="1"/>
                  </a:moveTo>
                  <a:cubicBezTo>
                    <a:pt x="18741" y="1"/>
                    <a:pt x="18497" y="275"/>
                    <a:pt x="18364" y="987"/>
                  </a:cubicBezTo>
                  <a:cubicBezTo>
                    <a:pt x="18228" y="1611"/>
                    <a:pt x="18174" y="2235"/>
                    <a:pt x="18120" y="2886"/>
                  </a:cubicBezTo>
                  <a:cubicBezTo>
                    <a:pt x="18065" y="3211"/>
                    <a:pt x="18092" y="3537"/>
                    <a:pt x="18092" y="3862"/>
                  </a:cubicBezTo>
                  <a:cubicBezTo>
                    <a:pt x="18147" y="4405"/>
                    <a:pt x="18391" y="4758"/>
                    <a:pt x="18933" y="4893"/>
                  </a:cubicBezTo>
                  <a:cubicBezTo>
                    <a:pt x="19204" y="4975"/>
                    <a:pt x="19476" y="5056"/>
                    <a:pt x="19801" y="5137"/>
                  </a:cubicBezTo>
                  <a:cubicBezTo>
                    <a:pt x="19693" y="6059"/>
                    <a:pt x="19584" y="6927"/>
                    <a:pt x="19476" y="7823"/>
                  </a:cubicBezTo>
                  <a:cubicBezTo>
                    <a:pt x="19394" y="8718"/>
                    <a:pt x="19286" y="9613"/>
                    <a:pt x="19177" y="10508"/>
                  </a:cubicBezTo>
                  <a:cubicBezTo>
                    <a:pt x="19069" y="11430"/>
                    <a:pt x="18987" y="12352"/>
                    <a:pt x="18825" y="13247"/>
                  </a:cubicBezTo>
                  <a:cubicBezTo>
                    <a:pt x="18689" y="14142"/>
                    <a:pt x="18635" y="15037"/>
                    <a:pt x="18418" y="15905"/>
                  </a:cubicBezTo>
                  <a:cubicBezTo>
                    <a:pt x="18264" y="15925"/>
                    <a:pt x="18138" y="15944"/>
                    <a:pt x="18020" y="15944"/>
                  </a:cubicBezTo>
                  <a:cubicBezTo>
                    <a:pt x="17971" y="15944"/>
                    <a:pt x="17923" y="15941"/>
                    <a:pt x="17875" y="15933"/>
                  </a:cubicBezTo>
                  <a:cubicBezTo>
                    <a:pt x="17728" y="15926"/>
                    <a:pt x="17581" y="15923"/>
                    <a:pt x="17434" y="15923"/>
                  </a:cubicBezTo>
                  <a:cubicBezTo>
                    <a:pt x="16339" y="15923"/>
                    <a:pt x="15263" y="16091"/>
                    <a:pt x="14187" y="16258"/>
                  </a:cubicBezTo>
                  <a:cubicBezTo>
                    <a:pt x="12857" y="16475"/>
                    <a:pt x="11637" y="16990"/>
                    <a:pt x="10416" y="17533"/>
                  </a:cubicBezTo>
                  <a:cubicBezTo>
                    <a:pt x="6022" y="19404"/>
                    <a:pt x="3012" y="22632"/>
                    <a:pt x="1330" y="27080"/>
                  </a:cubicBezTo>
                  <a:cubicBezTo>
                    <a:pt x="381" y="29576"/>
                    <a:pt x="1" y="32153"/>
                    <a:pt x="299" y="34838"/>
                  </a:cubicBezTo>
                  <a:cubicBezTo>
                    <a:pt x="462" y="36438"/>
                    <a:pt x="760" y="37984"/>
                    <a:pt x="1303" y="39476"/>
                  </a:cubicBezTo>
                  <a:cubicBezTo>
                    <a:pt x="1655" y="40425"/>
                    <a:pt x="2171" y="41266"/>
                    <a:pt x="2876" y="41999"/>
                  </a:cubicBezTo>
                  <a:cubicBezTo>
                    <a:pt x="3418" y="42568"/>
                    <a:pt x="4096" y="42866"/>
                    <a:pt x="4910" y="42894"/>
                  </a:cubicBezTo>
                  <a:cubicBezTo>
                    <a:pt x="5181" y="42894"/>
                    <a:pt x="5480" y="42894"/>
                    <a:pt x="5751" y="42921"/>
                  </a:cubicBezTo>
                  <a:cubicBezTo>
                    <a:pt x="5914" y="42921"/>
                    <a:pt x="6077" y="42948"/>
                    <a:pt x="6212" y="42948"/>
                  </a:cubicBezTo>
                  <a:cubicBezTo>
                    <a:pt x="6348" y="43653"/>
                    <a:pt x="6294" y="45172"/>
                    <a:pt x="6131" y="45633"/>
                  </a:cubicBezTo>
                  <a:cubicBezTo>
                    <a:pt x="5317" y="45660"/>
                    <a:pt x="4476" y="45660"/>
                    <a:pt x="3662" y="45714"/>
                  </a:cubicBezTo>
                  <a:cubicBezTo>
                    <a:pt x="2903" y="45769"/>
                    <a:pt x="2144" y="45877"/>
                    <a:pt x="1384" y="45959"/>
                  </a:cubicBezTo>
                  <a:cubicBezTo>
                    <a:pt x="950" y="46013"/>
                    <a:pt x="706" y="46230"/>
                    <a:pt x="597" y="46637"/>
                  </a:cubicBezTo>
                  <a:cubicBezTo>
                    <a:pt x="516" y="46908"/>
                    <a:pt x="462" y="47206"/>
                    <a:pt x="462" y="47478"/>
                  </a:cubicBezTo>
                  <a:cubicBezTo>
                    <a:pt x="435" y="48807"/>
                    <a:pt x="408" y="50136"/>
                    <a:pt x="381" y="51465"/>
                  </a:cubicBezTo>
                  <a:cubicBezTo>
                    <a:pt x="381" y="51844"/>
                    <a:pt x="408" y="52224"/>
                    <a:pt x="435" y="52604"/>
                  </a:cubicBezTo>
                  <a:cubicBezTo>
                    <a:pt x="489" y="53201"/>
                    <a:pt x="570" y="53282"/>
                    <a:pt x="1167" y="53309"/>
                  </a:cubicBezTo>
                  <a:cubicBezTo>
                    <a:pt x="2659" y="53309"/>
                    <a:pt x="4151" y="53336"/>
                    <a:pt x="5643" y="53363"/>
                  </a:cubicBezTo>
                  <a:cubicBezTo>
                    <a:pt x="8816" y="53391"/>
                    <a:pt x="11990" y="53445"/>
                    <a:pt x="15190" y="53445"/>
                  </a:cubicBezTo>
                  <a:cubicBezTo>
                    <a:pt x="17469" y="53418"/>
                    <a:pt x="19774" y="53309"/>
                    <a:pt x="22080" y="53255"/>
                  </a:cubicBezTo>
                  <a:cubicBezTo>
                    <a:pt x="22920" y="53228"/>
                    <a:pt x="23788" y="53201"/>
                    <a:pt x="24629" y="53201"/>
                  </a:cubicBezTo>
                  <a:cubicBezTo>
                    <a:pt x="25199" y="53201"/>
                    <a:pt x="25768" y="53228"/>
                    <a:pt x="26338" y="53255"/>
                  </a:cubicBezTo>
                  <a:cubicBezTo>
                    <a:pt x="26431" y="53261"/>
                    <a:pt x="26524" y="53264"/>
                    <a:pt x="26615" y="53264"/>
                  </a:cubicBezTo>
                  <a:cubicBezTo>
                    <a:pt x="26947" y="53264"/>
                    <a:pt x="27266" y="53220"/>
                    <a:pt x="27586" y="53092"/>
                  </a:cubicBezTo>
                  <a:cubicBezTo>
                    <a:pt x="27830" y="52767"/>
                    <a:pt x="27911" y="52387"/>
                    <a:pt x="27965" y="52034"/>
                  </a:cubicBezTo>
                  <a:cubicBezTo>
                    <a:pt x="28237" y="50380"/>
                    <a:pt x="28264" y="48725"/>
                    <a:pt x="28128" y="47071"/>
                  </a:cubicBezTo>
                  <a:cubicBezTo>
                    <a:pt x="28047" y="46311"/>
                    <a:pt x="27721" y="46013"/>
                    <a:pt x="26962" y="46013"/>
                  </a:cubicBezTo>
                  <a:cubicBezTo>
                    <a:pt x="26311" y="45986"/>
                    <a:pt x="25633" y="45986"/>
                    <a:pt x="24982" y="45986"/>
                  </a:cubicBezTo>
                  <a:cubicBezTo>
                    <a:pt x="24033" y="45959"/>
                    <a:pt x="23083" y="45877"/>
                    <a:pt x="22134" y="45877"/>
                  </a:cubicBezTo>
                  <a:cubicBezTo>
                    <a:pt x="21605" y="45864"/>
                    <a:pt x="21069" y="45864"/>
                    <a:pt x="20534" y="45864"/>
                  </a:cubicBezTo>
                  <a:cubicBezTo>
                    <a:pt x="19998" y="45864"/>
                    <a:pt x="19462" y="45864"/>
                    <a:pt x="18933" y="45850"/>
                  </a:cubicBezTo>
                  <a:cubicBezTo>
                    <a:pt x="17441" y="45823"/>
                    <a:pt x="15950" y="45742"/>
                    <a:pt x="14458" y="45687"/>
                  </a:cubicBezTo>
                  <a:cubicBezTo>
                    <a:pt x="14322" y="45660"/>
                    <a:pt x="14187" y="45633"/>
                    <a:pt x="14051" y="45606"/>
                  </a:cubicBezTo>
                  <a:cubicBezTo>
                    <a:pt x="13861" y="44819"/>
                    <a:pt x="13915" y="44033"/>
                    <a:pt x="13915" y="43138"/>
                  </a:cubicBezTo>
                  <a:lnTo>
                    <a:pt x="14675" y="43138"/>
                  </a:lnTo>
                  <a:cubicBezTo>
                    <a:pt x="15733" y="43111"/>
                    <a:pt x="16818" y="43138"/>
                    <a:pt x="17875" y="43083"/>
                  </a:cubicBezTo>
                  <a:cubicBezTo>
                    <a:pt x="19503" y="43029"/>
                    <a:pt x="21130" y="42921"/>
                    <a:pt x="22785" y="42839"/>
                  </a:cubicBezTo>
                  <a:cubicBezTo>
                    <a:pt x="23626" y="42785"/>
                    <a:pt x="24494" y="42785"/>
                    <a:pt x="25334" y="42704"/>
                  </a:cubicBezTo>
                  <a:cubicBezTo>
                    <a:pt x="25796" y="42677"/>
                    <a:pt x="26284" y="42595"/>
                    <a:pt x="26745" y="42514"/>
                  </a:cubicBezTo>
                  <a:cubicBezTo>
                    <a:pt x="27070" y="42433"/>
                    <a:pt x="27260" y="42188"/>
                    <a:pt x="27260" y="41836"/>
                  </a:cubicBezTo>
                  <a:cubicBezTo>
                    <a:pt x="27287" y="40886"/>
                    <a:pt x="27342" y="39937"/>
                    <a:pt x="27342" y="38988"/>
                  </a:cubicBezTo>
                  <a:cubicBezTo>
                    <a:pt x="27342" y="38445"/>
                    <a:pt x="27125" y="38174"/>
                    <a:pt x="26528" y="38120"/>
                  </a:cubicBezTo>
                  <a:cubicBezTo>
                    <a:pt x="26284" y="38120"/>
                    <a:pt x="26013" y="38066"/>
                    <a:pt x="25741" y="38066"/>
                  </a:cubicBezTo>
                  <a:cubicBezTo>
                    <a:pt x="25117" y="38038"/>
                    <a:pt x="24467" y="38011"/>
                    <a:pt x="23843" y="38011"/>
                  </a:cubicBezTo>
                  <a:cubicBezTo>
                    <a:pt x="22731" y="38038"/>
                    <a:pt x="21646" y="38038"/>
                    <a:pt x="20561" y="38066"/>
                  </a:cubicBezTo>
                  <a:cubicBezTo>
                    <a:pt x="18770" y="38120"/>
                    <a:pt x="16953" y="38174"/>
                    <a:pt x="15163" y="38201"/>
                  </a:cubicBezTo>
                  <a:cubicBezTo>
                    <a:pt x="14946" y="38201"/>
                    <a:pt x="14729" y="38174"/>
                    <a:pt x="14539" y="38066"/>
                  </a:cubicBezTo>
                  <a:cubicBezTo>
                    <a:pt x="14051" y="37794"/>
                    <a:pt x="13563" y="37523"/>
                    <a:pt x="13074" y="37198"/>
                  </a:cubicBezTo>
                  <a:cubicBezTo>
                    <a:pt x="11447" y="36058"/>
                    <a:pt x="9847" y="34865"/>
                    <a:pt x="8355" y="33563"/>
                  </a:cubicBezTo>
                  <a:cubicBezTo>
                    <a:pt x="7975" y="33210"/>
                    <a:pt x="7785" y="32831"/>
                    <a:pt x="7704" y="32342"/>
                  </a:cubicBezTo>
                  <a:cubicBezTo>
                    <a:pt x="7623" y="31583"/>
                    <a:pt x="7650" y="30824"/>
                    <a:pt x="7704" y="30064"/>
                  </a:cubicBezTo>
                  <a:cubicBezTo>
                    <a:pt x="7894" y="28003"/>
                    <a:pt x="8816" y="26294"/>
                    <a:pt x="10226" y="24856"/>
                  </a:cubicBezTo>
                  <a:cubicBezTo>
                    <a:pt x="12098" y="22903"/>
                    <a:pt x="14431" y="21764"/>
                    <a:pt x="17062" y="21167"/>
                  </a:cubicBezTo>
                  <a:cubicBezTo>
                    <a:pt x="17125" y="21158"/>
                    <a:pt x="17188" y="21155"/>
                    <a:pt x="17253" y="21155"/>
                  </a:cubicBezTo>
                  <a:cubicBezTo>
                    <a:pt x="17381" y="21155"/>
                    <a:pt x="17514" y="21167"/>
                    <a:pt x="17658" y="21167"/>
                  </a:cubicBezTo>
                  <a:cubicBezTo>
                    <a:pt x="17550" y="21873"/>
                    <a:pt x="17469" y="22551"/>
                    <a:pt x="17333" y="23229"/>
                  </a:cubicBezTo>
                  <a:cubicBezTo>
                    <a:pt x="17197" y="23880"/>
                    <a:pt x="17224" y="24585"/>
                    <a:pt x="16953" y="25209"/>
                  </a:cubicBezTo>
                  <a:lnTo>
                    <a:pt x="16194" y="25209"/>
                  </a:lnTo>
                  <a:cubicBezTo>
                    <a:pt x="15814" y="25209"/>
                    <a:pt x="15543" y="25372"/>
                    <a:pt x="15434" y="25724"/>
                  </a:cubicBezTo>
                  <a:cubicBezTo>
                    <a:pt x="15163" y="26484"/>
                    <a:pt x="14919" y="27270"/>
                    <a:pt x="14838" y="28057"/>
                  </a:cubicBezTo>
                  <a:cubicBezTo>
                    <a:pt x="14810" y="28572"/>
                    <a:pt x="14946" y="28816"/>
                    <a:pt x="15434" y="29006"/>
                  </a:cubicBezTo>
                  <a:cubicBezTo>
                    <a:pt x="15760" y="29115"/>
                    <a:pt x="16112" y="29196"/>
                    <a:pt x="16465" y="29250"/>
                  </a:cubicBezTo>
                  <a:cubicBezTo>
                    <a:pt x="16736" y="29277"/>
                    <a:pt x="16872" y="29413"/>
                    <a:pt x="16953" y="29684"/>
                  </a:cubicBezTo>
                  <a:cubicBezTo>
                    <a:pt x="17116" y="30118"/>
                    <a:pt x="17333" y="30552"/>
                    <a:pt x="17523" y="30986"/>
                  </a:cubicBezTo>
                  <a:cubicBezTo>
                    <a:pt x="17631" y="31258"/>
                    <a:pt x="17875" y="31420"/>
                    <a:pt x="18147" y="31502"/>
                  </a:cubicBezTo>
                  <a:cubicBezTo>
                    <a:pt x="19015" y="31719"/>
                    <a:pt x="19855" y="31908"/>
                    <a:pt x="20696" y="32098"/>
                  </a:cubicBezTo>
                  <a:cubicBezTo>
                    <a:pt x="20824" y="32132"/>
                    <a:pt x="20946" y="32149"/>
                    <a:pt x="21063" y="32149"/>
                  </a:cubicBezTo>
                  <a:cubicBezTo>
                    <a:pt x="21419" y="32149"/>
                    <a:pt x="21726" y="31991"/>
                    <a:pt x="21971" y="31664"/>
                  </a:cubicBezTo>
                  <a:cubicBezTo>
                    <a:pt x="22242" y="31339"/>
                    <a:pt x="22568" y="31013"/>
                    <a:pt x="22839" y="30661"/>
                  </a:cubicBezTo>
                  <a:cubicBezTo>
                    <a:pt x="23300" y="30769"/>
                    <a:pt x="23707" y="30851"/>
                    <a:pt x="24141" y="30932"/>
                  </a:cubicBezTo>
                  <a:cubicBezTo>
                    <a:pt x="24498" y="31017"/>
                    <a:pt x="24727" y="31067"/>
                    <a:pt x="24884" y="31067"/>
                  </a:cubicBezTo>
                  <a:cubicBezTo>
                    <a:pt x="25229" y="31067"/>
                    <a:pt x="25228" y="30825"/>
                    <a:pt x="25470" y="30173"/>
                  </a:cubicBezTo>
                  <a:cubicBezTo>
                    <a:pt x="25741" y="29494"/>
                    <a:pt x="25904" y="28762"/>
                    <a:pt x="26094" y="28057"/>
                  </a:cubicBezTo>
                  <a:cubicBezTo>
                    <a:pt x="26230" y="27460"/>
                    <a:pt x="26148" y="27352"/>
                    <a:pt x="25579" y="27162"/>
                  </a:cubicBezTo>
                  <a:cubicBezTo>
                    <a:pt x="25199" y="27053"/>
                    <a:pt x="24819" y="26945"/>
                    <a:pt x="24439" y="26836"/>
                  </a:cubicBezTo>
                  <a:cubicBezTo>
                    <a:pt x="24439" y="26728"/>
                    <a:pt x="24412" y="26674"/>
                    <a:pt x="24439" y="26592"/>
                  </a:cubicBezTo>
                  <a:cubicBezTo>
                    <a:pt x="24792" y="24639"/>
                    <a:pt x="25172" y="22686"/>
                    <a:pt x="25524" y="20733"/>
                  </a:cubicBezTo>
                  <a:cubicBezTo>
                    <a:pt x="25796" y="19187"/>
                    <a:pt x="26013" y="17641"/>
                    <a:pt x="26257" y="16095"/>
                  </a:cubicBezTo>
                  <a:cubicBezTo>
                    <a:pt x="26338" y="15471"/>
                    <a:pt x="26474" y="14875"/>
                    <a:pt x="26528" y="14251"/>
                  </a:cubicBezTo>
                  <a:cubicBezTo>
                    <a:pt x="26799" y="12108"/>
                    <a:pt x="27016" y="9965"/>
                    <a:pt x="27287" y="7823"/>
                  </a:cubicBezTo>
                  <a:cubicBezTo>
                    <a:pt x="27315" y="7443"/>
                    <a:pt x="27396" y="7036"/>
                    <a:pt x="27477" y="6629"/>
                  </a:cubicBezTo>
                  <a:cubicBezTo>
                    <a:pt x="27640" y="6629"/>
                    <a:pt x="27776" y="6629"/>
                    <a:pt x="27911" y="6656"/>
                  </a:cubicBezTo>
                  <a:cubicBezTo>
                    <a:pt x="28128" y="6683"/>
                    <a:pt x="28345" y="6738"/>
                    <a:pt x="28535" y="6765"/>
                  </a:cubicBezTo>
                  <a:cubicBezTo>
                    <a:pt x="28626" y="6772"/>
                    <a:pt x="28709" y="6776"/>
                    <a:pt x="28785" y="6776"/>
                  </a:cubicBezTo>
                  <a:cubicBezTo>
                    <a:pt x="29304" y="6776"/>
                    <a:pt x="29519" y="6600"/>
                    <a:pt x="29756" y="6032"/>
                  </a:cubicBezTo>
                  <a:cubicBezTo>
                    <a:pt x="29864" y="5843"/>
                    <a:pt x="29946" y="5598"/>
                    <a:pt x="30000" y="5381"/>
                  </a:cubicBezTo>
                  <a:cubicBezTo>
                    <a:pt x="30163" y="4839"/>
                    <a:pt x="30352" y="4296"/>
                    <a:pt x="30461" y="3727"/>
                  </a:cubicBezTo>
                  <a:cubicBezTo>
                    <a:pt x="30678" y="2832"/>
                    <a:pt x="30542" y="2588"/>
                    <a:pt x="29701" y="2289"/>
                  </a:cubicBezTo>
                  <a:cubicBezTo>
                    <a:pt x="29376" y="2154"/>
                    <a:pt x="29023" y="2072"/>
                    <a:pt x="28671" y="1991"/>
                  </a:cubicBezTo>
                  <a:cubicBezTo>
                    <a:pt x="26392" y="1476"/>
                    <a:pt x="24114" y="960"/>
                    <a:pt x="21808" y="445"/>
                  </a:cubicBezTo>
                  <a:cubicBezTo>
                    <a:pt x="21103" y="282"/>
                    <a:pt x="20425" y="147"/>
                    <a:pt x="19720" y="38"/>
                  </a:cubicBezTo>
                  <a:cubicBezTo>
                    <a:pt x="19565" y="14"/>
                    <a:pt x="19427" y="1"/>
                    <a:pt x="19304"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48"/>
            <p:cNvSpPr/>
            <p:nvPr/>
          </p:nvSpPr>
          <p:spPr>
            <a:xfrm>
              <a:off x="4018125" y="4253663"/>
              <a:ext cx="636100" cy="636725"/>
            </a:xfrm>
            <a:custGeom>
              <a:avLst/>
              <a:gdLst/>
              <a:ahLst/>
              <a:cxnLst/>
              <a:rect l="l" t="t" r="r" b="b"/>
              <a:pathLst>
                <a:path w="25444" h="25469" extrusionOk="0">
                  <a:moveTo>
                    <a:pt x="16112" y="1"/>
                  </a:moveTo>
                  <a:cubicBezTo>
                    <a:pt x="14551" y="1"/>
                    <a:pt x="13017" y="225"/>
                    <a:pt x="11556" y="789"/>
                  </a:cubicBezTo>
                  <a:cubicBezTo>
                    <a:pt x="10796" y="1061"/>
                    <a:pt x="10010" y="1386"/>
                    <a:pt x="9250" y="1712"/>
                  </a:cubicBezTo>
                  <a:cubicBezTo>
                    <a:pt x="8708" y="1956"/>
                    <a:pt x="8138" y="2227"/>
                    <a:pt x="7623" y="2580"/>
                  </a:cubicBezTo>
                  <a:cubicBezTo>
                    <a:pt x="3229" y="5428"/>
                    <a:pt x="815" y="9523"/>
                    <a:pt x="137" y="14677"/>
                  </a:cubicBezTo>
                  <a:cubicBezTo>
                    <a:pt x="1" y="15843"/>
                    <a:pt x="28" y="16982"/>
                    <a:pt x="164" y="18149"/>
                  </a:cubicBezTo>
                  <a:cubicBezTo>
                    <a:pt x="299" y="19613"/>
                    <a:pt x="570" y="21051"/>
                    <a:pt x="1086" y="22434"/>
                  </a:cubicBezTo>
                  <a:cubicBezTo>
                    <a:pt x="1221" y="22895"/>
                    <a:pt x="1438" y="23329"/>
                    <a:pt x="1683" y="23709"/>
                  </a:cubicBezTo>
                  <a:cubicBezTo>
                    <a:pt x="2117" y="24360"/>
                    <a:pt x="2659" y="24930"/>
                    <a:pt x="3419" y="25119"/>
                  </a:cubicBezTo>
                  <a:cubicBezTo>
                    <a:pt x="3730" y="25201"/>
                    <a:pt x="4049" y="25228"/>
                    <a:pt x="4371" y="25228"/>
                  </a:cubicBezTo>
                  <a:cubicBezTo>
                    <a:pt x="4693" y="25228"/>
                    <a:pt x="5019" y="25201"/>
                    <a:pt x="5344" y="25174"/>
                  </a:cubicBezTo>
                  <a:cubicBezTo>
                    <a:pt x="5399" y="24957"/>
                    <a:pt x="5453" y="24767"/>
                    <a:pt x="5480" y="24604"/>
                  </a:cubicBezTo>
                  <a:cubicBezTo>
                    <a:pt x="5561" y="23790"/>
                    <a:pt x="6050" y="23302"/>
                    <a:pt x="6728" y="23004"/>
                  </a:cubicBezTo>
                  <a:cubicBezTo>
                    <a:pt x="7107" y="22841"/>
                    <a:pt x="7514" y="22678"/>
                    <a:pt x="7921" y="22543"/>
                  </a:cubicBezTo>
                  <a:cubicBezTo>
                    <a:pt x="8492" y="22396"/>
                    <a:pt x="9062" y="22321"/>
                    <a:pt x="9633" y="22321"/>
                  </a:cubicBezTo>
                  <a:cubicBezTo>
                    <a:pt x="10120" y="22321"/>
                    <a:pt x="10607" y="22376"/>
                    <a:pt x="11095" y="22488"/>
                  </a:cubicBezTo>
                  <a:cubicBezTo>
                    <a:pt x="11691" y="22624"/>
                    <a:pt x="12125" y="22949"/>
                    <a:pt x="12315" y="23573"/>
                  </a:cubicBezTo>
                  <a:cubicBezTo>
                    <a:pt x="12397" y="23872"/>
                    <a:pt x="12505" y="24197"/>
                    <a:pt x="12586" y="24523"/>
                  </a:cubicBezTo>
                  <a:cubicBezTo>
                    <a:pt x="12641" y="24794"/>
                    <a:pt x="12695" y="25065"/>
                    <a:pt x="12776" y="25391"/>
                  </a:cubicBezTo>
                  <a:cubicBezTo>
                    <a:pt x="12912" y="25418"/>
                    <a:pt x="12966" y="25445"/>
                    <a:pt x="13020" y="25445"/>
                  </a:cubicBezTo>
                  <a:cubicBezTo>
                    <a:pt x="13653" y="25445"/>
                    <a:pt x="14274" y="25469"/>
                    <a:pt x="14891" y="25469"/>
                  </a:cubicBezTo>
                  <a:cubicBezTo>
                    <a:pt x="15199" y="25469"/>
                    <a:pt x="15507" y="25463"/>
                    <a:pt x="15814" y="25445"/>
                  </a:cubicBezTo>
                  <a:cubicBezTo>
                    <a:pt x="17957" y="25391"/>
                    <a:pt x="20127" y="25282"/>
                    <a:pt x="22270" y="25201"/>
                  </a:cubicBezTo>
                  <a:cubicBezTo>
                    <a:pt x="23165" y="25147"/>
                    <a:pt x="24060" y="25092"/>
                    <a:pt x="24982" y="25038"/>
                  </a:cubicBezTo>
                  <a:cubicBezTo>
                    <a:pt x="25063" y="25038"/>
                    <a:pt x="25145" y="25011"/>
                    <a:pt x="25226" y="25011"/>
                  </a:cubicBezTo>
                  <a:cubicBezTo>
                    <a:pt x="25389" y="24441"/>
                    <a:pt x="25443" y="22705"/>
                    <a:pt x="25335" y="22163"/>
                  </a:cubicBezTo>
                  <a:cubicBezTo>
                    <a:pt x="25253" y="22136"/>
                    <a:pt x="25172" y="22109"/>
                    <a:pt x="25090" y="22109"/>
                  </a:cubicBezTo>
                  <a:cubicBezTo>
                    <a:pt x="23517" y="22136"/>
                    <a:pt x="21944" y="22109"/>
                    <a:pt x="20371" y="22163"/>
                  </a:cubicBezTo>
                  <a:cubicBezTo>
                    <a:pt x="18364" y="22190"/>
                    <a:pt x="16357" y="22299"/>
                    <a:pt x="14349" y="22380"/>
                  </a:cubicBezTo>
                  <a:cubicBezTo>
                    <a:pt x="14303" y="22383"/>
                    <a:pt x="14258" y="22384"/>
                    <a:pt x="14213" y="22384"/>
                  </a:cubicBezTo>
                  <a:cubicBezTo>
                    <a:pt x="13812" y="22384"/>
                    <a:pt x="13471" y="22274"/>
                    <a:pt x="13129" y="22054"/>
                  </a:cubicBezTo>
                  <a:cubicBezTo>
                    <a:pt x="12234" y="21458"/>
                    <a:pt x="11284" y="20888"/>
                    <a:pt x="10389" y="20264"/>
                  </a:cubicBezTo>
                  <a:cubicBezTo>
                    <a:pt x="9115" y="19396"/>
                    <a:pt x="7894" y="18474"/>
                    <a:pt x="6782" y="17416"/>
                  </a:cubicBezTo>
                  <a:cubicBezTo>
                    <a:pt x="6185" y="16847"/>
                    <a:pt x="5860" y="16169"/>
                    <a:pt x="5778" y="15355"/>
                  </a:cubicBezTo>
                  <a:cubicBezTo>
                    <a:pt x="5724" y="14595"/>
                    <a:pt x="5751" y="13836"/>
                    <a:pt x="5833" y="13076"/>
                  </a:cubicBezTo>
                  <a:cubicBezTo>
                    <a:pt x="5968" y="11774"/>
                    <a:pt x="6348" y="10527"/>
                    <a:pt x="7026" y="9388"/>
                  </a:cubicBezTo>
                  <a:cubicBezTo>
                    <a:pt x="7731" y="8248"/>
                    <a:pt x="8599" y="7245"/>
                    <a:pt x="9657" y="6431"/>
                  </a:cubicBezTo>
                  <a:cubicBezTo>
                    <a:pt x="11610" y="4858"/>
                    <a:pt x="13807" y="3854"/>
                    <a:pt x="16248" y="3420"/>
                  </a:cubicBezTo>
                  <a:cubicBezTo>
                    <a:pt x="16465" y="3393"/>
                    <a:pt x="16655" y="3312"/>
                    <a:pt x="16818" y="3285"/>
                  </a:cubicBezTo>
                  <a:cubicBezTo>
                    <a:pt x="17116" y="2064"/>
                    <a:pt x="17252" y="681"/>
                    <a:pt x="17143" y="111"/>
                  </a:cubicBezTo>
                  <a:cubicBezTo>
                    <a:pt x="17062" y="111"/>
                    <a:pt x="16953" y="57"/>
                    <a:pt x="16872" y="57"/>
                  </a:cubicBezTo>
                  <a:cubicBezTo>
                    <a:pt x="16709" y="30"/>
                    <a:pt x="16546" y="3"/>
                    <a:pt x="16384" y="3"/>
                  </a:cubicBezTo>
                  <a:cubicBezTo>
                    <a:pt x="16293" y="1"/>
                    <a:pt x="16203" y="1"/>
                    <a:pt x="16112"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48"/>
            <p:cNvSpPr/>
            <p:nvPr/>
          </p:nvSpPr>
          <p:spPr>
            <a:xfrm>
              <a:off x="4025600" y="4998613"/>
              <a:ext cx="647600" cy="149450"/>
            </a:xfrm>
            <a:custGeom>
              <a:avLst/>
              <a:gdLst/>
              <a:ahLst/>
              <a:cxnLst/>
              <a:rect l="l" t="t" r="r" b="b"/>
              <a:pathLst>
                <a:path w="25904" h="5978" extrusionOk="0">
                  <a:moveTo>
                    <a:pt x="4249" y="1"/>
                  </a:moveTo>
                  <a:cubicBezTo>
                    <a:pt x="3068" y="1"/>
                    <a:pt x="1887" y="39"/>
                    <a:pt x="705" y="177"/>
                  </a:cubicBezTo>
                  <a:lnTo>
                    <a:pt x="678" y="177"/>
                  </a:lnTo>
                  <a:cubicBezTo>
                    <a:pt x="380" y="204"/>
                    <a:pt x="136" y="448"/>
                    <a:pt x="109" y="773"/>
                  </a:cubicBezTo>
                  <a:cubicBezTo>
                    <a:pt x="27" y="2129"/>
                    <a:pt x="0" y="5222"/>
                    <a:pt x="109" y="5791"/>
                  </a:cubicBezTo>
                  <a:cubicBezTo>
                    <a:pt x="190" y="5818"/>
                    <a:pt x="299" y="5845"/>
                    <a:pt x="434" y="5845"/>
                  </a:cubicBezTo>
                  <a:cubicBezTo>
                    <a:pt x="1221" y="5873"/>
                    <a:pt x="2035" y="5927"/>
                    <a:pt x="2848" y="5927"/>
                  </a:cubicBezTo>
                  <a:cubicBezTo>
                    <a:pt x="4015" y="5927"/>
                    <a:pt x="5181" y="5920"/>
                    <a:pt x="6351" y="5920"/>
                  </a:cubicBezTo>
                  <a:cubicBezTo>
                    <a:pt x="7520" y="5920"/>
                    <a:pt x="8693" y="5927"/>
                    <a:pt x="9873" y="5954"/>
                  </a:cubicBezTo>
                  <a:cubicBezTo>
                    <a:pt x="10802" y="5969"/>
                    <a:pt x="11734" y="5978"/>
                    <a:pt x="12666" y="5978"/>
                  </a:cubicBezTo>
                  <a:cubicBezTo>
                    <a:pt x="15054" y="5978"/>
                    <a:pt x="17448" y="5920"/>
                    <a:pt x="19828" y="5764"/>
                  </a:cubicBezTo>
                  <a:cubicBezTo>
                    <a:pt x="20886" y="5715"/>
                    <a:pt x="21943" y="5676"/>
                    <a:pt x="23007" y="5676"/>
                  </a:cubicBezTo>
                  <a:cubicBezTo>
                    <a:pt x="23716" y="5676"/>
                    <a:pt x="24428" y="5694"/>
                    <a:pt x="25144" y="5737"/>
                  </a:cubicBezTo>
                  <a:cubicBezTo>
                    <a:pt x="25175" y="5742"/>
                    <a:pt x="25205" y="5744"/>
                    <a:pt x="25235" y="5744"/>
                  </a:cubicBezTo>
                  <a:cubicBezTo>
                    <a:pt x="25361" y="5744"/>
                    <a:pt x="25479" y="5705"/>
                    <a:pt x="25632" y="5683"/>
                  </a:cubicBezTo>
                  <a:cubicBezTo>
                    <a:pt x="25904" y="3947"/>
                    <a:pt x="25904" y="2238"/>
                    <a:pt x="25849" y="448"/>
                  </a:cubicBezTo>
                  <a:cubicBezTo>
                    <a:pt x="25659" y="421"/>
                    <a:pt x="25578" y="394"/>
                    <a:pt x="25470" y="394"/>
                  </a:cubicBezTo>
                  <a:cubicBezTo>
                    <a:pt x="24520" y="366"/>
                    <a:pt x="23598" y="312"/>
                    <a:pt x="22649" y="285"/>
                  </a:cubicBezTo>
                  <a:cubicBezTo>
                    <a:pt x="21862" y="285"/>
                    <a:pt x="21076" y="285"/>
                    <a:pt x="20289" y="258"/>
                  </a:cubicBezTo>
                  <a:cubicBezTo>
                    <a:pt x="19204" y="258"/>
                    <a:pt x="18119" y="231"/>
                    <a:pt x="17034" y="204"/>
                  </a:cubicBezTo>
                  <a:cubicBezTo>
                    <a:pt x="15527" y="154"/>
                    <a:pt x="13998" y="37"/>
                    <a:pt x="12487" y="37"/>
                  </a:cubicBezTo>
                  <a:cubicBezTo>
                    <a:pt x="12339" y="37"/>
                    <a:pt x="12191" y="39"/>
                    <a:pt x="12043" y="41"/>
                  </a:cubicBezTo>
                  <a:cubicBezTo>
                    <a:pt x="11156" y="52"/>
                    <a:pt x="10263" y="59"/>
                    <a:pt x="9370" y="59"/>
                  </a:cubicBezTo>
                  <a:cubicBezTo>
                    <a:pt x="8108" y="59"/>
                    <a:pt x="6843" y="46"/>
                    <a:pt x="5588" y="14"/>
                  </a:cubicBezTo>
                  <a:cubicBezTo>
                    <a:pt x="5141" y="6"/>
                    <a:pt x="4695" y="1"/>
                    <a:pt x="4249" y="1"/>
                  </a:cubicBezTo>
                  <a:close/>
                </a:path>
              </a:pathLst>
            </a:custGeom>
            <a:solidFill>
              <a:srgbClr val="263E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48"/>
            <p:cNvSpPr/>
            <p:nvPr/>
          </p:nvSpPr>
          <p:spPr>
            <a:xfrm>
              <a:off x="4440600" y="3966138"/>
              <a:ext cx="213625" cy="533750"/>
            </a:xfrm>
            <a:custGeom>
              <a:avLst/>
              <a:gdLst/>
              <a:ahLst/>
              <a:cxnLst/>
              <a:rect l="l" t="t" r="r" b="b"/>
              <a:pathLst>
                <a:path w="8545" h="21350" extrusionOk="0">
                  <a:moveTo>
                    <a:pt x="2882" y="1"/>
                  </a:moveTo>
                  <a:cubicBezTo>
                    <a:pt x="2849" y="1"/>
                    <a:pt x="2820" y="1"/>
                    <a:pt x="2794" y="3"/>
                  </a:cubicBezTo>
                  <a:cubicBezTo>
                    <a:pt x="2740" y="166"/>
                    <a:pt x="2685" y="356"/>
                    <a:pt x="2658" y="546"/>
                  </a:cubicBezTo>
                  <a:cubicBezTo>
                    <a:pt x="2550" y="1495"/>
                    <a:pt x="2441" y="2472"/>
                    <a:pt x="2306" y="3421"/>
                  </a:cubicBezTo>
                  <a:cubicBezTo>
                    <a:pt x="2143" y="4858"/>
                    <a:pt x="1980" y="6296"/>
                    <a:pt x="1817" y="7734"/>
                  </a:cubicBezTo>
                  <a:cubicBezTo>
                    <a:pt x="1655" y="9008"/>
                    <a:pt x="1492" y="10310"/>
                    <a:pt x="1302" y="11612"/>
                  </a:cubicBezTo>
                  <a:cubicBezTo>
                    <a:pt x="1085" y="13050"/>
                    <a:pt x="949" y="14514"/>
                    <a:pt x="651" y="15952"/>
                  </a:cubicBezTo>
                  <a:cubicBezTo>
                    <a:pt x="380" y="17200"/>
                    <a:pt x="217" y="18475"/>
                    <a:pt x="27" y="19749"/>
                  </a:cubicBezTo>
                  <a:cubicBezTo>
                    <a:pt x="0" y="19885"/>
                    <a:pt x="0" y="20021"/>
                    <a:pt x="0" y="20156"/>
                  </a:cubicBezTo>
                  <a:cubicBezTo>
                    <a:pt x="1872" y="20563"/>
                    <a:pt x="3689" y="20943"/>
                    <a:pt x="5588" y="21350"/>
                  </a:cubicBezTo>
                  <a:cubicBezTo>
                    <a:pt x="5642" y="21160"/>
                    <a:pt x="5669" y="21024"/>
                    <a:pt x="5696" y="20916"/>
                  </a:cubicBezTo>
                  <a:cubicBezTo>
                    <a:pt x="5859" y="19939"/>
                    <a:pt x="6049" y="18963"/>
                    <a:pt x="6211" y="17986"/>
                  </a:cubicBezTo>
                  <a:cubicBezTo>
                    <a:pt x="6618" y="15518"/>
                    <a:pt x="7025" y="13077"/>
                    <a:pt x="7432" y="10636"/>
                  </a:cubicBezTo>
                  <a:cubicBezTo>
                    <a:pt x="7513" y="10120"/>
                    <a:pt x="7622" y="9605"/>
                    <a:pt x="7676" y="9090"/>
                  </a:cubicBezTo>
                  <a:cubicBezTo>
                    <a:pt x="7974" y="6649"/>
                    <a:pt x="8246" y="4180"/>
                    <a:pt x="8517" y="1739"/>
                  </a:cubicBezTo>
                  <a:cubicBezTo>
                    <a:pt x="8544" y="1522"/>
                    <a:pt x="8544" y="1332"/>
                    <a:pt x="8544" y="1142"/>
                  </a:cubicBezTo>
                  <a:cubicBezTo>
                    <a:pt x="7470" y="723"/>
                    <a:pt x="3815" y="1"/>
                    <a:pt x="2882" y="1"/>
                  </a:cubicBezTo>
                  <a:close/>
                </a:path>
              </a:pathLst>
            </a:custGeom>
            <a:solidFill>
              <a:srgbClr val="263E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48"/>
            <p:cNvSpPr/>
            <p:nvPr/>
          </p:nvSpPr>
          <p:spPr>
            <a:xfrm>
              <a:off x="4467025" y="3860413"/>
              <a:ext cx="263825" cy="119600"/>
            </a:xfrm>
            <a:custGeom>
              <a:avLst/>
              <a:gdLst/>
              <a:ahLst/>
              <a:cxnLst/>
              <a:rect l="l" t="t" r="r" b="b"/>
              <a:pathLst>
                <a:path w="10553" h="4784" extrusionOk="0">
                  <a:moveTo>
                    <a:pt x="354" y="1"/>
                  </a:moveTo>
                  <a:cubicBezTo>
                    <a:pt x="109" y="869"/>
                    <a:pt x="109" y="1656"/>
                    <a:pt x="28" y="2442"/>
                  </a:cubicBezTo>
                  <a:cubicBezTo>
                    <a:pt x="1" y="2740"/>
                    <a:pt x="109" y="2876"/>
                    <a:pt x="408" y="2930"/>
                  </a:cubicBezTo>
                  <a:cubicBezTo>
                    <a:pt x="869" y="3012"/>
                    <a:pt x="1303" y="3066"/>
                    <a:pt x="1737" y="3147"/>
                  </a:cubicBezTo>
                  <a:cubicBezTo>
                    <a:pt x="4232" y="3608"/>
                    <a:pt x="6728" y="4097"/>
                    <a:pt x="9169" y="4720"/>
                  </a:cubicBezTo>
                  <a:cubicBezTo>
                    <a:pt x="9294" y="4752"/>
                    <a:pt x="9419" y="4783"/>
                    <a:pt x="9539" y="4783"/>
                  </a:cubicBezTo>
                  <a:cubicBezTo>
                    <a:pt x="9627" y="4783"/>
                    <a:pt x="9712" y="4766"/>
                    <a:pt x="9793" y="4720"/>
                  </a:cubicBezTo>
                  <a:cubicBezTo>
                    <a:pt x="10145" y="4015"/>
                    <a:pt x="10525" y="2686"/>
                    <a:pt x="10552" y="2144"/>
                  </a:cubicBezTo>
                  <a:cubicBezTo>
                    <a:pt x="10308" y="1927"/>
                    <a:pt x="9982" y="1927"/>
                    <a:pt x="9684" y="1845"/>
                  </a:cubicBezTo>
                  <a:cubicBezTo>
                    <a:pt x="6890" y="1249"/>
                    <a:pt x="4097" y="652"/>
                    <a:pt x="1303" y="55"/>
                  </a:cubicBezTo>
                  <a:cubicBezTo>
                    <a:pt x="1004" y="1"/>
                    <a:pt x="706" y="28"/>
                    <a:pt x="354"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48"/>
            <p:cNvSpPr/>
            <p:nvPr/>
          </p:nvSpPr>
          <p:spPr>
            <a:xfrm>
              <a:off x="4171375" y="4834388"/>
              <a:ext cx="148550" cy="142875"/>
            </a:xfrm>
            <a:custGeom>
              <a:avLst/>
              <a:gdLst/>
              <a:ahLst/>
              <a:cxnLst/>
              <a:rect l="l" t="t" r="r" b="b"/>
              <a:pathLst>
                <a:path w="5942" h="5715" extrusionOk="0">
                  <a:moveTo>
                    <a:pt x="3844" y="1"/>
                  </a:moveTo>
                  <a:cubicBezTo>
                    <a:pt x="3061" y="1"/>
                    <a:pt x="2290" y="93"/>
                    <a:pt x="1520" y="371"/>
                  </a:cubicBezTo>
                  <a:cubicBezTo>
                    <a:pt x="408" y="805"/>
                    <a:pt x="245" y="995"/>
                    <a:pt x="164" y="2162"/>
                  </a:cubicBezTo>
                  <a:cubicBezTo>
                    <a:pt x="82" y="3165"/>
                    <a:pt x="55" y="4196"/>
                    <a:pt x="1" y="5199"/>
                  </a:cubicBezTo>
                  <a:cubicBezTo>
                    <a:pt x="1" y="5335"/>
                    <a:pt x="1" y="5471"/>
                    <a:pt x="28" y="5688"/>
                  </a:cubicBezTo>
                  <a:cubicBezTo>
                    <a:pt x="1004" y="5701"/>
                    <a:pt x="1981" y="5715"/>
                    <a:pt x="2964" y="5715"/>
                  </a:cubicBezTo>
                  <a:cubicBezTo>
                    <a:pt x="3947" y="5715"/>
                    <a:pt x="4937" y="5701"/>
                    <a:pt x="5941" y="5661"/>
                  </a:cubicBezTo>
                  <a:cubicBezTo>
                    <a:pt x="5887" y="4467"/>
                    <a:pt x="5833" y="3355"/>
                    <a:pt x="5751" y="2243"/>
                  </a:cubicBezTo>
                  <a:cubicBezTo>
                    <a:pt x="5697" y="1755"/>
                    <a:pt x="5534" y="1267"/>
                    <a:pt x="5426" y="778"/>
                  </a:cubicBezTo>
                  <a:cubicBezTo>
                    <a:pt x="5317" y="290"/>
                    <a:pt x="4965" y="46"/>
                    <a:pt x="4476" y="19"/>
                  </a:cubicBezTo>
                  <a:cubicBezTo>
                    <a:pt x="4265" y="7"/>
                    <a:pt x="4054" y="1"/>
                    <a:pt x="3844"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48"/>
            <p:cNvSpPr/>
            <p:nvPr/>
          </p:nvSpPr>
          <p:spPr>
            <a:xfrm>
              <a:off x="4387025" y="4484263"/>
              <a:ext cx="233275" cy="100675"/>
            </a:xfrm>
            <a:custGeom>
              <a:avLst/>
              <a:gdLst/>
              <a:ahLst/>
              <a:cxnLst/>
              <a:rect l="l" t="t" r="r" b="b"/>
              <a:pathLst>
                <a:path w="9331" h="4027" extrusionOk="0">
                  <a:moveTo>
                    <a:pt x="678" y="1"/>
                  </a:moveTo>
                  <a:cubicBezTo>
                    <a:pt x="651" y="1"/>
                    <a:pt x="597" y="28"/>
                    <a:pt x="516" y="55"/>
                  </a:cubicBezTo>
                  <a:cubicBezTo>
                    <a:pt x="326" y="733"/>
                    <a:pt x="0" y="1384"/>
                    <a:pt x="82" y="2144"/>
                  </a:cubicBezTo>
                  <a:cubicBezTo>
                    <a:pt x="163" y="2198"/>
                    <a:pt x="217" y="2252"/>
                    <a:pt x="272" y="2252"/>
                  </a:cubicBezTo>
                  <a:cubicBezTo>
                    <a:pt x="3011" y="2849"/>
                    <a:pt x="5751" y="3446"/>
                    <a:pt x="8490" y="4015"/>
                  </a:cubicBezTo>
                  <a:cubicBezTo>
                    <a:pt x="8506" y="4023"/>
                    <a:pt x="8524" y="4026"/>
                    <a:pt x="8545" y="4026"/>
                  </a:cubicBezTo>
                  <a:cubicBezTo>
                    <a:pt x="8597" y="4026"/>
                    <a:pt x="8665" y="4007"/>
                    <a:pt x="8761" y="3988"/>
                  </a:cubicBezTo>
                  <a:cubicBezTo>
                    <a:pt x="8897" y="3473"/>
                    <a:pt x="9060" y="2984"/>
                    <a:pt x="9195" y="2442"/>
                  </a:cubicBezTo>
                  <a:cubicBezTo>
                    <a:pt x="9331" y="2035"/>
                    <a:pt x="9250" y="1927"/>
                    <a:pt x="8788" y="1818"/>
                  </a:cubicBezTo>
                  <a:cubicBezTo>
                    <a:pt x="7975" y="1601"/>
                    <a:pt x="7134" y="1411"/>
                    <a:pt x="6320" y="1221"/>
                  </a:cubicBezTo>
                  <a:cubicBezTo>
                    <a:pt x="4449" y="815"/>
                    <a:pt x="2577" y="408"/>
                    <a:pt x="678"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48"/>
            <p:cNvSpPr/>
            <p:nvPr/>
          </p:nvSpPr>
          <p:spPr>
            <a:xfrm>
              <a:off x="4441275" y="4575088"/>
              <a:ext cx="92925" cy="37400"/>
            </a:xfrm>
            <a:custGeom>
              <a:avLst/>
              <a:gdLst/>
              <a:ahLst/>
              <a:cxnLst/>
              <a:rect l="l" t="t" r="r" b="b"/>
              <a:pathLst>
                <a:path w="3717" h="1496" extrusionOk="0">
                  <a:moveTo>
                    <a:pt x="63" y="1"/>
                  </a:moveTo>
                  <a:cubicBezTo>
                    <a:pt x="41" y="1"/>
                    <a:pt x="20" y="1"/>
                    <a:pt x="0" y="2"/>
                  </a:cubicBezTo>
                  <a:cubicBezTo>
                    <a:pt x="82" y="301"/>
                    <a:pt x="163" y="572"/>
                    <a:pt x="244" y="898"/>
                  </a:cubicBezTo>
                  <a:cubicBezTo>
                    <a:pt x="1242" y="1108"/>
                    <a:pt x="2189" y="1496"/>
                    <a:pt x="3208" y="1496"/>
                  </a:cubicBezTo>
                  <a:cubicBezTo>
                    <a:pt x="3242" y="1496"/>
                    <a:pt x="3275" y="1495"/>
                    <a:pt x="3309" y="1494"/>
                  </a:cubicBezTo>
                  <a:cubicBezTo>
                    <a:pt x="3472" y="1250"/>
                    <a:pt x="3716" y="1087"/>
                    <a:pt x="3716" y="789"/>
                  </a:cubicBezTo>
                  <a:cubicBezTo>
                    <a:pt x="2278" y="345"/>
                    <a:pt x="664" y="1"/>
                    <a:pt x="63"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48"/>
            <p:cNvSpPr/>
            <p:nvPr/>
          </p:nvSpPr>
          <p:spPr>
            <a:xfrm>
              <a:off x="3991700" y="3834388"/>
              <a:ext cx="767625" cy="1335650"/>
            </a:xfrm>
            <a:custGeom>
              <a:avLst/>
              <a:gdLst/>
              <a:ahLst/>
              <a:cxnLst/>
              <a:rect l="l" t="t" r="r" b="b"/>
              <a:pathLst>
                <a:path w="30705" h="53426" extrusionOk="0">
                  <a:moveTo>
                    <a:pt x="19367" y="1042"/>
                  </a:moveTo>
                  <a:cubicBezTo>
                    <a:pt x="19719" y="1069"/>
                    <a:pt x="20017" y="1042"/>
                    <a:pt x="20316" y="1096"/>
                  </a:cubicBezTo>
                  <a:cubicBezTo>
                    <a:pt x="23110" y="1693"/>
                    <a:pt x="25903" y="2290"/>
                    <a:pt x="28697" y="2886"/>
                  </a:cubicBezTo>
                  <a:cubicBezTo>
                    <a:pt x="28995" y="2968"/>
                    <a:pt x="29321" y="2968"/>
                    <a:pt x="29565" y="3185"/>
                  </a:cubicBezTo>
                  <a:cubicBezTo>
                    <a:pt x="29538" y="3727"/>
                    <a:pt x="29158" y="5056"/>
                    <a:pt x="28806" y="5761"/>
                  </a:cubicBezTo>
                  <a:cubicBezTo>
                    <a:pt x="28725" y="5807"/>
                    <a:pt x="28640" y="5824"/>
                    <a:pt x="28552" y="5824"/>
                  </a:cubicBezTo>
                  <a:cubicBezTo>
                    <a:pt x="28432" y="5824"/>
                    <a:pt x="28307" y="5793"/>
                    <a:pt x="28182" y="5761"/>
                  </a:cubicBezTo>
                  <a:cubicBezTo>
                    <a:pt x="25741" y="5138"/>
                    <a:pt x="23245" y="4649"/>
                    <a:pt x="20750" y="4188"/>
                  </a:cubicBezTo>
                  <a:cubicBezTo>
                    <a:pt x="20316" y="4107"/>
                    <a:pt x="19882" y="4053"/>
                    <a:pt x="19421" y="3971"/>
                  </a:cubicBezTo>
                  <a:cubicBezTo>
                    <a:pt x="19122" y="3917"/>
                    <a:pt x="19014" y="3781"/>
                    <a:pt x="19041" y="3483"/>
                  </a:cubicBezTo>
                  <a:cubicBezTo>
                    <a:pt x="19122" y="2697"/>
                    <a:pt x="19122" y="1910"/>
                    <a:pt x="19367" y="1042"/>
                  </a:cubicBezTo>
                  <a:close/>
                  <a:moveTo>
                    <a:pt x="20838" y="5271"/>
                  </a:moveTo>
                  <a:cubicBezTo>
                    <a:pt x="21771" y="5271"/>
                    <a:pt x="25426" y="5993"/>
                    <a:pt x="26500" y="6412"/>
                  </a:cubicBezTo>
                  <a:cubicBezTo>
                    <a:pt x="26500" y="6602"/>
                    <a:pt x="26500" y="6792"/>
                    <a:pt x="26473" y="7009"/>
                  </a:cubicBezTo>
                  <a:cubicBezTo>
                    <a:pt x="26202" y="9450"/>
                    <a:pt x="25930" y="11919"/>
                    <a:pt x="25632" y="14360"/>
                  </a:cubicBezTo>
                  <a:cubicBezTo>
                    <a:pt x="25578" y="14875"/>
                    <a:pt x="25469" y="15390"/>
                    <a:pt x="25388" y="15906"/>
                  </a:cubicBezTo>
                  <a:cubicBezTo>
                    <a:pt x="24981" y="18347"/>
                    <a:pt x="24574" y="20788"/>
                    <a:pt x="24167" y="23256"/>
                  </a:cubicBezTo>
                  <a:cubicBezTo>
                    <a:pt x="24005" y="24233"/>
                    <a:pt x="23815" y="25209"/>
                    <a:pt x="23652" y="26186"/>
                  </a:cubicBezTo>
                  <a:cubicBezTo>
                    <a:pt x="23625" y="26294"/>
                    <a:pt x="23598" y="26430"/>
                    <a:pt x="23544" y="26620"/>
                  </a:cubicBezTo>
                  <a:cubicBezTo>
                    <a:pt x="21645" y="26213"/>
                    <a:pt x="19828" y="25833"/>
                    <a:pt x="17956" y="25426"/>
                  </a:cubicBezTo>
                  <a:cubicBezTo>
                    <a:pt x="17956" y="25291"/>
                    <a:pt x="17956" y="25155"/>
                    <a:pt x="17983" y="25019"/>
                  </a:cubicBezTo>
                  <a:cubicBezTo>
                    <a:pt x="18173" y="23745"/>
                    <a:pt x="18336" y="22470"/>
                    <a:pt x="18607" y="21222"/>
                  </a:cubicBezTo>
                  <a:cubicBezTo>
                    <a:pt x="18905" y="19784"/>
                    <a:pt x="19041" y="18320"/>
                    <a:pt x="19258" y="16882"/>
                  </a:cubicBezTo>
                  <a:cubicBezTo>
                    <a:pt x="19448" y="15580"/>
                    <a:pt x="19611" y="14278"/>
                    <a:pt x="19773" y="13004"/>
                  </a:cubicBezTo>
                  <a:cubicBezTo>
                    <a:pt x="19936" y="11566"/>
                    <a:pt x="20099" y="10128"/>
                    <a:pt x="20262" y="8691"/>
                  </a:cubicBezTo>
                  <a:cubicBezTo>
                    <a:pt x="20397" y="7742"/>
                    <a:pt x="20506" y="6765"/>
                    <a:pt x="20614" y="5816"/>
                  </a:cubicBezTo>
                  <a:cubicBezTo>
                    <a:pt x="20641" y="5626"/>
                    <a:pt x="20696" y="5436"/>
                    <a:pt x="20750" y="5273"/>
                  </a:cubicBezTo>
                  <a:cubicBezTo>
                    <a:pt x="20776" y="5271"/>
                    <a:pt x="20805" y="5271"/>
                    <a:pt x="20838" y="5271"/>
                  </a:cubicBezTo>
                  <a:close/>
                  <a:moveTo>
                    <a:pt x="16491" y="25996"/>
                  </a:moveTo>
                  <a:cubicBezTo>
                    <a:pt x="18390" y="26403"/>
                    <a:pt x="20262" y="26810"/>
                    <a:pt x="22133" y="27216"/>
                  </a:cubicBezTo>
                  <a:cubicBezTo>
                    <a:pt x="22947" y="27406"/>
                    <a:pt x="23788" y="27596"/>
                    <a:pt x="24601" y="27813"/>
                  </a:cubicBezTo>
                  <a:cubicBezTo>
                    <a:pt x="25063" y="27922"/>
                    <a:pt x="25144" y="28030"/>
                    <a:pt x="25008" y="28437"/>
                  </a:cubicBezTo>
                  <a:cubicBezTo>
                    <a:pt x="24873" y="28979"/>
                    <a:pt x="24710" y="29468"/>
                    <a:pt x="24574" y="29983"/>
                  </a:cubicBezTo>
                  <a:cubicBezTo>
                    <a:pt x="24478" y="30002"/>
                    <a:pt x="24410" y="30021"/>
                    <a:pt x="24358" y="30021"/>
                  </a:cubicBezTo>
                  <a:cubicBezTo>
                    <a:pt x="24337" y="30021"/>
                    <a:pt x="24319" y="30018"/>
                    <a:pt x="24303" y="30010"/>
                  </a:cubicBezTo>
                  <a:cubicBezTo>
                    <a:pt x="21564" y="29441"/>
                    <a:pt x="18824" y="28844"/>
                    <a:pt x="16085" y="28247"/>
                  </a:cubicBezTo>
                  <a:cubicBezTo>
                    <a:pt x="16030" y="28247"/>
                    <a:pt x="15976" y="28193"/>
                    <a:pt x="15895" y="28139"/>
                  </a:cubicBezTo>
                  <a:cubicBezTo>
                    <a:pt x="15813" y="27379"/>
                    <a:pt x="16139" y="26728"/>
                    <a:pt x="16329" y="26050"/>
                  </a:cubicBezTo>
                  <a:cubicBezTo>
                    <a:pt x="16410" y="26023"/>
                    <a:pt x="16464" y="25996"/>
                    <a:pt x="16491" y="25996"/>
                  </a:cubicBezTo>
                  <a:close/>
                  <a:moveTo>
                    <a:pt x="18046" y="29629"/>
                  </a:moveTo>
                  <a:cubicBezTo>
                    <a:pt x="18647" y="29629"/>
                    <a:pt x="20261" y="29973"/>
                    <a:pt x="21699" y="30417"/>
                  </a:cubicBezTo>
                  <a:cubicBezTo>
                    <a:pt x="21699" y="30715"/>
                    <a:pt x="21455" y="30878"/>
                    <a:pt x="21292" y="31122"/>
                  </a:cubicBezTo>
                  <a:cubicBezTo>
                    <a:pt x="21258" y="31123"/>
                    <a:pt x="21225" y="31124"/>
                    <a:pt x="21191" y="31124"/>
                  </a:cubicBezTo>
                  <a:cubicBezTo>
                    <a:pt x="20172" y="31124"/>
                    <a:pt x="19225" y="30736"/>
                    <a:pt x="18227" y="30526"/>
                  </a:cubicBezTo>
                  <a:cubicBezTo>
                    <a:pt x="18146" y="30200"/>
                    <a:pt x="18065" y="29929"/>
                    <a:pt x="17983" y="29630"/>
                  </a:cubicBezTo>
                  <a:cubicBezTo>
                    <a:pt x="18003" y="29629"/>
                    <a:pt x="18024" y="29629"/>
                    <a:pt x="18046" y="29629"/>
                  </a:cubicBezTo>
                  <a:close/>
                  <a:moveTo>
                    <a:pt x="17169" y="16772"/>
                  </a:moveTo>
                  <a:cubicBezTo>
                    <a:pt x="17260" y="16772"/>
                    <a:pt x="17350" y="16772"/>
                    <a:pt x="17441" y="16774"/>
                  </a:cubicBezTo>
                  <a:cubicBezTo>
                    <a:pt x="17603" y="16774"/>
                    <a:pt x="17766" y="16801"/>
                    <a:pt x="17929" y="16828"/>
                  </a:cubicBezTo>
                  <a:cubicBezTo>
                    <a:pt x="18010" y="16828"/>
                    <a:pt x="18119" y="16882"/>
                    <a:pt x="18200" y="16882"/>
                  </a:cubicBezTo>
                  <a:cubicBezTo>
                    <a:pt x="18309" y="17452"/>
                    <a:pt x="18173" y="18835"/>
                    <a:pt x="17875" y="20056"/>
                  </a:cubicBezTo>
                  <a:cubicBezTo>
                    <a:pt x="17712" y="20083"/>
                    <a:pt x="17522" y="20164"/>
                    <a:pt x="17305" y="20191"/>
                  </a:cubicBezTo>
                  <a:cubicBezTo>
                    <a:pt x="14864" y="20625"/>
                    <a:pt x="12667" y="21629"/>
                    <a:pt x="10714" y="23202"/>
                  </a:cubicBezTo>
                  <a:cubicBezTo>
                    <a:pt x="9656" y="24016"/>
                    <a:pt x="8788" y="25019"/>
                    <a:pt x="8083" y="26159"/>
                  </a:cubicBezTo>
                  <a:cubicBezTo>
                    <a:pt x="7405" y="27298"/>
                    <a:pt x="7025" y="28545"/>
                    <a:pt x="6890" y="29847"/>
                  </a:cubicBezTo>
                  <a:cubicBezTo>
                    <a:pt x="6808" y="30607"/>
                    <a:pt x="6781" y="31366"/>
                    <a:pt x="6835" y="32126"/>
                  </a:cubicBezTo>
                  <a:cubicBezTo>
                    <a:pt x="6917" y="32940"/>
                    <a:pt x="7242" y="33618"/>
                    <a:pt x="7839" y="34187"/>
                  </a:cubicBezTo>
                  <a:cubicBezTo>
                    <a:pt x="8951" y="35245"/>
                    <a:pt x="10172" y="36167"/>
                    <a:pt x="11446" y="37035"/>
                  </a:cubicBezTo>
                  <a:cubicBezTo>
                    <a:pt x="12341" y="37659"/>
                    <a:pt x="13291" y="38229"/>
                    <a:pt x="14186" y="38825"/>
                  </a:cubicBezTo>
                  <a:cubicBezTo>
                    <a:pt x="14528" y="39045"/>
                    <a:pt x="14869" y="39155"/>
                    <a:pt x="15270" y="39155"/>
                  </a:cubicBezTo>
                  <a:cubicBezTo>
                    <a:pt x="15315" y="39155"/>
                    <a:pt x="15360" y="39154"/>
                    <a:pt x="15406" y="39151"/>
                  </a:cubicBezTo>
                  <a:cubicBezTo>
                    <a:pt x="17414" y="39070"/>
                    <a:pt x="19421" y="38961"/>
                    <a:pt x="21428" y="38934"/>
                  </a:cubicBezTo>
                  <a:cubicBezTo>
                    <a:pt x="23001" y="38880"/>
                    <a:pt x="24574" y="38907"/>
                    <a:pt x="26147" y="38880"/>
                  </a:cubicBezTo>
                  <a:cubicBezTo>
                    <a:pt x="26229" y="38880"/>
                    <a:pt x="26310" y="38907"/>
                    <a:pt x="26392" y="38934"/>
                  </a:cubicBezTo>
                  <a:cubicBezTo>
                    <a:pt x="26500" y="39476"/>
                    <a:pt x="26446" y="41212"/>
                    <a:pt x="26283" y="41782"/>
                  </a:cubicBezTo>
                  <a:cubicBezTo>
                    <a:pt x="26202" y="41782"/>
                    <a:pt x="26120" y="41809"/>
                    <a:pt x="26039" y="41809"/>
                  </a:cubicBezTo>
                  <a:cubicBezTo>
                    <a:pt x="25117" y="41863"/>
                    <a:pt x="24222" y="41918"/>
                    <a:pt x="23327" y="41972"/>
                  </a:cubicBezTo>
                  <a:cubicBezTo>
                    <a:pt x="21184" y="42053"/>
                    <a:pt x="19014" y="42162"/>
                    <a:pt x="16871" y="42216"/>
                  </a:cubicBezTo>
                  <a:cubicBezTo>
                    <a:pt x="16564" y="42234"/>
                    <a:pt x="16256" y="42240"/>
                    <a:pt x="15948" y="42240"/>
                  </a:cubicBezTo>
                  <a:cubicBezTo>
                    <a:pt x="15331" y="42240"/>
                    <a:pt x="14710" y="42216"/>
                    <a:pt x="14077" y="42216"/>
                  </a:cubicBezTo>
                  <a:cubicBezTo>
                    <a:pt x="14023" y="42216"/>
                    <a:pt x="13969" y="42189"/>
                    <a:pt x="13833" y="42162"/>
                  </a:cubicBezTo>
                  <a:cubicBezTo>
                    <a:pt x="13752" y="41836"/>
                    <a:pt x="13698" y="41565"/>
                    <a:pt x="13643" y="41294"/>
                  </a:cubicBezTo>
                  <a:cubicBezTo>
                    <a:pt x="13562" y="40968"/>
                    <a:pt x="13454" y="40643"/>
                    <a:pt x="13372" y="40344"/>
                  </a:cubicBezTo>
                  <a:cubicBezTo>
                    <a:pt x="13182" y="39720"/>
                    <a:pt x="12748" y="39395"/>
                    <a:pt x="12152" y="39259"/>
                  </a:cubicBezTo>
                  <a:cubicBezTo>
                    <a:pt x="11664" y="39147"/>
                    <a:pt x="11177" y="39092"/>
                    <a:pt x="10690" y="39092"/>
                  </a:cubicBezTo>
                  <a:cubicBezTo>
                    <a:pt x="10119" y="39092"/>
                    <a:pt x="9549" y="39167"/>
                    <a:pt x="8978" y="39314"/>
                  </a:cubicBezTo>
                  <a:cubicBezTo>
                    <a:pt x="8571" y="39449"/>
                    <a:pt x="8164" y="39612"/>
                    <a:pt x="7785" y="39775"/>
                  </a:cubicBezTo>
                  <a:cubicBezTo>
                    <a:pt x="7107" y="40073"/>
                    <a:pt x="6618" y="40561"/>
                    <a:pt x="6537" y="41375"/>
                  </a:cubicBezTo>
                  <a:cubicBezTo>
                    <a:pt x="6510" y="41538"/>
                    <a:pt x="6456" y="41728"/>
                    <a:pt x="6401" y="41945"/>
                  </a:cubicBezTo>
                  <a:cubicBezTo>
                    <a:pt x="6076" y="41972"/>
                    <a:pt x="5750" y="41999"/>
                    <a:pt x="5428" y="41999"/>
                  </a:cubicBezTo>
                  <a:cubicBezTo>
                    <a:pt x="5106" y="41999"/>
                    <a:pt x="4787" y="41972"/>
                    <a:pt x="4476" y="41890"/>
                  </a:cubicBezTo>
                  <a:cubicBezTo>
                    <a:pt x="3716" y="41701"/>
                    <a:pt x="3174" y="41131"/>
                    <a:pt x="2740" y="40480"/>
                  </a:cubicBezTo>
                  <a:cubicBezTo>
                    <a:pt x="2495" y="40100"/>
                    <a:pt x="2278" y="39666"/>
                    <a:pt x="2143" y="39205"/>
                  </a:cubicBezTo>
                  <a:cubicBezTo>
                    <a:pt x="1627" y="37822"/>
                    <a:pt x="1356" y="36384"/>
                    <a:pt x="1221" y="34920"/>
                  </a:cubicBezTo>
                  <a:cubicBezTo>
                    <a:pt x="1085" y="33753"/>
                    <a:pt x="1058" y="32614"/>
                    <a:pt x="1194" y="31448"/>
                  </a:cubicBezTo>
                  <a:cubicBezTo>
                    <a:pt x="1872" y="26294"/>
                    <a:pt x="4286" y="22199"/>
                    <a:pt x="8680" y="19351"/>
                  </a:cubicBezTo>
                  <a:cubicBezTo>
                    <a:pt x="9195" y="18998"/>
                    <a:pt x="9765" y="18727"/>
                    <a:pt x="10307" y="18483"/>
                  </a:cubicBezTo>
                  <a:cubicBezTo>
                    <a:pt x="11067" y="18157"/>
                    <a:pt x="11853" y="17832"/>
                    <a:pt x="12613" y="17560"/>
                  </a:cubicBezTo>
                  <a:cubicBezTo>
                    <a:pt x="14074" y="16996"/>
                    <a:pt x="15608" y="16772"/>
                    <a:pt x="17169" y="16772"/>
                  </a:cubicBezTo>
                  <a:close/>
                  <a:moveTo>
                    <a:pt x="11031" y="40001"/>
                  </a:moveTo>
                  <a:cubicBezTo>
                    <a:pt x="11241" y="40001"/>
                    <a:pt x="11452" y="40007"/>
                    <a:pt x="11663" y="40019"/>
                  </a:cubicBezTo>
                  <a:cubicBezTo>
                    <a:pt x="12152" y="40046"/>
                    <a:pt x="12504" y="40290"/>
                    <a:pt x="12613" y="40778"/>
                  </a:cubicBezTo>
                  <a:cubicBezTo>
                    <a:pt x="12721" y="41267"/>
                    <a:pt x="12884" y="41755"/>
                    <a:pt x="12938" y="42243"/>
                  </a:cubicBezTo>
                  <a:cubicBezTo>
                    <a:pt x="13020" y="43355"/>
                    <a:pt x="13074" y="44467"/>
                    <a:pt x="13128" y="45661"/>
                  </a:cubicBezTo>
                  <a:cubicBezTo>
                    <a:pt x="12124" y="45701"/>
                    <a:pt x="11134" y="45715"/>
                    <a:pt x="10151" y="45715"/>
                  </a:cubicBezTo>
                  <a:cubicBezTo>
                    <a:pt x="9168" y="45715"/>
                    <a:pt x="8191" y="45701"/>
                    <a:pt x="7215" y="45688"/>
                  </a:cubicBezTo>
                  <a:cubicBezTo>
                    <a:pt x="7188" y="45471"/>
                    <a:pt x="7188" y="45335"/>
                    <a:pt x="7188" y="45199"/>
                  </a:cubicBezTo>
                  <a:cubicBezTo>
                    <a:pt x="7242" y="44196"/>
                    <a:pt x="7269" y="43165"/>
                    <a:pt x="7351" y="42162"/>
                  </a:cubicBezTo>
                  <a:cubicBezTo>
                    <a:pt x="7432" y="40995"/>
                    <a:pt x="7595" y="40805"/>
                    <a:pt x="8707" y="40371"/>
                  </a:cubicBezTo>
                  <a:cubicBezTo>
                    <a:pt x="9477" y="40093"/>
                    <a:pt x="10248" y="40001"/>
                    <a:pt x="11031" y="40001"/>
                  </a:cubicBezTo>
                  <a:close/>
                  <a:moveTo>
                    <a:pt x="5605" y="46570"/>
                  </a:moveTo>
                  <a:cubicBezTo>
                    <a:pt x="6051" y="46570"/>
                    <a:pt x="6497" y="46575"/>
                    <a:pt x="6944" y="46583"/>
                  </a:cubicBezTo>
                  <a:cubicBezTo>
                    <a:pt x="8199" y="46615"/>
                    <a:pt x="9464" y="46628"/>
                    <a:pt x="10726" y="46628"/>
                  </a:cubicBezTo>
                  <a:cubicBezTo>
                    <a:pt x="11619" y="46628"/>
                    <a:pt x="12512" y="46621"/>
                    <a:pt x="13399" y="46610"/>
                  </a:cubicBezTo>
                  <a:cubicBezTo>
                    <a:pt x="13547" y="46608"/>
                    <a:pt x="13695" y="46606"/>
                    <a:pt x="13843" y="46606"/>
                  </a:cubicBezTo>
                  <a:cubicBezTo>
                    <a:pt x="15354" y="46606"/>
                    <a:pt x="16883" y="46723"/>
                    <a:pt x="18390" y="46773"/>
                  </a:cubicBezTo>
                  <a:cubicBezTo>
                    <a:pt x="19475" y="46800"/>
                    <a:pt x="20560" y="46827"/>
                    <a:pt x="21645" y="46827"/>
                  </a:cubicBezTo>
                  <a:cubicBezTo>
                    <a:pt x="22432" y="46854"/>
                    <a:pt x="23218" y="46854"/>
                    <a:pt x="24005" y="46854"/>
                  </a:cubicBezTo>
                  <a:cubicBezTo>
                    <a:pt x="24954" y="46881"/>
                    <a:pt x="25876" y="46935"/>
                    <a:pt x="26826" y="46963"/>
                  </a:cubicBezTo>
                  <a:cubicBezTo>
                    <a:pt x="26934" y="46963"/>
                    <a:pt x="27015" y="46990"/>
                    <a:pt x="27205" y="47017"/>
                  </a:cubicBezTo>
                  <a:cubicBezTo>
                    <a:pt x="27260" y="48807"/>
                    <a:pt x="27260" y="50516"/>
                    <a:pt x="26988" y="52252"/>
                  </a:cubicBezTo>
                  <a:cubicBezTo>
                    <a:pt x="26835" y="52274"/>
                    <a:pt x="26717" y="52313"/>
                    <a:pt x="26591" y="52313"/>
                  </a:cubicBezTo>
                  <a:cubicBezTo>
                    <a:pt x="26561" y="52313"/>
                    <a:pt x="26531" y="52311"/>
                    <a:pt x="26500" y="52306"/>
                  </a:cubicBezTo>
                  <a:cubicBezTo>
                    <a:pt x="25784" y="52263"/>
                    <a:pt x="25072" y="52245"/>
                    <a:pt x="24363" y="52245"/>
                  </a:cubicBezTo>
                  <a:cubicBezTo>
                    <a:pt x="23299" y="52245"/>
                    <a:pt x="22242" y="52284"/>
                    <a:pt x="21184" y="52333"/>
                  </a:cubicBezTo>
                  <a:cubicBezTo>
                    <a:pt x="18804" y="52489"/>
                    <a:pt x="16410" y="52547"/>
                    <a:pt x="14022" y="52547"/>
                  </a:cubicBezTo>
                  <a:cubicBezTo>
                    <a:pt x="13090" y="52547"/>
                    <a:pt x="12158" y="52538"/>
                    <a:pt x="11229" y="52523"/>
                  </a:cubicBezTo>
                  <a:cubicBezTo>
                    <a:pt x="10049" y="52496"/>
                    <a:pt x="8876" y="52489"/>
                    <a:pt x="7707" y="52489"/>
                  </a:cubicBezTo>
                  <a:cubicBezTo>
                    <a:pt x="6537" y="52489"/>
                    <a:pt x="5371" y="52496"/>
                    <a:pt x="4204" y="52496"/>
                  </a:cubicBezTo>
                  <a:cubicBezTo>
                    <a:pt x="3391" y="52496"/>
                    <a:pt x="2577" y="52442"/>
                    <a:pt x="1790" y="52414"/>
                  </a:cubicBezTo>
                  <a:cubicBezTo>
                    <a:pt x="1655" y="52414"/>
                    <a:pt x="1546" y="52387"/>
                    <a:pt x="1465" y="52360"/>
                  </a:cubicBezTo>
                  <a:cubicBezTo>
                    <a:pt x="1356" y="51791"/>
                    <a:pt x="1383" y="48698"/>
                    <a:pt x="1465" y="47342"/>
                  </a:cubicBezTo>
                  <a:cubicBezTo>
                    <a:pt x="1492" y="47017"/>
                    <a:pt x="1736" y="46773"/>
                    <a:pt x="2034" y="46746"/>
                  </a:cubicBezTo>
                  <a:lnTo>
                    <a:pt x="2061" y="46746"/>
                  </a:lnTo>
                  <a:cubicBezTo>
                    <a:pt x="3243" y="46608"/>
                    <a:pt x="4424" y="46570"/>
                    <a:pt x="5605" y="46570"/>
                  </a:cubicBezTo>
                  <a:close/>
                  <a:moveTo>
                    <a:pt x="19301" y="1"/>
                  </a:moveTo>
                  <a:cubicBezTo>
                    <a:pt x="18739" y="1"/>
                    <a:pt x="18496" y="271"/>
                    <a:pt x="18363" y="961"/>
                  </a:cubicBezTo>
                  <a:cubicBezTo>
                    <a:pt x="18227" y="1584"/>
                    <a:pt x="18173" y="2235"/>
                    <a:pt x="18119" y="2859"/>
                  </a:cubicBezTo>
                  <a:cubicBezTo>
                    <a:pt x="18092" y="3212"/>
                    <a:pt x="18092" y="3537"/>
                    <a:pt x="18119" y="3863"/>
                  </a:cubicBezTo>
                  <a:cubicBezTo>
                    <a:pt x="18146" y="4378"/>
                    <a:pt x="18390" y="4758"/>
                    <a:pt x="18933" y="4894"/>
                  </a:cubicBezTo>
                  <a:cubicBezTo>
                    <a:pt x="19204" y="4948"/>
                    <a:pt x="19475" y="5056"/>
                    <a:pt x="19800" y="5138"/>
                  </a:cubicBezTo>
                  <a:cubicBezTo>
                    <a:pt x="19692" y="6033"/>
                    <a:pt x="19611" y="6928"/>
                    <a:pt x="19502" y="7823"/>
                  </a:cubicBezTo>
                  <a:cubicBezTo>
                    <a:pt x="19394" y="8718"/>
                    <a:pt x="19312" y="9613"/>
                    <a:pt x="19204" y="10508"/>
                  </a:cubicBezTo>
                  <a:cubicBezTo>
                    <a:pt x="19095" y="11430"/>
                    <a:pt x="18987" y="12353"/>
                    <a:pt x="18851" y="13248"/>
                  </a:cubicBezTo>
                  <a:cubicBezTo>
                    <a:pt x="18716" y="14143"/>
                    <a:pt x="18634" y="15038"/>
                    <a:pt x="18417" y="15906"/>
                  </a:cubicBezTo>
                  <a:cubicBezTo>
                    <a:pt x="18200" y="15906"/>
                    <a:pt x="18037" y="15933"/>
                    <a:pt x="17875" y="15933"/>
                  </a:cubicBezTo>
                  <a:cubicBezTo>
                    <a:pt x="17727" y="15927"/>
                    <a:pt x="17580" y="15924"/>
                    <a:pt x="17434" y="15924"/>
                  </a:cubicBezTo>
                  <a:cubicBezTo>
                    <a:pt x="16339" y="15924"/>
                    <a:pt x="15262" y="16091"/>
                    <a:pt x="14186" y="16258"/>
                  </a:cubicBezTo>
                  <a:cubicBezTo>
                    <a:pt x="12884" y="16475"/>
                    <a:pt x="11636" y="16991"/>
                    <a:pt x="10416" y="17506"/>
                  </a:cubicBezTo>
                  <a:cubicBezTo>
                    <a:pt x="6022" y="19405"/>
                    <a:pt x="3011" y="22632"/>
                    <a:pt x="1329" y="27081"/>
                  </a:cubicBezTo>
                  <a:cubicBezTo>
                    <a:pt x="407" y="29576"/>
                    <a:pt x="0" y="32153"/>
                    <a:pt x="298" y="34838"/>
                  </a:cubicBezTo>
                  <a:cubicBezTo>
                    <a:pt x="461" y="36411"/>
                    <a:pt x="787" y="37985"/>
                    <a:pt x="1302" y="39476"/>
                  </a:cubicBezTo>
                  <a:cubicBezTo>
                    <a:pt x="1655" y="40426"/>
                    <a:pt x="2170" y="41267"/>
                    <a:pt x="2875" y="41999"/>
                  </a:cubicBezTo>
                  <a:cubicBezTo>
                    <a:pt x="3445" y="42568"/>
                    <a:pt x="4096" y="42867"/>
                    <a:pt x="4909" y="42894"/>
                  </a:cubicBezTo>
                  <a:lnTo>
                    <a:pt x="5750" y="42894"/>
                  </a:lnTo>
                  <a:cubicBezTo>
                    <a:pt x="5913" y="42921"/>
                    <a:pt x="6076" y="42921"/>
                    <a:pt x="6239" y="42948"/>
                  </a:cubicBezTo>
                  <a:cubicBezTo>
                    <a:pt x="6347" y="43626"/>
                    <a:pt x="6293" y="45172"/>
                    <a:pt x="6130" y="45633"/>
                  </a:cubicBezTo>
                  <a:cubicBezTo>
                    <a:pt x="5316" y="45661"/>
                    <a:pt x="4476" y="45661"/>
                    <a:pt x="3662" y="45715"/>
                  </a:cubicBezTo>
                  <a:cubicBezTo>
                    <a:pt x="2902" y="45742"/>
                    <a:pt x="2143" y="45878"/>
                    <a:pt x="1411" y="45959"/>
                  </a:cubicBezTo>
                  <a:cubicBezTo>
                    <a:pt x="977" y="45986"/>
                    <a:pt x="705" y="46230"/>
                    <a:pt x="597" y="46637"/>
                  </a:cubicBezTo>
                  <a:cubicBezTo>
                    <a:pt x="515" y="46908"/>
                    <a:pt x="461" y="47207"/>
                    <a:pt x="461" y="47478"/>
                  </a:cubicBezTo>
                  <a:cubicBezTo>
                    <a:pt x="434" y="48807"/>
                    <a:pt x="407" y="50136"/>
                    <a:pt x="380" y="51465"/>
                  </a:cubicBezTo>
                  <a:cubicBezTo>
                    <a:pt x="380" y="51845"/>
                    <a:pt x="407" y="52225"/>
                    <a:pt x="434" y="52604"/>
                  </a:cubicBezTo>
                  <a:cubicBezTo>
                    <a:pt x="488" y="53201"/>
                    <a:pt x="570" y="53282"/>
                    <a:pt x="1166" y="53282"/>
                  </a:cubicBezTo>
                  <a:cubicBezTo>
                    <a:pt x="2658" y="53310"/>
                    <a:pt x="4150" y="53337"/>
                    <a:pt x="5642" y="53364"/>
                  </a:cubicBezTo>
                  <a:cubicBezTo>
                    <a:pt x="8231" y="53386"/>
                    <a:pt x="10803" y="53425"/>
                    <a:pt x="13371" y="53425"/>
                  </a:cubicBezTo>
                  <a:cubicBezTo>
                    <a:pt x="13977" y="53425"/>
                    <a:pt x="14583" y="53423"/>
                    <a:pt x="15189" y="53418"/>
                  </a:cubicBezTo>
                  <a:cubicBezTo>
                    <a:pt x="17495" y="53418"/>
                    <a:pt x="19773" y="53310"/>
                    <a:pt x="22079" y="53228"/>
                  </a:cubicBezTo>
                  <a:cubicBezTo>
                    <a:pt x="22920" y="53228"/>
                    <a:pt x="23788" y="53201"/>
                    <a:pt x="24629" y="53201"/>
                  </a:cubicBezTo>
                  <a:cubicBezTo>
                    <a:pt x="25198" y="53201"/>
                    <a:pt x="25768" y="53228"/>
                    <a:pt x="26337" y="53255"/>
                  </a:cubicBezTo>
                  <a:cubicBezTo>
                    <a:pt x="26771" y="53255"/>
                    <a:pt x="27178" y="53228"/>
                    <a:pt x="27612" y="53093"/>
                  </a:cubicBezTo>
                  <a:cubicBezTo>
                    <a:pt x="27829" y="52767"/>
                    <a:pt x="27911" y="52387"/>
                    <a:pt x="27965" y="52008"/>
                  </a:cubicBezTo>
                  <a:cubicBezTo>
                    <a:pt x="28236" y="50380"/>
                    <a:pt x="28263" y="48726"/>
                    <a:pt x="28128" y="47044"/>
                  </a:cubicBezTo>
                  <a:cubicBezTo>
                    <a:pt x="28046" y="46312"/>
                    <a:pt x="27721" y="46013"/>
                    <a:pt x="26961" y="45986"/>
                  </a:cubicBezTo>
                  <a:cubicBezTo>
                    <a:pt x="26310" y="45986"/>
                    <a:pt x="25632" y="45986"/>
                    <a:pt x="24981" y="45959"/>
                  </a:cubicBezTo>
                  <a:cubicBezTo>
                    <a:pt x="24032" y="45959"/>
                    <a:pt x="23082" y="45878"/>
                    <a:pt x="22133" y="45878"/>
                  </a:cubicBezTo>
                  <a:cubicBezTo>
                    <a:pt x="21604" y="45864"/>
                    <a:pt x="21069" y="45864"/>
                    <a:pt x="20533" y="45864"/>
                  </a:cubicBezTo>
                  <a:cubicBezTo>
                    <a:pt x="19997" y="45864"/>
                    <a:pt x="19461" y="45864"/>
                    <a:pt x="18933" y="45850"/>
                  </a:cubicBezTo>
                  <a:cubicBezTo>
                    <a:pt x="17441" y="45796"/>
                    <a:pt x="15949" y="45742"/>
                    <a:pt x="14457" y="45661"/>
                  </a:cubicBezTo>
                  <a:cubicBezTo>
                    <a:pt x="14321" y="45661"/>
                    <a:pt x="14186" y="45633"/>
                    <a:pt x="14050" y="45606"/>
                  </a:cubicBezTo>
                  <a:cubicBezTo>
                    <a:pt x="13860" y="44793"/>
                    <a:pt x="13915" y="44033"/>
                    <a:pt x="13915" y="43138"/>
                  </a:cubicBezTo>
                  <a:cubicBezTo>
                    <a:pt x="14132" y="43138"/>
                    <a:pt x="14300" y="43126"/>
                    <a:pt x="14453" y="43126"/>
                  </a:cubicBezTo>
                  <a:cubicBezTo>
                    <a:pt x="14529" y="43126"/>
                    <a:pt x="14602" y="43129"/>
                    <a:pt x="14674" y="43138"/>
                  </a:cubicBezTo>
                  <a:cubicBezTo>
                    <a:pt x="15759" y="43111"/>
                    <a:pt x="16817" y="43138"/>
                    <a:pt x="17875" y="43084"/>
                  </a:cubicBezTo>
                  <a:cubicBezTo>
                    <a:pt x="19529" y="43030"/>
                    <a:pt x="21157" y="42921"/>
                    <a:pt x="22784" y="42840"/>
                  </a:cubicBezTo>
                  <a:cubicBezTo>
                    <a:pt x="23625" y="42785"/>
                    <a:pt x="24493" y="42758"/>
                    <a:pt x="25334" y="42704"/>
                  </a:cubicBezTo>
                  <a:cubicBezTo>
                    <a:pt x="25822" y="42677"/>
                    <a:pt x="26283" y="42596"/>
                    <a:pt x="26744" y="42514"/>
                  </a:cubicBezTo>
                  <a:cubicBezTo>
                    <a:pt x="27070" y="42433"/>
                    <a:pt x="27260" y="42189"/>
                    <a:pt x="27260" y="41836"/>
                  </a:cubicBezTo>
                  <a:cubicBezTo>
                    <a:pt x="27287" y="40887"/>
                    <a:pt x="27341" y="39937"/>
                    <a:pt x="27341" y="38988"/>
                  </a:cubicBezTo>
                  <a:cubicBezTo>
                    <a:pt x="27341" y="38446"/>
                    <a:pt x="27124" y="38147"/>
                    <a:pt x="26527" y="38120"/>
                  </a:cubicBezTo>
                  <a:cubicBezTo>
                    <a:pt x="26283" y="38093"/>
                    <a:pt x="26012" y="38066"/>
                    <a:pt x="25768" y="38066"/>
                  </a:cubicBezTo>
                  <a:cubicBezTo>
                    <a:pt x="25117" y="38039"/>
                    <a:pt x="24493" y="38012"/>
                    <a:pt x="23842" y="38012"/>
                  </a:cubicBezTo>
                  <a:cubicBezTo>
                    <a:pt x="22757" y="38012"/>
                    <a:pt x="21672" y="38039"/>
                    <a:pt x="20560" y="38066"/>
                  </a:cubicBezTo>
                  <a:cubicBezTo>
                    <a:pt x="18770" y="38093"/>
                    <a:pt x="16980" y="38147"/>
                    <a:pt x="15162" y="38202"/>
                  </a:cubicBezTo>
                  <a:cubicBezTo>
                    <a:pt x="14972" y="38202"/>
                    <a:pt x="14728" y="38147"/>
                    <a:pt x="14566" y="38066"/>
                  </a:cubicBezTo>
                  <a:cubicBezTo>
                    <a:pt x="14050" y="37795"/>
                    <a:pt x="13562" y="37523"/>
                    <a:pt x="13101" y="37198"/>
                  </a:cubicBezTo>
                  <a:cubicBezTo>
                    <a:pt x="11473" y="36059"/>
                    <a:pt x="9873" y="34865"/>
                    <a:pt x="8354" y="33536"/>
                  </a:cubicBezTo>
                  <a:cubicBezTo>
                    <a:pt x="7974" y="33211"/>
                    <a:pt x="7785" y="32831"/>
                    <a:pt x="7703" y="32343"/>
                  </a:cubicBezTo>
                  <a:cubicBezTo>
                    <a:pt x="7622" y="31583"/>
                    <a:pt x="7649" y="30824"/>
                    <a:pt x="7703" y="30064"/>
                  </a:cubicBezTo>
                  <a:cubicBezTo>
                    <a:pt x="7920" y="28003"/>
                    <a:pt x="8815" y="26294"/>
                    <a:pt x="10226" y="24857"/>
                  </a:cubicBezTo>
                  <a:cubicBezTo>
                    <a:pt x="12124" y="22904"/>
                    <a:pt x="14457" y="21765"/>
                    <a:pt x="17088" y="21168"/>
                  </a:cubicBezTo>
                  <a:cubicBezTo>
                    <a:pt x="17142" y="21150"/>
                    <a:pt x="17200" y="21144"/>
                    <a:pt x="17261" y="21144"/>
                  </a:cubicBezTo>
                  <a:cubicBezTo>
                    <a:pt x="17383" y="21144"/>
                    <a:pt x="17522" y="21168"/>
                    <a:pt x="17685" y="21168"/>
                  </a:cubicBezTo>
                  <a:cubicBezTo>
                    <a:pt x="17576" y="21873"/>
                    <a:pt x="17495" y="22551"/>
                    <a:pt x="17359" y="23202"/>
                  </a:cubicBezTo>
                  <a:cubicBezTo>
                    <a:pt x="17224" y="23880"/>
                    <a:pt x="17224" y="24558"/>
                    <a:pt x="16952" y="25209"/>
                  </a:cubicBezTo>
                  <a:lnTo>
                    <a:pt x="16193" y="25209"/>
                  </a:lnTo>
                  <a:cubicBezTo>
                    <a:pt x="15840" y="25209"/>
                    <a:pt x="15569" y="25372"/>
                    <a:pt x="15434" y="25725"/>
                  </a:cubicBezTo>
                  <a:cubicBezTo>
                    <a:pt x="15162" y="26484"/>
                    <a:pt x="14945" y="27244"/>
                    <a:pt x="14864" y="28057"/>
                  </a:cubicBezTo>
                  <a:cubicBezTo>
                    <a:pt x="14810" y="28545"/>
                    <a:pt x="14945" y="28817"/>
                    <a:pt x="15434" y="28979"/>
                  </a:cubicBezTo>
                  <a:cubicBezTo>
                    <a:pt x="15759" y="29115"/>
                    <a:pt x="16112" y="29169"/>
                    <a:pt x="16464" y="29251"/>
                  </a:cubicBezTo>
                  <a:cubicBezTo>
                    <a:pt x="16735" y="29278"/>
                    <a:pt x="16871" y="29413"/>
                    <a:pt x="16952" y="29658"/>
                  </a:cubicBezTo>
                  <a:cubicBezTo>
                    <a:pt x="17115" y="30119"/>
                    <a:pt x="17332" y="30526"/>
                    <a:pt x="17522" y="30959"/>
                  </a:cubicBezTo>
                  <a:cubicBezTo>
                    <a:pt x="17658" y="31258"/>
                    <a:pt x="17875" y="31421"/>
                    <a:pt x="18146" y="31502"/>
                  </a:cubicBezTo>
                  <a:cubicBezTo>
                    <a:pt x="19014" y="31692"/>
                    <a:pt x="19855" y="31909"/>
                    <a:pt x="20723" y="32099"/>
                  </a:cubicBezTo>
                  <a:cubicBezTo>
                    <a:pt x="20842" y="32130"/>
                    <a:pt x="20956" y="32146"/>
                    <a:pt x="21064" y="32146"/>
                  </a:cubicBezTo>
                  <a:cubicBezTo>
                    <a:pt x="21423" y="32146"/>
                    <a:pt x="21720" y="31977"/>
                    <a:pt x="21970" y="31665"/>
                  </a:cubicBezTo>
                  <a:cubicBezTo>
                    <a:pt x="22269" y="31312"/>
                    <a:pt x="22567" y="30987"/>
                    <a:pt x="22838" y="30661"/>
                  </a:cubicBezTo>
                  <a:cubicBezTo>
                    <a:pt x="23299" y="30770"/>
                    <a:pt x="23706" y="30851"/>
                    <a:pt x="24140" y="30932"/>
                  </a:cubicBezTo>
                  <a:cubicBezTo>
                    <a:pt x="24497" y="31017"/>
                    <a:pt x="24729" y="31068"/>
                    <a:pt x="24889" y="31068"/>
                  </a:cubicBezTo>
                  <a:cubicBezTo>
                    <a:pt x="25242" y="31068"/>
                    <a:pt x="25254" y="30825"/>
                    <a:pt x="25497" y="30173"/>
                  </a:cubicBezTo>
                  <a:cubicBezTo>
                    <a:pt x="25741" y="29468"/>
                    <a:pt x="25930" y="28762"/>
                    <a:pt x="26093" y="28057"/>
                  </a:cubicBezTo>
                  <a:cubicBezTo>
                    <a:pt x="26256" y="27461"/>
                    <a:pt x="26147" y="27352"/>
                    <a:pt x="25605" y="27162"/>
                  </a:cubicBezTo>
                  <a:cubicBezTo>
                    <a:pt x="25225" y="27054"/>
                    <a:pt x="24818" y="26945"/>
                    <a:pt x="24439" y="26837"/>
                  </a:cubicBezTo>
                  <a:cubicBezTo>
                    <a:pt x="24439" y="26728"/>
                    <a:pt x="24439" y="26647"/>
                    <a:pt x="24439" y="26593"/>
                  </a:cubicBezTo>
                  <a:cubicBezTo>
                    <a:pt x="24791" y="24640"/>
                    <a:pt x="25198" y="22687"/>
                    <a:pt x="25524" y="20707"/>
                  </a:cubicBezTo>
                  <a:cubicBezTo>
                    <a:pt x="25795" y="19188"/>
                    <a:pt x="26012" y="17642"/>
                    <a:pt x="26256" y="16096"/>
                  </a:cubicBezTo>
                  <a:cubicBezTo>
                    <a:pt x="26364" y="15472"/>
                    <a:pt x="26473" y="14875"/>
                    <a:pt x="26554" y="14251"/>
                  </a:cubicBezTo>
                  <a:cubicBezTo>
                    <a:pt x="26798" y="12108"/>
                    <a:pt x="27043" y="9966"/>
                    <a:pt x="27287" y="7823"/>
                  </a:cubicBezTo>
                  <a:cubicBezTo>
                    <a:pt x="27341" y="7443"/>
                    <a:pt x="27395" y="7036"/>
                    <a:pt x="27477" y="6602"/>
                  </a:cubicBezTo>
                  <a:cubicBezTo>
                    <a:pt x="27639" y="6629"/>
                    <a:pt x="27775" y="6629"/>
                    <a:pt x="27911" y="6657"/>
                  </a:cubicBezTo>
                  <a:cubicBezTo>
                    <a:pt x="28128" y="6684"/>
                    <a:pt x="28345" y="6738"/>
                    <a:pt x="28562" y="6765"/>
                  </a:cubicBezTo>
                  <a:cubicBezTo>
                    <a:pt x="28641" y="6771"/>
                    <a:pt x="28715" y="6775"/>
                    <a:pt x="28783" y="6775"/>
                  </a:cubicBezTo>
                  <a:cubicBezTo>
                    <a:pt x="29298" y="6775"/>
                    <a:pt x="29519" y="6583"/>
                    <a:pt x="29782" y="6033"/>
                  </a:cubicBezTo>
                  <a:cubicBezTo>
                    <a:pt x="29863" y="5816"/>
                    <a:pt x="29945" y="5599"/>
                    <a:pt x="30026" y="5382"/>
                  </a:cubicBezTo>
                  <a:cubicBezTo>
                    <a:pt x="30189" y="4812"/>
                    <a:pt x="30352" y="4270"/>
                    <a:pt x="30487" y="3727"/>
                  </a:cubicBezTo>
                  <a:cubicBezTo>
                    <a:pt x="30704" y="2832"/>
                    <a:pt x="30569" y="2588"/>
                    <a:pt x="29701" y="2290"/>
                  </a:cubicBezTo>
                  <a:cubicBezTo>
                    <a:pt x="29375" y="2154"/>
                    <a:pt x="29023" y="2046"/>
                    <a:pt x="28670" y="1991"/>
                  </a:cubicBezTo>
                  <a:cubicBezTo>
                    <a:pt x="26392" y="1449"/>
                    <a:pt x="24113" y="933"/>
                    <a:pt x="21808" y="445"/>
                  </a:cubicBezTo>
                  <a:cubicBezTo>
                    <a:pt x="21130" y="282"/>
                    <a:pt x="20424" y="147"/>
                    <a:pt x="19719" y="38"/>
                  </a:cubicBezTo>
                  <a:cubicBezTo>
                    <a:pt x="19563" y="14"/>
                    <a:pt x="19424" y="1"/>
                    <a:pt x="1930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48"/>
            <p:cNvSpPr/>
            <p:nvPr/>
          </p:nvSpPr>
          <p:spPr>
            <a:xfrm>
              <a:off x="4480600" y="4414538"/>
              <a:ext cx="86150" cy="40025"/>
            </a:xfrm>
            <a:custGeom>
              <a:avLst/>
              <a:gdLst/>
              <a:ahLst/>
              <a:cxnLst/>
              <a:rect l="l" t="t" r="r" b="b"/>
              <a:pathLst>
                <a:path w="3446" h="1601" extrusionOk="0">
                  <a:moveTo>
                    <a:pt x="307" y="1"/>
                  </a:moveTo>
                  <a:cubicBezTo>
                    <a:pt x="151" y="1"/>
                    <a:pt x="0" y="132"/>
                    <a:pt x="0" y="294"/>
                  </a:cubicBezTo>
                  <a:cubicBezTo>
                    <a:pt x="28" y="457"/>
                    <a:pt x="82" y="647"/>
                    <a:pt x="163" y="756"/>
                  </a:cubicBezTo>
                  <a:cubicBezTo>
                    <a:pt x="553" y="1301"/>
                    <a:pt x="1092" y="1598"/>
                    <a:pt x="1852" y="1598"/>
                  </a:cubicBezTo>
                  <a:cubicBezTo>
                    <a:pt x="1886" y="1598"/>
                    <a:pt x="1919" y="1598"/>
                    <a:pt x="1953" y="1596"/>
                  </a:cubicBezTo>
                  <a:cubicBezTo>
                    <a:pt x="1991" y="1599"/>
                    <a:pt x="2030" y="1600"/>
                    <a:pt x="2069" y="1600"/>
                  </a:cubicBezTo>
                  <a:cubicBezTo>
                    <a:pt x="2419" y="1600"/>
                    <a:pt x="2805" y="1491"/>
                    <a:pt x="3147" y="1271"/>
                  </a:cubicBezTo>
                  <a:cubicBezTo>
                    <a:pt x="3309" y="1190"/>
                    <a:pt x="3445" y="1027"/>
                    <a:pt x="3391" y="810"/>
                  </a:cubicBezTo>
                  <a:cubicBezTo>
                    <a:pt x="3348" y="659"/>
                    <a:pt x="3201" y="576"/>
                    <a:pt x="3007" y="576"/>
                  </a:cubicBezTo>
                  <a:cubicBezTo>
                    <a:pt x="2957" y="576"/>
                    <a:pt x="2904" y="582"/>
                    <a:pt x="2848" y="593"/>
                  </a:cubicBezTo>
                  <a:cubicBezTo>
                    <a:pt x="2740" y="620"/>
                    <a:pt x="2631" y="674"/>
                    <a:pt x="2523" y="728"/>
                  </a:cubicBezTo>
                  <a:cubicBezTo>
                    <a:pt x="2318" y="809"/>
                    <a:pt x="2118" y="848"/>
                    <a:pt x="1925" y="848"/>
                  </a:cubicBezTo>
                  <a:cubicBezTo>
                    <a:pt x="1533" y="848"/>
                    <a:pt x="1169" y="685"/>
                    <a:pt x="841" y="376"/>
                  </a:cubicBezTo>
                  <a:cubicBezTo>
                    <a:pt x="706" y="240"/>
                    <a:pt x="597" y="132"/>
                    <a:pt x="461" y="50"/>
                  </a:cubicBezTo>
                  <a:cubicBezTo>
                    <a:pt x="413" y="16"/>
                    <a:pt x="360" y="1"/>
                    <a:pt x="30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48"/>
            <p:cNvSpPr/>
            <p:nvPr/>
          </p:nvSpPr>
          <p:spPr>
            <a:xfrm>
              <a:off x="4557900" y="4371713"/>
              <a:ext cx="19700" cy="19000"/>
            </a:xfrm>
            <a:custGeom>
              <a:avLst/>
              <a:gdLst/>
              <a:ahLst/>
              <a:cxnLst/>
              <a:rect l="l" t="t" r="r" b="b"/>
              <a:pathLst>
                <a:path w="788" h="760" extrusionOk="0">
                  <a:moveTo>
                    <a:pt x="407" y="0"/>
                  </a:moveTo>
                  <a:cubicBezTo>
                    <a:pt x="190" y="0"/>
                    <a:pt x="0" y="190"/>
                    <a:pt x="28" y="407"/>
                  </a:cubicBezTo>
                  <a:cubicBezTo>
                    <a:pt x="28" y="597"/>
                    <a:pt x="190" y="760"/>
                    <a:pt x="380" y="760"/>
                  </a:cubicBezTo>
                  <a:cubicBezTo>
                    <a:pt x="570" y="760"/>
                    <a:pt x="760" y="624"/>
                    <a:pt x="760" y="407"/>
                  </a:cubicBezTo>
                  <a:cubicBezTo>
                    <a:pt x="787" y="190"/>
                    <a:pt x="624" y="0"/>
                    <a:pt x="407"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48"/>
            <p:cNvSpPr/>
            <p:nvPr/>
          </p:nvSpPr>
          <p:spPr>
            <a:xfrm>
              <a:off x="4491450" y="4357388"/>
              <a:ext cx="19000" cy="17800"/>
            </a:xfrm>
            <a:custGeom>
              <a:avLst/>
              <a:gdLst/>
              <a:ahLst/>
              <a:cxnLst/>
              <a:rect l="l" t="t" r="r" b="b"/>
              <a:pathLst>
                <a:path w="760" h="712" extrusionOk="0">
                  <a:moveTo>
                    <a:pt x="365" y="1"/>
                  </a:moveTo>
                  <a:cubicBezTo>
                    <a:pt x="190" y="1"/>
                    <a:pt x="27" y="153"/>
                    <a:pt x="27" y="329"/>
                  </a:cubicBezTo>
                  <a:cubicBezTo>
                    <a:pt x="0" y="519"/>
                    <a:pt x="163" y="709"/>
                    <a:pt x="353" y="709"/>
                  </a:cubicBezTo>
                  <a:cubicBezTo>
                    <a:pt x="367" y="711"/>
                    <a:pt x="381" y="712"/>
                    <a:pt x="394" y="712"/>
                  </a:cubicBezTo>
                  <a:cubicBezTo>
                    <a:pt x="566" y="712"/>
                    <a:pt x="708" y="559"/>
                    <a:pt x="733" y="383"/>
                  </a:cubicBezTo>
                  <a:cubicBezTo>
                    <a:pt x="760" y="166"/>
                    <a:pt x="597" y="4"/>
                    <a:pt x="407" y="4"/>
                  </a:cubicBezTo>
                  <a:cubicBezTo>
                    <a:pt x="393" y="2"/>
                    <a:pt x="379" y="1"/>
                    <a:pt x="36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48"/>
            <p:cNvSpPr/>
            <p:nvPr/>
          </p:nvSpPr>
          <p:spPr>
            <a:xfrm>
              <a:off x="4222250" y="4876738"/>
              <a:ext cx="58325" cy="59850"/>
            </a:xfrm>
            <a:custGeom>
              <a:avLst/>
              <a:gdLst/>
              <a:ahLst/>
              <a:cxnLst/>
              <a:rect l="l" t="t" r="r" b="b"/>
              <a:pathLst>
                <a:path w="2333" h="2394" extrusionOk="0">
                  <a:moveTo>
                    <a:pt x="1194" y="983"/>
                  </a:moveTo>
                  <a:cubicBezTo>
                    <a:pt x="1275" y="1064"/>
                    <a:pt x="1329" y="1146"/>
                    <a:pt x="1411" y="1254"/>
                  </a:cubicBezTo>
                  <a:cubicBezTo>
                    <a:pt x="1329" y="1363"/>
                    <a:pt x="1248" y="1444"/>
                    <a:pt x="1167" y="1498"/>
                  </a:cubicBezTo>
                  <a:cubicBezTo>
                    <a:pt x="1157" y="1505"/>
                    <a:pt x="1146" y="1508"/>
                    <a:pt x="1136" y="1508"/>
                  </a:cubicBezTo>
                  <a:cubicBezTo>
                    <a:pt x="1055" y="1508"/>
                    <a:pt x="953" y="1343"/>
                    <a:pt x="977" y="1200"/>
                  </a:cubicBezTo>
                  <a:cubicBezTo>
                    <a:pt x="1031" y="1119"/>
                    <a:pt x="1139" y="1064"/>
                    <a:pt x="1194" y="983"/>
                  </a:cubicBezTo>
                  <a:close/>
                  <a:moveTo>
                    <a:pt x="1200" y="1"/>
                  </a:moveTo>
                  <a:cubicBezTo>
                    <a:pt x="886" y="1"/>
                    <a:pt x="563" y="165"/>
                    <a:pt x="326" y="468"/>
                  </a:cubicBezTo>
                  <a:cubicBezTo>
                    <a:pt x="27" y="902"/>
                    <a:pt x="0" y="1525"/>
                    <a:pt x="271" y="1932"/>
                  </a:cubicBezTo>
                  <a:cubicBezTo>
                    <a:pt x="461" y="2258"/>
                    <a:pt x="733" y="2393"/>
                    <a:pt x="1085" y="2393"/>
                  </a:cubicBezTo>
                  <a:cubicBezTo>
                    <a:pt x="1763" y="2393"/>
                    <a:pt x="2333" y="1742"/>
                    <a:pt x="2279" y="1064"/>
                  </a:cubicBezTo>
                  <a:cubicBezTo>
                    <a:pt x="2224" y="603"/>
                    <a:pt x="1872" y="142"/>
                    <a:pt x="1438" y="34"/>
                  </a:cubicBezTo>
                  <a:cubicBezTo>
                    <a:pt x="1360" y="11"/>
                    <a:pt x="1280" y="1"/>
                    <a:pt x="120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48"/>
            <p:cNvSpPr/>
            <p:nvPr/>
          </p:nvSpPr>
          <p:spPr>
            <a:xfrm>
              <a:off x="4246050" y="4901288"/>
              <a:ext cx="11475" cy="13150"/>
            </a:xfrm>
            <a:custGeom>
              <a:avLst/>
              <a:gdLst/>
              <a:ahLst/>
              <a:cxnLst/>
              <a:rect l="l" t="t" r="r" b="b"/>
              <a:pathLst>
                <a:path w="459" h="526" extrusionOk="0">
                  <a:moveTo>
                    <a:pt x="242" y="1"/>
                  </a:moveTo>
                  <a:cubicBezTo>
                    <a:pt x="187" y="82"/>
                    <a:pt x="79" y="137"/>
                    <a:pt x="25" y="218"/>
                  </a:cubicBezTo>
                  <a:cubicBezTo>
                    <a:pt x="1" y="361"/>
                    <a:pt x="103" y="526"/>
                    <a:pt x="184" y="526"/>
                  </a:cubicBezTo>
                  <a:cubicBezTo>
                    <a:pt x="194" y="526"/>
                    <a:pt x="205" y="523"/>
                    <a:pt x="215" y="516"/>
                  </a:cubicBezTo>
                  <a:cubicBezTo>
                    <a:pt x="296" y="462"/>
                    <a:pt x="377" y="381"/>
                    <a:pt x="459" y="272"/>
                  </a:cubicBezTo>
                  <a:cubicBezTo>
                    <a:pt x="377" y="164"/>
                    <a:pt x="323" y="82"/>
                    <a:pt x="242"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7" name="Google Shape;657;p48"/>
          <p:cNvGrpSpPr/>
          <p:nvPr/>
        </p:nvGrpSpPr>
        <p:grpSpPr>
          <a:xfrm>
            <a:off x="613239" y="335363"/>
            <a:ext cx="320453" cy="409255"/>
            <a:chOff x="5905475" y="2032050"/>
            <a:chExt cx="454350" cy="580175"/>
          </a:xfrm>
        </p:grpSpPr>
        <p:sp>
          <p:nvSpPr>
            <p:cNvPr id="658" name="Google Shape;658;p48"/>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48"/>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48"/>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48"/>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48"/>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48"/>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4" name="Google Shape;664;p48"/>
          <p:cNvGrpSpPr/>
          <p:nvPr/>
        </p:nvGrpSpPr>
        <p:grpSpPr>
          <a:xfrm>
            <a:off x="3692139" y="4354061"/>
            <a:ext cx="110713" cy="138697"/>
            <a:chOff x="7249250" y="2312150"/>
            <a:chExt cx="433317" cy="542846"/>
          </a:xfrm>
        </p:grpSpPr>
        <p:sp>
          <p:nvSpPr>
            <p:cNvPr id="665" name="Google Shape;665;p48"/>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48"/>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48"/>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8" name="Google Shape;668;p48"/>
          <p:cNvGrpSpPr/>
          <p:nvPr/>
        </p:nvGrpSpPr>
        <p:grpSpPr>
          <a:xfrm>
            <a:off x="2285882" y="3468364"/>
            <a:ext cx="790572" cy="1180997"/>
            <a:chOff x="4526725" y="5632238"/>
            <a:chExt cx="659800" cy="966288"/>
          </a:xfrm>
        </p:grpSpPr>
        <p:sp>
          <p:nvSpPr>
            <p:cNvPr id="669" name="Google Shape;669;p48"/>
            <p:cNvSpPr/>
            <p:nvPr/>
          </p:nvSpPr>
          <p:spPr>
            <a:xfrm>
              <a:off x="4526725" y="5632250"/>
              <a:ext cx="659800" cy="966275"/>
            </a:xfrm>
            <a:custGeom>
              <a:avLst/>
              <a:gdLst/>
              <a:ahLst/>
              <a:cxnLst/>
              <a:rect l="l" t="t" r="r" b="b"/>
              <a:pathLst>
                <a:path w="26392" h="38651" extrusionOk="0">
                  <a:moveTo>
                    <a:pt x="8978" y="739"/>
                  </a:moveTo>
                  <a:cubicBezTo>
                    <a:pt x="9059" y="848"/>
                    <a:pt x="9114" y="983"/>
                    <a:pt x="9168" y="1092"/>
                  </a:cubicBezTo>
                  <a:cubicBezTo>
                    <a:pt x="9385" y="1634"/>
                    <a:pt x="9575" y="2177"/>
                    <a:pt x="9792" y="2746"/>
                  </a:cubicBezTo>
                  <a:cubicBezTo>
                    <a:pt x="9819" y="2800"/>
                    <a:pt x="9846" y="2882"/>
                    <a:pt x="9846" y="2936"/>
                  </a:cubicBezTo>
                  <a:cubicBezTo>
                    <a:pt x="9900" y="3072"/>
                    <a:pt x="9819" y="3207"/>
                    <a:pt x="9710" y="3262"/>
                  </a:cubicBezTo>
                  <a:cubicBezTo>
                    <a:pt x="9602" y="3316"/>
                    <a:pt x="9521" y="3343"/>
                    <a:pt x="9412" y="3370"/>
                  </a:cubicBezTo>
                  <a:cubicBezTo>
                    <a:pt x="8300" y="3641"/>
                    <a:pt x="7188" y="3994"/>
                    <a:pt x="6130" y="4428"/>
                  </a:cubicBezTo>
                  <a:cubicBezTo>
                    <a:pt x="4747" y="4916"/>
                    <a:pt x="3363" y="5431"/>
                    <a:pt x="2007" y="5920"/>
                  </a:cubicBezTo>
                  <a:cubicBezTo>
                    <a:pt x="1899" y="5974"/>
                    <a:pt x="1763" y="6001"/>
                    <a:pt x="1655" y="6028"/>
                  </a:cubicBezTo>
                  <a:cubicBezTo>
                    <a:pt x="1275" y="5106"/>
                    <a:pt x="1004" y="4157"/>
                    <a:pt x="841" y="3180"/>
                  </a:cubicBezTo>
                  <a:cubicBezTo>
                    <a:pt x="1627" y="2773"/>
                    <a:pt x="7866" y="875"/>
                    <a:pt x="8978" y="739"/>
                  </a:cubicBezTo>
                  <a:close/>
                  <a:moveTo>
                    <a:pt x="8517" y="4564"/>
                  </a:moveTo>
                  <a:cubicBezTo>
                    <a:pt x="8544" y="4618"/>
                    <a:pt x="8598" y="4672"/>
                    <a:pt x="8625" y="4726"/>
                  </a:cubicBezTo>
                  <a:cubicBezTo>
                    <a:pt x="9385" y="6869"/>
                    <a:pt x="10144" y="8958"/>
                    <a:pt x="10877" y="11100"/>
                  </a:cubicBezTo>
                  <a:cubicBezTo>
                    <a:pt x="11501" y="12918"/>
                    <a:pt x="12043" y="14789"/>
                    <a:pt x="12613" y="16634"/>
                  </a:cubicBezTo>
                  <a:cubicBezTo>
                    <a:pt x="12667" y="16878"/>
                    <a:pt x="12748" y="17095"/>
                    <a:pt x="12830" y="17312"/>
                  </a:cubicBezTo>
                  <a:cubicBezTo>
                    <a:pt x="12924" y="17642"/>
                    <a:pt x="13203" y="17870"/>
                    <a:pt x="13524" y="17870"/>
                  </a:cubicBezTo>
                  <a:cubicBezTo>
                    <a:pt x="13572" y="17870"/>
                    <a:pt x="13621" y="17865"/>
                    <a:pt x="13670" y="17854"/>
                  </a:cubicBezTo>
                  <a:cubicBezTo>
                    <a:pt x="14104" y="17854"/>
                    <a:pt x="14511" y="17800"/>
                    <a:pt x="14918" y="17800"/>
                  </a:cubicBezTo>
                  <a:cubicBezTo>
                    <a:pt x="15118" y="17787"/>
                    <a:pt x="15317" y="17781"/>
                    <a:pt x="15516" y="17781"/>
                  </a:cubicBezTo>
                  <a:cubicBezTo>
                    <a:pt x="16610" y="17781"/>
                    <a:pt x="17682" y="17967"/>
                    <a:pt x="18716" y="18288"/>
                  </a:cubicBezTo>
                  <a:cubicBezTo>
                    <a:pt x="19692" y="18614"/>
                    <a:pt x="20560" y="19102"/>
                    <a:pt x="21347" y="19753"/>
                  </a:cubicBezTo>
                  <a:cubicBezTo>
                    <a:pt x="21564" y="19943"/>
                    <a:pt x="21808" y="20133"/>
                    <a:pt x="22052" y="20350"/>
                  </a:cubicBezTo>
                  <a:cubicBezTo>
                    <a:pt x="22513" y="20784"/>
                    <a:pt x="22947" y="21272"/>
                    <a:pt x="23327" y="21787"/>
                  </a:cubicBezTo>
                  <a:cubicBezTo>
                    <a:pt x="23544" y="22058"/>
                    <a:pt x="23761" y="22302"/>
                    <a:pt x="23978" y="22601"/>
                  </a:cubicBezTo>
                  <a:cubicBezTo>
                    <a:pt x="25442" y="24581"/>
                    <a:pt x="25876" y="27158"/>
                    <a:pt x="25117" y="29545"/>
                  </a:cubicBezTo>
                  <a:cubicBezTo>
                    <a:pt x="24710" y="30874"/>
                    <a:pt x="24059" y="32094"/>
                    <a:pt x="23164" y="33179"/>
                  </a:cubicBezTo>
                  <a:cubicBezTo>
                    <a:pt x="22187" y="34400"/>
                    <a:pt x="20967" y="35430"/>
                    <a:pt x="19611" y="36244"/>
                  </a:cubicBezTo>
                  <a:cubicBezTo>
                    <a:pt x="19475" y="36325"/>
                    <a:pt x="19312" y="36407"/>
                    <a:pt x="19122" y="36488"/>
                  </a:cubicBezTo>
                  <a:cubicBezTo>
                    <a:pt x="17576" y="37139"/>
                    <a:pt x="15949" y="37600"/>
                    <a:pt x="14294" y="37872"/>
                  </a:cubicBezTo>
                  <a:cubicBezTo>
                    <a:pt x="13775" y="37949"/>
                    <a:pt x="13251" y="37986"/>
                    <a:pt x="12729" y="37986"/>
                  </a:cubicBezTo>
                  <a:cubicBezTo>
                    <a:pt x="11968" y="37986"/>
                    <a:pt x="11209" y="37908"/>
                    <a:pt x="10470" y="37763"/>
                  </a:cubicBezTo>
                  <a:cubicBezTo>
                    <a:pt x="9331" y="37546"/>
                    <a:pt x="8273" y="37058"/>
                    <a:pt x="7324" y="36380"/>
                  </a:cubicBezTo>
                  <a:cubicBezTo>
                    <a:pt x="5588" y="35105"/>
                    <a:pt x="4313" y="33288"/>
                    <a:pt x="3716" y="31226"/>
                  </a:cubicBezTo>
                  <a:cubicBezTo>
                    <a:pt x="3065" y="28948"/>
                    <a:pt x="3119" y="26507"/>
                    <a:pt x="3906" y="24255"/>
                  </a:cubicBezTo>
                  <a:cubicBezTo>
                    <a:pt x="4204" y="23496"/>
                    <a:pt x="4611" y="22764"/>
                    <a:pt x="5126" y="22140"/>
                  </a:cubicBezTo>
                  <a:cubicBezTo>
                    <a:pt x="5805" y="21272"/>
                    <a:pt x="6591" y="20539"/>
                    <a:pt x="7486" y="19943"/>
                  </a:cubicBezTo>
                  <a:cubicBezTo>
                    <a:pt x="8002" y="19644"/>
                    <a:pt x="8191" y="19020"/>
                    <a:pt x="7947" y="18478"/>
                  </a:cubicBezTo>
                  <a:cubicBezTo>
                    <a:pt x="6890" y="15657"/>
                    <a:pt x="5805" y="12836"/>
                    <a:pt x="4720" y="10015"/>
                  </a:cubicBezTo>
                  <a:cubicBezTo>
                    <a:pt x="4313" y="8958"/>
                    <a:pt x="3879" y="7927"/>
                    <a:pt x="3445" y="6869"/>
                  </a:cubicBezTo>
                  <a:cubicBezTo>
                    <a:pt x="3363" y="6679"/>
                    <a:pt x="3309" y="6489"/>
                    <a:pt x="3282" y="6272"/>
                  </a:cubicBezTo>
                  <a:cubicBezTo>
                    <a:pt x="4991" y="5594"/>
                    <a:pt x="6727" y="5025"/>
                    <a:pt x="8517" y="4564"/>
                  </a:cubicBezTo>
                  <a:close/>
                  <a:moveTo>
                    <a:pt x="8953" y="0"/>
                  </a:moveTo>
                  <a:cubicBezTo>
                    <a:pt x="8881" y="0"/>
                    <a:pt x="8808" y="11"/>
                    <a:pt x="8734" y="34"/>
                  </a:cubicBezTo>
                  <a:cubicBezTo>
                    <a:pt x="8544" y="61"/>
                    <a:pt x="8327" y="115"/>
                    <a:pt x="8137" y="169"/>
                  </a:cubicBezTo>
                  <a:cubicBezTo>
                    <a:pt x="6293" y="658"/>
                    <a:pt x="4448" y="1173"/>
                    <a:pt x="2604" y="1770"/>
                  </a:cubicBezTo>
                  <a:cubicBezTo>
                    <a:pt x="2116" y="1933"/>
                    <a:pt x="1600" y="2068"/>
                    <a:pt x="1085" y="2204"/>
                  </a:cubicBezTo>
                  <a:cubicBezTo>
                    <a:pt x="868" y="2258"/>
                    <a:pt x="678" y="2339"/>
                    <a:pt x="461" y="2421"/>
                  </a:cubicBezTo>
                  <a:cubicBezTo>
                    <a:pt x="190" y="2475"/>
                    <a:pt x="0" y="2773"/>
                    <a:pt x="81" y="3072"/>
                  </a:cubicBezTo>
                  <a:cubicBezTo>
                    <a:pt x="81" y="3126"/>
                    <a:pt x="109" y="3207"/>
                    <a:pt x="109" y="3262"/>
                  </a:cubicBezTo>
                  <a:cubicBezTo>
                    <a:pt x="298" y="4319"/>
                    <a:pt x="570" y="5350"/>
                    <a:pt x="922" y="6354"/>
                  </a:cubicBezTo>
                  <a:cubicBezTo>
                    <a:pt x="1027" y="6669"/>
                    <a:pt x="1116" y="6789"/>
                    <a:pt x="1353" y="6789"/>
                  </a:cubicBezTo>
                  <a:cubicBezTo>
                    <a:pt x="1422" y="6789"/>
                    <a:pt x="1503" y="6779"/>
                    <a:pt x="1600" y="6761"/>
                  </a:cubicBezTo>
                  <a:cubicBezTo>
                    <a:pt x="1899" y="6733"/>
                    <a:pt x="2197" y="6652"/>
                    <a:pt x="2495" y="6571"/>
                  </a:cubicBezTo>
                  <a:cubicBezTo>
                    <a:pt x="2523" y="6625"/>
                    <a:pt x="2550" y="6679"/>
                    <a:pt x="2577" y="6733"/>
                  </a:cubicBezTo>
                  <a:cubicBezTo>
                    <a:pt x="3119" y="8062"/>
                    <a:pt x="3662" y="9392"/>
                    <a:pt x="4177" y="10748"/>
                  </a:cubicBezTo>
                  <a:cubicBezTo>
                    <a:pt x="5126" y="13216"/>
                    <a:pt x="6049" y="15684"/>
                    <a:pt x="6971" y="18153"/>
                  </a:cubicBezTo>
                  <a:cubicBezTo>
                    <a:pt x="7324" y="19075"/>
                    <a:pt x="7269" y="19292"/>
                    <a:pt x="6483" y="19861"/>
                  </a:cubicBezTo>
                  <a:cubicBezTo>
                    <a:pt x="5750" y="20377"/>
                    <a:pt x="5099" y="21001"/>
                    <a:pt x="4530" y="21706"/>
                  </a:cubicBezTo>
                  <a:cubicBezTo>
                    <a:pt x="3987" y="22411"/>
                    <a:pt x="3526" y="23198"/>
                    <a:pt x="3228" y="24038"/>
                  </a:cubicBezTo>
                  <a:cubicBezTo>
                    <a:pt x="2197" y="26914"/>
                    <a:pt x="2306" y="30060"/>
                    <a:pt x="3553" y="32854"/>
                  </a:cubicBezTo>
                  <a:cubicBezTo>
                    <a:pt x="4204" y="34400"/>
                    <a:pt x="5262" y="35729"/>
                    <a:pt x="6618" y="36705"/>
                  </a:cubicBezTo>
                  <a:cubicBezTo>
                    <a:pt x="7974" y="37736"/>
                    <a:pt x="9602" y="38387"/>
                    <a:pt x="11284" y="38577"/>
                  </a:cubicBezTo>
                  <a:cubicBezTo>
                    <a:pt x="11739" y="38623"/>
                    <a:pt x="12199" y="38650"/>
                    <a:pt x="12658" y="38650"/>
                  </a:cubicBezTo>
                  <a:cubicBezTo>
                    <a:pt x="13266" y="38650"/>
                    <a:pt x="13870" y="38604"/>
                    <a:pt x="14457" y="38495"/>
                  </a:cubicBezTo>
                  <a:cubicBezTo>
                    <a:pt x="15054" y="38414"/>
                    <a:pt x="15623" y="38333"/>
                    <a:pt x="16193" y="38224"/>
                  </a:cubicBezTo>
                  <a:cubicBezTo>
                    <a:pt x="16763" y="38089"/>
                    <a:pt x="17332" y="37926"/>
                    <a:pt x="17902" y="37736"/>
                  </a:cubicBezTo>
                  <a:cubicBezTo>
                    <a:pt x="19041" y="37329"/>
                    <a:pt x="20099" y="36759"/>
                    <a:pt x="21075" y="36027"/>
                  </a:cubicBezTo>
                  <a:cubicBezTo>
                    <a:pt x="21781" y="35566"/>
                    <a:pt x="22459" y="34996"/>
                    <a:pt x="23028" y="34373"/>
                  </a:cubicBezTo>
                  <a:cubicBezTo>
                    <a:pt x="23435" y="33911"/>
                    <a:pt x="23815" y="33396"/>
                    <a:pt x="24195" y="32908"/>
                  </a:cubicBezTo>
                  <a:cubicBezTo>
                    <a:pt x="25008" y="31823"/>
                    <a:pt x="25605" y="30575"/>
                    <a:pt x="25930" y="29273"/>
                  </a:cubicBezTo>
                  <a:cubicBezTo>
                    <a:pt x="26392" y="27402"/>
                    <a:pt x="26229" y="25449"/>
                    <a:pt x="25442" y="23686"/>
                  </a:cubicBezTo>
                  <a:cubicBezTo>
                    <a:pt x="24493" y="21543"/>
                    <a:pt x="22947" y="19916"/>
                    <a:pt x="21075" y="18587"/>
                  </a:cubicBezTo>
                  <a:cubicBezTo>
                    <a:pt x="19855" y="17800"/>
                    <a:pt x="18471" y="17285"/>
                    <a:pt x="17034" y="17149"/>
                  </a:cubicBezTo>
                  <a:cubicBezTo>
                    <a:pt x="16607" y="17100"/>
                    <a:pt x="16186" y="17073"/>
                    <a:pt x="15768" y="17073"/>
                  </a:cubicBezTo>
                  <a:cubicBezTo>
                    <a:pt x="15255" y="17073"/>
                    <a:pt x="14748" y="17114"/>
                    <a:pt x="14240" y="17203"/>
                  </a:cubicBezTo>
                  <a:cubicBezTo>
                    <a:pt x="14189" y="17216"/>
                    <a:pt x="14138" y="17222"/>
                    <a:pt x="14087" y="17222"/>
                  </a:cubicBezTo>
                  <a:cubicBezTo>
                    <a:pt x="13818" y="17222"/>
                    <a:pt x="13572" y="17048"/>
                    <a:pt x="13481" y="16796"/>
                  </a:cubicBezTo>
                  <a:cubicBezTo>
                    <a:pt x="13426" y="16688"/>
                    <a:pt x="13372" y="16579"/>
                    <a:pt x="13345" y="16471"/>
                  </a:cubicBezTo>
                  <a:cubicBezTo>
                    <a:pt x="13182" y="15956"/>
                    <a:pt x="13020" y="15467"/>
                    <a:pt x="12884" y="14952"/>
                  </a:cubicBezTo>
                  <a:cubicBezTo>
                    <a:pt x="11989" y="11833"/>
                    <a:pt x="10931" y="8768"/>
                    <a:pt x="9710" y="5757"/>
                  </a:cubicBezTo>
                  <a:cubicBezTo>
                    <a:pt x="9548" y="5296"/>
                    <a:pt x="9412" y="4808"/>
                    <a:pt x="9358" y="4292"/>
                  </a:cubicBezTo>
                  <a:cubicBezTo>
                    <a:pt x="9466" y="4238"/>
                    <a:pt x="9521" y="4211"/>
                    <a:pt x="9602" y="4211"/>
                  </a:cubicBezTo>
                  <a:cubicBezTo>
                    <a:pt x="9873" y="4102"/>
                    <a:pt x="10144" y="4021"/>
                    <a:pt x="10416" y="3913"/>
                  </a:cubicBezTo>
                  <a:cubicBezTo>
                    <a:pt x="10714" y="3831"/>
                    <a:pt x="10877" y="3533"/>
                    <a:pt x="10768" y="3262"/>
                  </a:cubicBezTo>
                  <a:cubicBezTo>
                    <a:pt x="10714" y="3045"/>
                    <a:pt x="10633" y="2828"/>
                    <a:pt x="10551" y="2638"/>
                  </a:cubicBezTo>
                  <a:cubicBezTo>
                    <a:pt x="10334" y="2068"/>
                    <a:pt x="10090" y="1499"/>
                    <a:pt x="9846" y="929"/>
                  </a:cubicBezTo>
                  <a:cubicBezTo>
                    <a:pt x="9792" y="739"/>
                    <a:pt x="9710" y="576"/>
                    <a:pt x="9602" y="414"/>
                  </a:cubicBezTo>
                  <a:cubicBezTo>
                    <a:pt x="9473" y="156"/>
                    <a:pt x="9225" y="0"/>
                    <a:pt x="8953" y="0"/>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48"/>
            <p:cNvSpPr/>
            <p:nvPr/>
          </p:nvSpPr>
          <p:spPr>
            <a:xfrm>
              <a:off x="4826425" y="6350750"/>
              <a:ext cx="19700" cy="18225"/>
            </a:xfrm>
            <a:custGeom>
              <a:avLst/>
              <a:gdLst/>
              <a:ahLst/>
              <a:cxnLst/>
              <a:rect l="l" t="t" r="r" b="b"/>
              <a:pathLst>
                <a:path w="788" h="729" extrusionOk="0">
                  <a:moveTo>
                    <a:pt x="381" y="1"/>
                  </a:moveTo>
                  <a:cubicBezTo>
                    <a:pt x="291" y="1"/>
                    <a:pt x="201" y="35"/>
                    <a:pt x="136" y="99"/>
                  </a:cubicBezTo>
                  <a:cubicBezTo>
                    <a:pt x="1" y="262"/>
                    <a:pt x="28" y="479"/>
                    <a:pt x="164" y="588"/>
                  </a:cubicBezTo>
                  <a:cubicBezTo>
                    <a:pt x="241" y="680"/>
                    <a:pt x="344" y="729"/>
                    <a:pt x="443" y="729"/>
                  </a:cubicBezTo>
                  <a:cubicBezTo>
                    <a:pt x="519" y="729"/>
                    <a:pt x="593" y="700"/>
                    <a:pt x="652" y="642"/>
                  </a:cubicBezTo>
                  <a:cubicBezTo>
                    <a:pt x="787" y="506"/>
                    <a:pt x="787" y="262"/>
                    <a:pt x="652" y="126"/>
                  </a:cubicBezTo>
                  <a:cubicBezTo>
                    <a:pt x="581" y="41"/>
                    <a:pt x="480" y="1"/>
                    <a:pt x="381" y="1"/>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48"/>
            <p:cNvSpPr/>
            <p:nvPr/>
          </p:nvSpPr>
          <p:spPr>
            <a:xfrm>
              <a:off x="4526725" y="5632238"/>
              <a:ext cx="659800" cy="966275"/>
            </a:xfrm>
            <a:custGeom>
              <a:avLst/>
              <a:gdLst/>
              <a:ahLst/>
              <a:cxnLst/>
              <a:rect l="l" t="t" r="r" b="b"/>
              <a:pathLst>
                <a:path w="26392" h="38651" extrusionOk="0">
                  <a:moveTo>
                    <a:pt x="8978" y="739"/>
                  </a:moveTo>
                  <a:cubicBezTo>
                    <a:pt x="9059" y="848"/>
                    <a:pt x="9114" y="983"/>
                    <a:pt x="9168" y="1092"/>
                  </a:cubicBezTo>
                  <a:cubicBezTo>
                    <a:pt x="9385" y="1634"/>
                    <a:pt x="9575" y="2177"/>
                    <a:pt x="9792" y="2746"/>
                  </a:cubicBezTo>
                  <a:cubicBezTo>
                    <a:pt x="9819" y="2800"/>
                    <a:pt x="9846" y="2882"/>
                    <a:pt x="9846" y="2936"/>
                  </a:cubicBezTo>
                  <a:cubicBezTo>
                    <a:pt x="9900" y="3072"/>
                    <a:pt x="9819" y="3207"/>
                    <a:pt x="9710" y="3262"/>
                  </a:cubicBezTo>
                  <a:cubicBezTo>
                    <a:pt x="9602" y="3316"/>
                    <a:pt x="9521" y="3343"/>
                    <a:pt x="9412" y="3370"/>
                  </a:cubicBezTo>
                  <a:cubicBezTo>
                    <a:pt x="8300" y="3641"/>
                    <a:pt x="7188" y="3994"/>
                    <a:pt x="6130" y="4428"/>
                  </a:cubicBezTo>
                  <a:cubicBezTo>
                    <a:pt x="4747" y="4916"/>
                    <a:pt x="3363" y="5431"/>
                    <a:pt x="2007" y="5920"/>
                  </a:cubicBezTo>
                  <a:cubicBezTo>
                    <a:pt x="1899" y="5974"/>
                    <a:pt x="1763" y="6001"/>
                    <a:pt x="1655" y="6028"/>
                  </a:cubicBezTo>
                  <a:cubicBezTo>
                    <a:pt x="1275" y="5106"/>
                    <a:pt x="1004" y="4157"/>
                    <a:pt x="841" y="3180"/>
                  </a:cubicBezTo>
                  <a:cubicBezTo>
                    <a:pt x="1627" y="2773"/>
                    <a:pt x="7866" y="875"/>
                    <a:pt x="8978" y="739"/>
                  </a:cubicBezTo>
                  <a:close/>
                  <a:moveTo>
                    <a:pt x="8517" y="4564"/>
                  </a:moveTo>
                  <a:cubicBezTo>
                    <a:pt x="8544" y="4618"/>
                    <a:pt x="8598" y="4672"/>
                    <a:pt x="8625" y="4726"/>
                  </a:cubicBezTo>
                  <a:cubicBezTo>
                    <a:pt x="9385" y="6869"/>
                    <a:pt x="10144" y="8958"/>
                    <a:pt x="10877" y="11100"/>
                  </a:cubicBezTo>
                  <a:cubicBezTo>
                    <a:pt x="11501" y="12918"/>
                    <a:pt x="12043" y="14789"/>
                    <a:pt x="12613" y="16634"/>
                  </a:cubicBezTo>
                  <a:cubicBezTo>
                    <a:pt x="12667" y="16878"/>
                    <a:pt x="12748" y="17095"/>
                    <a:pt x="12830" y="17312"/>
                  </a:cubicBezTo>
                  <a:cubicBezTo>
                    <a:pt x="12924" y="17642"/>
                    <a:pt x="13203" y="17870"/>
                    <a:pt x="13524" y="17870"/>
                  </a:cubicBezTo>
                  <a:cubicBezTo>
                    <a:pt x="13572" y="17870"/>
                    <a:pt x="13621" y="17865"/>
                    <a:pt x="13670" y="17854"/>
                  </a:cubicBezTo>
                  <a:cubicBezTo>
                    <a:pt x="14104" y="17854"/>
                    <a:pt x="14511" y="17800"/>
                    <a:pt x="14918" y="17800"/>
                  </a:cubicBezTo>
                  <a:cubicBezTo>
                    <a:pt x="15118" y="17787"/>
                    <a:pt x="15317" y="17781"/>
                    <a:pt x="15516" y="17781"/>
                  </a:cubicBezTo>
                  <a:cubicBezTo>
                    <a:pt x="16610" y="17781"/>
                    <a:pt x="17682" y="17967"/>
                    <a:pt x="18716" y="18288"/>
                  </a:cubicBezTo>
                  <a:cubicBezTo>
                    <a:pt x="19692" y="18614"/>
                    <a:pt x="20560" y="19102"/>
                    <a:pt x="21347" y="19753"/>
                  </a:cubicBezTo>
                  <a:cubicBezTo>
                    <a:pt x="21564" y="19943"/>
                    <a:pt x="21808" y="20133"/>
                    <a:pt x="22052" y="20350"/>
                  </a:cubicBezTo>
                  <a:cubicBezTo>
                    <a:pt x="22513" y="20784"/>
                    <a:pt x="22947" y="21272"/>
                    <a:pt x="23327" y="21787"/>
                  </a:cubicBezTo>
                  <a:cubicBezTo>
                    <a:pt x="23544" y="22058"/>
                    <a:pt x="23761" y="22302"/>
                    <a:pt x="23978" y="22601"/>
                  </a:cubicBezTo>
                  <a:cubicBezTo>
                    <a:pt x="25442" y="24581"/>
                    <a:pt x="25876" y="27158"/>
                    <a:pt x="25117" y="29545"/>
                  </a:cubicBezTo>
                  <a:cubicBezTo>
                    <a:pt x="24710" y="30874"/>
                    <a:pt x="24059" y="32094"/>
                    <a:pt x="23164" y="33179"/>
                  </a:cubicBezTo>
                  <a:cubicBezTo>
                    <a:pt x="22187" y="34400"/>
                    <a:pt x="20967" y="35430"/>
                    <a:pt x="19611" y="36244"/>
                  </a:cubicBezTo>
                  <a:cubicBezTo>
                    <a:pt x="19475" y="36325"/>
                    <a:pt x="19312" y="36407"/>
                    <a:pt x="19122" y="36488"/>
                  </a:cubicBezTo>
                  <a:cubicBezTo>
                    <a:pt x="17576" y="37139"/>
                    <a:pt x="15949" y="37600"/>
                    <a:pt x="14294" y="37872"/>
                  </a:cubicBezTo>
                  <a:cubicBezTo>
                    <a:pt x="13775" y="37949"/>
                    <a:pt x="13251" y="37986"/>
                    <a:pt x="12729" y="37986"/>
                  </a:cubicBezTo>
                  <a:cubicBezTo>
                    <a:pt x="11968" y="37986"/>
                    <a:pt x="11209" y="37908"/>
                    <a:pt x="10470" y="37763"/>
                  </a:cubicBezTo>
                  <a:cubicBezTo>
                    <a:pt x="9331" y="37546"/>
                    <a:pt x="8273" y="37058"/>
                    <a:pt x="7324" y="36380"/>
                  </a:cubicBezTo>
                  <a:cubicBezTo>
                    <a:pt x="5588" y="35105"/>
                    <a:pt x="4313" y="33288"/>
                    <a:pt x="3716" y="31226"/>
                  </a:cubicBezTo>
                  <a:cubicBezTo>
                    <a:pt x="3065" y="28948"/>
                    <a:pt x="3119" y="26507"/>
                    <a:pt x="3906" y="24255"/>
                  </a:cubicBezTo>
                  <a:cubicBezTo>
                    <a:pt x="4204" y="23496"/>
                    <a:pt x="4611" y="22764"/>
                    <a:pt x="5126" y="22140"/>
                  </a:cubicBezTo>
                  <a:cubicBezTo>
                    <a:pt x="5805" y="21272"/>
                    <a:pt x="6591" y="20539"/>
                    <a:pt x="7486" y="19943"/>
                  </a:cubicBezTo>
                  <a:cubicBezTo>
                    <a:pt x="8002" y="19644"/>
                    <a:pt x="8191" y="19020"/>
                    <a:pt x="7947" y="18478"/>
                  </a:cubicBezTo>
                  <a:cubicBezTo>
                    <a:pt x="6890" y="15657"/>
                    <a:pt x="5805" y="12836"/>
                    <a:pt x="4720" y="10015"/>
                  </a:cubicBezTo>
                  <a:cubicBezTo>
                    <a:pt x="4313" y="8958"/>
                    <a:pt x="3879" y="7927"/>
                    <a:pt x="3445" y="6869"/>
                  </a:cubicBezTo>
                  <a:cubicBezTo>
                    <a:pt x="3363" y="6679"/>
                    <a:pt x="3309" y="6489"/>
                    <a:pt x="3282" y="6272"/>
                  </a:cubicBezTo>
                  <a:cubicBezTo>
                    <a:pt x="4991" y="5594"/>
                    <a:pt x="6727" y="5025"/>
                    <a:pt x="8517" y="4564"/>
                  </a:cubicBezTo>
                  <a:close/>
                  <a:moveTo>
                    <a:pt x="8953" y="0"/>
                  </a:moveTo>
                  <a:cubicBezTo>
                    <a:pt x="8881" y="0"/>
                    <a:pt x="8808" y="11"/>
                    <a:pt x="8734" y="34"/>
                  </a:cubicBezTo>
                  <a:cubicBezTo>
                    <a:pt x="8544" y="61"/>
                    <a:pt x="8327" y="115"/>
                    <a:pt x="8137" y="169"/>
                  </a:cubicBezTo>
                  <a:cubicBezTo>
                    <a:pt x="6293" y="658"/>
                    <a:pt x="4448" y="1173"/>
                    <a:pt x="2604" y="1770"/>
                  </a:cubicBezTo>
                  <a:cubicBezTo>
                    <a:pt x="2116" y="1933"/>
                    <a:pt x="1600" y="2068"/>
                    <a:pt x="1085" y="2204"/>
                  </a:cubicBezTo>
                  <a:cubicBezTo>
                    <a:pt x="868" y="2258"/>
                    <a:pt x="678" y="2339"/>
                    <a:pt x="461" y="2421"/>
                  </a:cubicBezTo>
                  <a:cubicBezTo>
                    <a:pt x="190" y="2475"/>
                    <a:pt x="0" y="2773"/>
                    <a:pt x="81" y="3072"/>
                  </a:cubicBezTo>
                  <a:cubicBezTo>
                    <a:pt x="81" y="3126"/>
                    <a:pt x="109" y="3207"/>
                    <a:pt x="109" y="3262"/>
                  </a:cubicBezTo>
                  <a:cubicBezTo>
                    <a:pt x="298" y="4319"/>
                    <a:pt x="570" y="5350"/>
                    <a:pt x="922" y="6354"/>
                  </a:cubicBezTo>
                  <a:cubicBezTo>
                    <a:pt x="1027" y="6669"/>
                    <a:pt x="1116" y="6789"/>
                    <a:pt x="1353" y="6789"/>
                  </a:cubicBezTo>
                  <a:cubicBezTo>
                    <a:pt x="1422" y="6789"/>
                    <a:pt x="1503" y="6779"/>
                    <a:pt x="1600" y="6761"/>
                  </a:cubicBezTo>
                  <a:cubicBezTo>
                    <a:pt x="1899" y="6733"/>
                    <a:pt x="2197" y="6652"/>
                    <a:pt x="2495" y="6571"/>
                  </a:cubicBezTo>
                  <a:cubicBezTo>
                    <a:pt x="2523" y="6625"/>
                    <a:pt x="2550" y="6679"/>
                    <a:pt x="2577" y="6733"/>
                  </a:cubicBezTo>
                  <a:cubicBezTo>
                    <a:pt x="3119" y="8062"/>
                    <a:pt x="3662" y="9392"/>
                    <a:pt x="4177" y="10748"/>
                  </a:cubicBezTo>
                  <a:cubicBezTo>
                    <a:pt x="5126" y="13216"/>
                    <a:pt x="6049" y="15684"/>
                    <a:pt x="6971" y="18153"/>
                  </a:cubicBezTo>
                  <a:cubicBezTo>
                    <a:pt x="7324" y="19075"/>
                    <a:pt x="7269" y="19292"/>
                    <a:pt x="6483" y="19861"/>
                  </a:cubicBezTo>
                  <a:cubicBezTo>
                    <a:pt x="5750" y="20377"/>
                    <a:pt x="5099" y="21001"/>
                    <a:pt x="4530" y="21706"/>
                  </a:cubicBezTo>
                  <a:cubicBezTo>
                    <a:pt x="3987" y="22411"/>
                    <a:pt x="3526" y="23198"/>
                    <a:pt x="3228" y="24038"/>
                  </a:cubicBezTo>
                  <a:cubicBezTo>
                    <a:pt x="2197" y="26914"/>
                    <a:pt x="2306" y="30060"/>
                    <a:pt x="3553" y="32854"/>
                  </a:cubicBezTo>
                  <a:cubicBezTo>
                    <a:pt x="4204" y="34400"/>
                    <a:pt x="5262" y="35729"/>
                    <a:pt x="6618" y="36705"/>
                  </a:cubicBezTo>
                  <a:cubicBezTo>
                    <a:pt x="7974" y="37736"/>
                    <a:pt x="9602" y="38387"/>
                    <a:pt x="11284" y="38577"/>
                  </a:cubicBezTo>
                  <a:cubicBezTo>
                    <a:pt x="11739" y="38623"/>
                    <a:pt x="12199" y="38650"/>
                    <a:pt x="12658" y="38650"/>
                  </a:cubicBezTo>
                  <a:cubicBezTo>
                    <a:pt x="13266" y="38650"/>
                    <a:pt x="13870" y="38604"/>
                    <a:pt x="14457" y="38495"/>
                  </a:cubicBezTo>
                  <a:cubicBezTo>
                    <a:pt x="15054" y="38414"/>
                    <a:pt x="15623" y="38333"/>
                    <a:pt x="16193" y="38224"/>
                  </a:cubicBezTo>
                  <a:cubicBezTo>
                    <a:pt x="16763" y="38089"/>
                    <a:pt x="17332" y="37926"/>
                    <a:pt x="17902" y="37736"/>
                  </a:cubicBezTo>
                  <a:cubicBezTo>
                    <a:pt x="19041" y="37329"/>
                    <a:pt x="20099" y="36759"/>
                    <a:pt x="21075" y="36027"/>
                  </a:cubicBezTo>
                  <a:cubicBezTo>
                    <a:pt x="21781" y="35566"/>
                    <a:pt x="22459" y="34996"/>
                    <a:pt x="23028" y="34373"/>
                  </a:cubicBezTo>
                  <a:cubicBezTo>
                    <a:pt x="23435" y="33911"/>
                    <a:pt x="23815" y="33396"/>
                    <a:pt x="24195" y="32908"/>
                  </a:cubicBezTo>
                  <a:cubicBezTo>
                    <a:pt x="25008" y="31823"/>
                    <a:pt x="25605" y="30575"/>
                    <a:pt x="25930" y="29273"/>
                  </a:cubicBezTo>
                  <a:cubicBezTo>
                    <a:pt x="26392" y="27402"/>
                    <a:pt x="26229" y="25449"/>
                    <a:pt x="25442" y="23686"/>
                  </a:cubicBezTo>
                  <a:cubicBezTo>
                    <a:pt x="24493" y="21543"/>
                    <a:pt x="22947" y="19916"/>
                    <a:pt x="21075" y="18587"/>
                  </a:cubicBezTo>
                  <a:cubicBezTo>
                    <a:pt x="19855" y="17800"/>
                    <a:pt x="18471" y="17285"/>
                    <a:pt x="17034" y="17149"/>
                  </a:cubicBezTo>
                  <a:cubicBezTo>
                    <a:pt x="16607" y="17100"/>
                    <a:pt x="16186" y="17073"/>
                    <a:pt x="15768" y="17073"/>
                  </a:cubicBezTo>
                  <a:cubicBezTo>
                    <a:pt x="15255" y="17073"/>
                    <a:pt x="14748" y="17114"/>
                    <a:pt x="14240" y="17203"/>
                  </a:cubicBezTo>
                  <a:cubicBezTo>
                    <a:pt x="14189" y="17216"/>
                    <a:pt x="14138" y="17222"/>
                    <a:pt x="14087" y="17222"/>
                  </a:cubicBezTo>
                  <a:cubicBezTo>
                    <a:pt x="13818" y="17222"/>
                    <a:pt x="13572" y="17048"/>
                    <a:pt x="13481" y="16796"/>
                  </a:cubicBezTo>
                  <a:cubicBezTo>
                    <a:pt x="13426" y="16688"/>
                    <a:pt x="13372" y="16579"/>
                    <a:pt x="13345" y="16471"/>
                  </a:cubicBezTo>
                  <a:cubicBezTo>
                    <a:pt x="13182" y="15956"/>
                    <a:pt x="13020" y="15467"/>
                    <a:pt x="12884" y="14952"/>
                  </a:cubicBezTo>
                  <a:cubicBezTo>
                    <a:pt x="11989" y="11833"/>
                    <a:pt x="10931" y="8768"/>
                    <a:pt x="9710" y="5757"/>
                  </a:cubicBezTo>
                  <a:cubicBezTo>
                    <a:pt x="9548" y="5296"/>
                    <a:pt x="9412" y="4808"/>
                    <a:pt x="9358" y="4292"/>
                  </a:cubicBezTo>
                  <a:cubicBezTo>
                    <a:pt x="9466" y="4238"/>
                    <a:pt x="9521" y="4211"/>
                    <a:pt x="9602" y="4211"/>
                  </a:cubicBezTo>
                  <a:cubicBezTo>
                    <a:pt x="9873" y="4102"/>
                    <a:pt x="10144" y="4021"/>
                    <a:pt x="10416" y="3913"/>
                  </a:cubicBezTo>
                  <a:cubicBezTo>
                    <a:pt x="10714" y="3831"/>
                    <a:pt x="10877" y="3533"/>
                    <a:pt x="10768" y="3262"/>
                  </a:cubicBezTo>
                  <a:cubicBezTo>
                    <a:pt x="10714" y="3045"/>
                    <a:pt x="10633" y="2828"/>
                    <a:pt x="10551" y="2638"/>
                  </a:cubicBezTo>
                  <a:cubicBezTo>
                    <a:pt x="10334" y="2068"/>
                    <a:pt x="10090" y="1499"/>
                    <a:pt x="9846" y="929"/>
                  </a:cubicBezTo>
                  <a:cubicBezTo>
                    <a:pt x="9792" y="739"/>
                    <a:pt x="9710" y="576"/>
                    <a:pt x="9602" y="414"/>
                  </a:cubicBezTo>
                  <a:cubicBezTo>
                    <a:pt x="9473" y="156"/>
                    <a:pt x="9225" y="0"/>
                    <a:pt x="895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48"/>
            <p:cNvSpPr/>
            <p:nvPr/>
          </p:nvSpPr>
          <p:spPr>
            <a:xfrm>
              <a:off x="4603350" y="5746313"/>
              <a:ext cx="570300" cy="835575"/>
            </a:xfrm>
            <a:custGeom>
              <a:avLst/>
              <a:gdLst/>
              <a:ahLst/>
              <a:cxnLst/>
              <a:rect l="l" t="t" r="r" b="b"/>
              <a:pathLst>
                <a:path w="22812" h="33423" extrusionOk="0">
                  <a:moveTo>
                    <a:pt x="5452" y="1"/>
                  </a:moveTo>
                  <a:cubicBezTo>
                    <a:pt x="3662" y="462"/>
                    <a:pt x="1926" y="1031"/>
                    <a:pt x="217" y="1709"/>
                  </a:cubicBezTo>
                  <a:cubicBezTo>
                    <a:pt x="244" y="1926"/>
                    <a:pt x="298" y="2116"/>
                    <a:pt x="380" y="2306"/>
                  </a:cubicBezTo>
                  <a:cubicBezTo>
                    <a:pt x="814" y="3364"/>
                    <a:pt x="1248" y="4395"/>
                    <a:pt x="1655" y="5452"/>
                  </a:cubicBezTo>
                  <a:cubicBezTo>
                    <a:pt x="2740" y="8273"/>
                    <a:pt x="3825" y="11094"/>
                    <a:pt x="4882" y="13915"/>
                  </a:cubicBezTo>
                  <a:cubicBezTo>
                    <a:pt x="5126" y="14457"/>
                    <a:pt x="4937" y="15081"/>
                    <a:pt x="4421" y="15380"/>
                  </a:cubicBezTo>
                  <a:cubicBezTo>
                    <a:pt x="3526" y="15976"/>
                    <a:pt x="2740" y="16709"/>
                    <a:pt x="2061" y="17577"/>
                  </a:cubicBezTo>
                  <a:cubicBezTo>
                    <a:pt x="1546" y="18201"/>
                    <a:pt x="1139" y="18933"/>
                    <a:pt x="841" y="19692"/>
                  </a:cubicBezTo>
                  <a:cubicBezTo>
                    <a:pt x="54" y="21944"/>
                    <a:pt x="0" y="24385"/>
                    <a:pt x="651" y="26663"/>
                  </a:cubicBezTo>
                  <a:cubicBezTo>
                    <a:pt x="1248" y="28725"/>
                    <a:pt x="2523" y="30542"/>
                    <a:pt x="4259" y="31817"/>
                  </a:cubicBezTo>
                  <a:cubicBezTo>
                    <a:pt x="5208" y="32495"/>
                    <a:pt x="6266" y="32983"/>
                    <a:pt x="7405" y="33200"/>
                  </a:cubicBezTo>
                  <a:cubicBezTo>
                    <a:pt x="8144" y="33345"/>
                    <a:pt x="8903" y="33423"/>
                    <a:pt x="9664" y="33423"/>
                  </a:cubicBezTo>
                  <a:cubicBezTo>
                    <a:pt x="10186" y="33423"/>
                    <a:pt x="10710" y="33386"/>
                    <a:pt x="11229" y="33309"/>
                  </a:cubicBezTo>
                  <a:cubicBezTo>
                    <a:pt x="12884" y="33037"/>
                    <a:pt x="14511" y="32576"/>
                    <a:pt x="16057" y="31925"/>
                  </a:cubicBezTo>
                  <a:cubicBezTo>
                    <a:pt x="16247" y="31844"/>
                    <a:pt x="16410" y="31762"/>
                    <a:pt x="16546" y="31681"/>
                  </a:cubicBezTo>
                  <a:cubicBezTo>
                    <a:pt x="17902" y="30867"/>
                    <a:pt x="19122" y="29837"/>
                    <a:pt x="20099" y="28616"/>
                  </a:cubicBezTo>
                  <a:cubicBezTo>
                    <a:pt x="20994" y="27531"/>
                    <a:pt x="21645" y="26311"/>
                    <a:pt x="22052" y="24982"/>
                  </a:cubicBezTo>
                  <a:cubicBezTo>
                    <a:pt x="22811" y="22595"/>
                    <a:pt x="22377" y="20018"/>
                    <a:pt x="20913" y="18038"/>
                  </a:cubicBezTo>
                  <a:cubicBezTo>
                    <a:pt x="20696" y="17739"/>
                    <a:pt x="20479" y="17495"/>
                    <a:pt x="20262" y="17224"/>
                  </a:cubicBezTo>
                  <a:cubicBezTo>
                    <a:pt x="19882" y="16709"/>
                    <a:pt x="19448" y="16221"/>
                    <a:pt x="18987" y="15787"/>
                  </a:cubicBezTo>
                  <a:cubicBezTo>
                    <a:pt x="18743" y="15570"/>
                    <a:pt x="18499" y="15380"/>
                    <a:pt x="18282" y="15190"/>
                  </a:cubicBezTo>
                  <a:cubicBezTo>
                    <a:pt x="17495" y="14539"/>
                    <a:pt x="16627" y="14051"/>
                    <a:pt x="15651" y="13725"/>
                  </a:cubicBezTo>
                  <a:cubicBezTo>
                    <a:pt x="14617" y="13404"/>
                    <a:pt x="13545" y="13218"/>
                    <a:pt x="12451" y="13218"/>
                  </a:cubicBezTo>
                  <a:cubicBezTo>
                    <a:pt x="12252" y="13218"/>
                    <a:pt x="12053" y="13224"/>
                    <a:pt x="11853" y="13237"/>
                  </a:cubicBezTo>
                  <a:cubicBezTo>
                    <a:pt x="11446" y="13237"/>
                    <a:pt x="11039" y="13291"/>
                    <a:pt x="10605" y="13291"/>
                  </a:cubicBezTo>
                  <a:cubicBezTo>
                    <a:pt x="10556" y="13302"/>
                    <a:pt x="10507" y="13307"/>
                    <a:pt x="10459" y="13307"/>
                  </a:cubicBezTo>
                  <a:cubicBezTo>
                    <a:pt x="10138" y="13307"/>
                    <a:pt x="9859" y="13079"/>
                    <a:pt x="9765" y="12749"/>
                  </a:cubicBezTo>
                  <a:cubicBezTo>
                    <a:pt x="9683" y="12532"/>
                    <a:pt x="9602" y="12315"/>
                    <a:pt x="9548" y="12071"/>
                  </a:cubicBezTo>
                  <a:cubicBezTo>
                    <a:pt x="8978" y="10226"/>
                    <a:pt x="8436" y="8355"/>
                    <a:pt x="7812" y="6537"/>
                  </a:cubicBezTo>
                  <a:cubicBezTo>
                    <a:pt x="7079" y="4395"/>
                    <a:pt x="6320" y="2306"/>
                    <a:pt x="5560" y="163"/>
                  </a:cubicBezTo>
                  <a:cubicBezTo>
                    <a:pt x="5533" y="109"/>
                    <a:pt x="5479" y="55"/>
                    <a:pt x="5452" y="1"/>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48"/>
            <p:cNvSpPr/>
            <p:nvPr/>
          </p:nvSpPr>
          <p:spPr>
            <a:xfrm>
              <a:off x="4547725" y="5650713"/>
              <a:ext cx="226525" cy="132250"/>
            </a:xfrm>
            <a:custGeom>
              <a:avLst/>
              <a:gdLst/>
              <a:ahLst/>
              <a:cxnLst/>
              <a:rect l="l" t="t" r="r" b="b"/>
              <a:pathLst>
                <a:path w="9061" h="5290" extrusionOk="0">
                  <a:moveTo>
                    <a:pt x="8138" y="0"/>
                  </a:moveTo>
                  <a:cubicBezTo>
                    <a:pt x="7026" y="136"/>
                    <a:pt x="787" y="2034"/>
                    <a:pt x="1" y="2441"/>
                  </a:cubicBezTo>
                  <a:cubicBezTo>
                    <a:pt x="164" y="3418"/>
                    <a:pt x="435" y="4367"/>
                    <a:pt x="815" y="5289"/>
                  </a:cubicBezTo>
                  <a:cubicBezTo>
                    <a:pt x="923" y="5262"/>
                    <a:pt x="1059" y="5235"/>
                    <a:pt x="1167" y="5181"/>
                  </a:cubicBezTo>
                  <a:cubicBezTo>
                    <a:pt x="2523" y="4692"/>
                    <a:pt x="3907" y="4177"/>
                    <a:pt x="5290" y="3689"/>
                  </a:cubicBezTo>
                  <a:cubicBezTo>
                    <a:pt x="6348" y="3255"/>
                    <a:pt x="7460" y="2902"/>
                    <a:pt x="8572" y="2631"/>
                  </a:cubicBezTo>
                  <a:cubicBezTo>
                    <a:pt x="8681" y="2604"/>
                    <a:pt x="8762" y="2577"/>
                    <a:pt x="8870" y="2523"/>
                  </a:cubicBezTo>
                  <a:cubicBezTo>
                    <a:pt x="8979" y="2468"/>
                    <a:pt x="9060" y="2333"/>
                    <a:pt x="9006" y="2197"/>
                  </a:cubicBezTo>
                  <a:cubicBezTo>
                    <a:pt x="9006" y="2143"/>
                    <a:pt x="8979" y="2061"/>
                    <a:pt x="8952" y="2007"/>
                  </a:cubicBezTo>
                  <a:cubicBezTo>
                    <a:pt x="8735" y="1438"/>
                    <a:pt x="8545" y="895"/>
                    <a:pt x="8328" y="353"/>
                  </a:cubicBezTo>
                  <a:cubicBezTo>
                    <a:pt x="8274" y="244"/>
                    <a:pt x="8219" y="109"/>
                    <a:pt x="8138" y="0"/>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48"/>
            <p:cNvSpPr/>
            <p:nvPr/>
          </p:nvSpPr>
          <p:spPr>
            <a:xfrm>
              <a:off x="4696925" y="6198138"/>
              <a:ext cx="397375" cy="314475"/>
            </a:xfrm>
            <a:custGeom>
              <a:avLst/>
              <a:gdLst/>
              <a:ahLst/>
              <a:cxnLst/>
              <a:rect l="l" t="t" r="r" b="b"/>
              <a:pathLst>
                <a:path w="15895" h="12579" extrusionOk="0">
                  <a:moveTo>
                    <a:pt x="7661" y="0"/>
                  </a:moveTo>
                  <a:cubicBezTo>
                    <a:pt x="6653" y="0"/>
                    <a:pt x="5812" y="412"/>
                    <a:pt x="5181" y="1348"/>
                  </a:cubicBezTo>
                  <a:cubicBezTo>
                    <a:pt x="4882" y="1755"/>
                    <a:pt x="4584" y="2135"/>
                    <a:pt x="4286" y="2542"/>
                  </a:cubicBezTo>
                  <a:cubicBezTo>
                    <a:pt x="4069" y="2921"/>
                    <a:pt x="3689" y="3193"/>
                    <a:pt x="3282" y="3301"/>
                  </a:cubicBezTo>
                  <a:cubicBezTo>
                    <a:pt x="2875" y="3437"/>
                    <a:pt x="2468" y="3572"/>
                    <a:pt x="2089" y="3681"/>
                  </a:cubicBezTo>
                  <a:cubicBezTo>
                    <a:pt x="1872" y="3762"/>
                    <a:pt x="1655" y="3844"/>
                    <a:pt x="1465" y="3925"/>
                  </a:cubicBezTo>
                  <a:cubicBezTo>
                    <a:pt x="434" y="4522"/>
                    <a:pt x="0" y="5796"/>
                    <a:pt x="407" y="6909"/>
                  </a:cubicBezTo>
                  <a:cubicBezTo>
                    <a:pt x="678" y="7560"/>
                    <a:pt x="841" y="8265"/>
                    <a:pt x="922" y="8970"/>
                  </a:cubicBezTo>
                  <a:cubicBezTo>
                    <a:pt x="949" y="9485"/>
                    <a:pt x="1004" y="10001"/>
                    <a:pt x="1085" y="10516"/>
                  </a:cubicBezTo>
                  <a:cubicBezTo>
                    <a:pt x="1166" y="11140"/>
                    <a:pt x="1492" y="11682"/>
                    <a:pt x="1953" y="12116"/>
                  </a:cubicBezTo>
                  <a:cubicBezTo>
                    <a:pt x="2206" y="12350"/>
                    <a:pt x="2529" y="12472"/>
                    <a:pt x="2852" y="12472"/>
                  </a:cubicBezTo>
                  <a:cubicBezTo>
                    <a:pt x="2979" y="12472"/>
                    <a:pt x="3105" y="12453"/>
                    <a:pt x="3228" y="12415"/>
                  </a:cubicBezTo>
                  <a:cubicBezTo>
                    <a:pt x="3499" y="12360"/>
                    <a:pt x="3770" y="12279"/>
                    <a:pt x="4014" y="12198"/>
                  </a:cubicBezTo>
                  <a:cubicBezTo>
                    <a:pt x="4429" y="12068"/>
                    <a:pt x="4855" y="12001"/>
                    <a:pt x="5279" y="12001"/>
                  </a:cubicBezTo>
                  <a:cubicBezTo>
                    <a:pt x="5744" y="12001"/>
                    <a:pt x="6206" y="12082"/>
                    <a:pt x="6646" y="12252"/>
                  </a:cubicBezTo>
                  <a:cubicBezTo>
                    <a:pt x="6971" y="12360"/>
                    <a:pt x="7296" y="12442"/>
                    <a:pt x="7595" y="12523"/>
                  </a:cubicBezTo>
                  <a:cubicBezTo>
                    <a:pt x="7808" y="12559"/>
                    <a:pt x="8021" y="12579"/>
                    <a:pt x="8230" y="12579"/>
                  </a:cubicBezTo>
                  <a:cubicBezTo>
                    <a:pt x="8499" y="12579"/>
                    <a:pt x="8761" y="12545"/>
                    <a:pt x="9005" y="12469"/>
                  </a:cubicBezTo>
                  <a:cubicBezTo>
                    <a:pt x="9412" y="12388"/>
                    <a:pt x="9765" y="12171"/>
                    <a:pt x="10009" y="11845"/>
                  </a:cubicBezTo>
                  <a:cubicBezTo>
                    <a:pt x="10253" y="11547"/>
                    <a:pt x="10443" y="11221"/>
                    <a:pt x="10633" y="10896"/>
                  </a:cubicBezTo>
                  <a:cubicBezTo>
                    <a:pt x="11067" y="10109"/>
                    <a:pt x="11745" y="9485"/>
                    <a:pt x="12559" y="9160"/>
                  </a:cubicBezTo>
                  <a:cubicBezTo>
                    <a:pt x="13047" y="8943"/>
                    <a:pt x="13562" y="8726"/>
                    <a:pt x="14077" y="8509"/>
                  </a:cubicBezTo>
                  <a:cubicBezTo>
                    <a:pt x="14403" y="8373"/>
                    <a:pt x="14701" y="8156"/>
                    <a:pt x="14918" y="7912"/>
                  </a:cubicBezTo>
                  <a:cubicBezTo>
                    <a:pt x="15352" y="7532"/>
                    <a:pt x="15569" y="6963"/>
                    <a:pt x="15515" y="6393"/>
                  </a:cubicBezTo>
                  <a:lnTo>
                    <a:pt x="15515" y="6122"/>
                  </a:lnTo>
                  <a:cubicBezTo>
                    <a:pt x="15461" y="5525"/>
                    <a:pt x="15515" y="4928"/>
                    <a:pt x="15651" y="4332"/>
                  </a:cubicBezTo>
                  <a:cubicBezTo>
                    <a:pt x="15895" y="3247"/>
                    <a:pt x="15596" y="2135"/>
                    <a:pt x="14891" y="1294"/>
                  </a:cubicBezTo>
                  <a:cubicBezTo>
                    <a:pt x="14465" y="726"/>
                    <a:pt x="13811" y="405"/>
                    <a:pt x="13111" y="405"/>
                  </a:cubicBezTo>
                  <a:cubicBezTo>
                    <a:pt x="13009" y="405"/>
                    <a:pt x="12906" y="412"/>
                    <a:pt x="12803" y="426"/>
                  </a:cubicBezTo>
                  <a:lnTo>
                    <a:pt x="12369" y="480"/>
                  </a:lnTo>
                  <a:cubicBezTo>
                    <a:pt x="12020" y="529"/>
                    <a:pt x="11668" y="553"/>
                    <a:pt x="11316" y="553"/>
                  </a:cubicBezTo>
                  <a:cubicBezTo>
                    <a:pt x="10682" y="553"/>
                    <a:pt x="10050" y="474"/>
                    <a:pt x="9439" y="317"/>
                  </a:cubicBezTo>
                  <a:cubicBezTo>
                    <a:pt x="9114" y="209"/>
                    <a:pt x="8761" y="128"/>
                    <a:pt x="8436" y="73"/>
                  </a:cubicBezTo>
                  <a:cubicBezTo>
                    <a:pt x="8168" y="25"/>
                    <a:pt x="7910" y="0"/>
                    <a:pt x="7661"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48"/>
            <p:cNvSpPr/>
            <p:nvPr/>
          </p:nvSpPr>
          <p:spPr>
            <a:xfrm>
              <a:off x="4677250" y="6179488"/>
              <a:ext cx="433325" cy="351025"/>
            </a:xfrm>
            <a:custGeom>
              <a:avLst/>
              <a:gdLst/>
              <a:ahLst/>
              <a:cxnLst/>
              <a:rect l="l" t="t" r="r" b="b"/>
              <a:pathLst>
                <a:path w="17333" h="14041" extrusionOk="0">
                  <a:moveTo>
                    <a:pt x="8448" y="746"/>
                  </a:moveTo>
                  <a:cubicBezTo>
                    <a:pt x="8697" y="746"/>
                    <a:pt x="8955" y="771"/>
                    <a:pt x="9223" y="819"/>
                  </a:cubicBezTo>
                  <a:cubicBezTo>
                    <a:pt x="9548" y="874"/>
                    <a:pt x="9901" y="955"/>
                    <a:pt x="10226" y="1063"/>
                  </a:cubicBezTo>
                  <a:cubicBezTo>
                    <a:pt x="10837" y="1220"/>
                    <a:pt x="11469" y="1299"/>
                    <a:pt x="12103" y="1299"/>
                  </a:cubicBezTo>
                  <a:cubicBezTo>
                    <a:pt x="12455" y="1299"/>
                    <a:pt x="12807" y="1275"/>
                    <a:pt x="13156" y="1226"/>
                  </a:cubicBezTo>
                  <a:lnTo>
                    <a:pt x="13590" y="1172"/>
                  </a:lnTo>
                  <a:cubicBezTo>
                    <a:pt x="13693" y="1158"/>
                    <a:pt x="13796" y="1151"/>
                    <a:pt x="13898" y="1151"/>
                  </a:cubicBezTo>
                  <a:cubicBezTo>
                    <a:pt x="14598" y="1151"/>
                    <a:pt x="15252" y="1472"/>
                    <a:pt x="15678" y="2040"/>
                  </a:cubicBezTo>
                  <a:cubicBezTo>
                    <a:pt x="16383" y="2881"/>
                    <a:pt x="16682" y="3993"/>
                    <a:pt x="16438" y="5078"/>
                  </a:cubicBezTo>
                  <a:cubicBezTo>
                    <a:pt x="16302" y="5674"/>
                    <a:pt x="16248" y="6271"/>
                    <a:pt x="16302" y="6868"/>
                  </a:cubicBezTo>
                  <a:lnTo>
                    <a:pt x="16302" y="7139"/>
                  </a:lnTo>
                  <a:cubicBezTo>
                    <a:pt x="16356" y="7709"/>
                    <a:pt x="16139" y="8278"/>
                    <a:pt x="15705" y="8658"/>
                  </a:cubicBezTo>
                  <a:cubicBezTo>
                    <a:pt x="15488" y="8902"/>
                    <a:pt x="15190" y="9119"/>
                    <a:pt x="14864" y="9255"/>
                  </a:cubicBezTo>
                  <a:cubicBezTo>
                    <a:pt x="14349" y="9472"/>
                    <a:pt x="13861" y="9689"/>
                    <a:pt x="13346" y="9906"/>
                  </a:cubicBezTo>
                  <a:cubicBezTo>
                    <a:pt x="12532" y="10231"/>
                    <a:pt x="11854" y="10855"/>
                    <a:pt x="11420" y="11642"/>
                  </a:cubicBezTo>
                  <a:cubicBezTo>
                    <a:pt x="11230" y="11967"/>
                    <a:pt x="11040" y="12293"/>
                    <a:pt x="10796" y="12591"/>
                  </a:cubicBezTo>
                  <a:cubicBezTo>
                    <a:pt x="10552" y="12917"/>
                    <a:pt x="10199" y="13134"/>
                    <a:pt x="9819" y="13215"/>
                  </a:cubicBezTo>
                  <a:cubicBezTo>
                    <a:pt x="9560" y="13291"/>
                    <a:pt x="9291" y="13325"/>
                    <a:pt x="9019" y="13325"/>
                  </a:cubicBezTo>
                  <a:cubicBezTo>
                    <a:pt x="8808" y="13325"/>
                    <a:pt x="8595" y="13305"/>
                    <a:pt x="8382" y="13269"/>
                  </a:cubicBezTo>
                  <a:cubicBezTo>
                    <a:pt x="8083" y="13188"/>
                    <a:pt x="7758" y="13106"/>
                    <a:pt x="7433" y="12998"/>
                  </a:cubicBezTo>
                  <a:cubicBezTo>
                    <a:pt x="6993" y="12828"/>
                    <a:pt x="6531" y="12747"/>
                    <a:pt x="6066" y="12747"/>
                  </a:cubicBezTo>
                  <a:cubicBezTo>
                    <a:pt x="5642" y="12747"/>
                    <a:pt x="5216" y="12814"/>
                    <a:pt x="4801" y="12944"/>
                  </a:cubicBezTo>
                  <a:cubicBezTo>
                    <a:pt x="4557" y="13025"/>
                    <a:pt x="4286" y="13106"/>
                    <a:pt x="4015" y="13161"/>
                  </a:cubicBezTo>
                  <a:cubicBezTo>
                    <a:pt x="3892" y="13199"/>
                    <a:pt x="3766" y="13218"/>
                    <a:pt x="3639" y="13218"/>
                  </a:cubicBezTo>
                  <a:cubicBezTo>
                    <a:pt x="3316" y="13218"/>
                    <a:pt x="2993" y="13096"/>
                    <a:pt x="2740" y="12862"/>
                  </a:cubicBezTo>
                  <a:cubicBezTo>
                    <a:pt x="2279" y="12428"/>
                    <a:pt x="1953" y="11886"/>
                    <a:pt x="1872" y="11262"/>
                  </a:cubicBezTo>
                  <a:cubicBezTo>
                    <a:pt x="1791" y="10747"/>
                    <a:pt x="1736" y="10231"/>
                    <a:pt x="1709" y="9716"/>
                  </a:cubicBezTo>
                  <a:cubicBezTo>
                    <a:pt x="1628" y="9011"/>
                    <a:pt x="1465" y="8306"/>
                    <a:pt x="1221" y="7655"/>
                  </a:cubicBezTo>
                  <a:cubicBezTo>
                    <a:pt x="787" y="6542"/>
                    <a:pt x="1221" y="5268"/>
                    <a:pt x="2252" y="4671"/>
                  </a:cubicBezTo>
                  <a:cubicBezTo>
                    <a:pt x="2442" y="4590"/>
                    <a:pt x="2659" y="4508"/>
                    <a:pt x="2876" y="4427"/>
                  </a:cubicBezTo>
                  <a:cubicBezTo>
                    <a:pt x="3255" y="4318"/>
                    <a:pt x="3662" y="4183"/>
                    <a:pt x="4069" y="4047"/>
                  </a:cubicBezTo>
                  <a:cubicBezTo>
                    <a:pt x="4476" y="3939"/>
                    <a:pt x="4856" y="3667"/>
                    <a:pt x="5100" y="3288"/>
                  </a:cubicBezTo>
                  <a:cubicBezTo>
                    <a:pt x="5371" y="2881"/>
                    <a:pt x="5669" y="2501"/>
                    <a:pt x="5968" y="2094"/>
                  </a:cubicBezTo>
                  <a:cubicBezTo>
                    <a:pt x="6599" y="1158"/>
                    <a:pt x="7440" y="746"/>
                    <a:pt x="8448" y="746"/>
                  </a:cubicBezTo>
                  <a:close/>
                  <a:moveTo>
                    <a:pt x="8416" y="1"/>
                  </a:moveTo>
                  <a:cubicBezTo>
                    <a:pt x="7447" y="1"/>
                    <a:pt x="6496" y="403"/>
                    <a:pt x="5832" y="1118"/>
                  </a:cubicBezTo>
                  <a:cubicBezTo>
                    <a:pt x="5452" y="1525"/>
                    <a:pt x="5127" y="1959"/>
                    <a:pt x="4829" y="2420"/>
                  </a:cubicBezTo>
                  <a:cubicBezTo>
                    <a:pt x="4476" y="3016"/>
                    <a:pt x="3906" y="3423"/>
                    <a:pt x="3228" y="3586"/>
                  </a:cubicBezTo>
                  <a:cubicBezTo>
                    <a:pt x="2930" y="3667"/>
                    <a:pt x="2632" y="3749"/>
                    <a:pt x="2333" y="3830"/>
                  </a:cubicBezTo>
                  <a:cubicBezTo>
                    <a:pt x="1926" y="3939"/>
                    <a:pt x="1574" y="4156"/>
                    <a:pt x="1303" y="4454"/>
                  </a:cubicBezTo>
                  <a:cubicBezTo>
                    <a:pt x="326" y="5566"/>
                    <a:pt x="1" y="6732"/>
                    <a:pt x="624" y="8089"/>
                  </a:cubicBezTo>
                  <a:cubicBezTo>
                    <a:pt x="814" y="8495"/>
                    <a:pt x="923" y="8956"/>
                    <a:pt x="977" y="9418"/>
                  </a:cubicBezTo>
                  <a:cubicBezTo>
                    <a:pt x="1031" y="10014"/>
                    <a:pt x="1086" y="10638"/>
                    <a:pt x="1140" y="11262"/>
                  </a:cubicBezTo>
                  <a:cubicBezTo>
                    <a:pt x="1221" y="11967"/>
                    <a:pt x="1547" y="12645"/>
                    <a:pt x="2062" y="13161"/>
                  </a:cubicBezTo>
                  <a:cubicBezTo>
                    <a:pt x="2462" y="13621"/>
                    <a:pt x="3040" y="13889"/>
                    <a:pt x="3631" y="13889"/>
                  </a:cubicBezTo>
                  <a:cubicBezTo>
                    <a:pt x="3841" y="13889"/>
                    <a:pt x="4053" y="13856"/>
                    <a:pt x="4259" y="13785"/>
                  </a:cubicBezTo>
                  <a:lnTo>
                    <a:pt x="4937" y="13595"/>
                  </a:lnTo>
                  <a:cubicBezTo>
                    <a:pt x="5270" y="13479"/>
                    <a:pt x="5621" y="13425"/>
                    <a:pt x="5974" y="13425"/>
                  </a:cubicBezTo>
                  <a:cubicBezTo>
                    <a:pt x="6367" y="13425"/>
                    <a:pt x="6762" y="13493"/>
                    <a:pt x="7134" y="13622"/>
                  </a:cubicBezTo>
                  <a:cubicBezTo>
                    <a:pt x="7487" y="13757"/>
                    <a:pt x="7839" y="13866"/>
                    <a:pt x="8192" y="13947"/>
                  </a:cubicBezTo>
                  <a:cubicBezTo>
                    <a:pt x="8463" y="14010"/>
                    <a:pt x="8738" y="14040"/>
                    <a:pt x="9012" y="14040"/>
                  </a:cubicBezTo>
                  <a:cubicBezTo>
                    <a:pt x="9452" y="14040"/>
                    <a:pt x="9890" y="13962"/>
                    <a:pt x="10308" y="13812"/>
                  </a:cubicBezTo>
                  <a:cubicBezTo>
                    <a:pt x="10769" y="13649"/>
                    <a:pt x="11176" y="13351"/>
                    <a:pt x="11474" y="12944"/>
                  </a:cubicBezTo>
                  <a:cubicBezTo>
                    <a:pt x="11664" y="12645"/>
                    <a:pt x="11854" y="12374"/>
                    <a:pt x="12044" y="12076"/>
                  </a:cubicBezTo>
                  <a:cubicBezTo>
                    <a:pt x="12396" y="11370"/>
                    <a:pt x="12993" y="10855"/>
                    <a:pt x="13698" y="10557"/>
                  </a:cubicBezTo>
                  <a:cubicBezTo>
                    <a:pt x="14213" y="10313"/>
                    <a:pt x="14702" y="10096"/>
                    <a:pt x="15217" y="9879"/>
                  </a:cubicBezTo>
                  <a:cubicBezTo>
                    <a:pt x="16383" y="9418"/>
                    <a:pt x="17116" y="8224"/>
                    <a:pt x="16980" y="6949"/>
                  </a:cubicBezTo>
                  <a:cubicBezTo>
                    <a:pt x="16926" y="6325"/>
                    <a:pt x="16953" y="5702"/>
                    <a:pt x="17089" y="5105"/>
                  </a:cubicBezTo>
                  <a:cubicBezTo>
                    <a:pt x="17333" y="4074"/>
                    <a:pt x="17143" y="2989"/>
                    <a:pt x="16546" y="2094"/>
                  </a:cubicBezTo>
                  <a:cubicBezTo>
                    <a:pt x="15913" y="1015"/>
                    <a:pt x="15016" y="423"/>
                    <a:pt x="13837" y="423"/>
                  </a:cubicBezTo>
                  <a:cubicBezTo>
                    <a:pt x="13653" y="423"/>
                    <a:pt x="13462" y="437"/>
                    <a:pt x="13264" y="467"/>
                  </a:cubicBezTo>
                  <a:cubicBezTo>
                    <a:pt x="12876" y="526"/>
                    <a:pt x="12489" y="557"/>
                    <a:pt x="12105" y="557"/>
                  </a:cubicBezTo>
                  <a:cubicBezTo>
                    <a:pt x="11442" y="557"/>
                    <a:pt x="10791" y="466"/>
                    <a:pt x="10172" y="277"/>
                  </a:cubicBezTo>
                  <a:cubicBezTo>
                    <a:pt x="9657" y="114"/>
                    <a:pt x="9114" y="33"/>
                    <a:pt x="8599" y="6"/>
                  </a:cubicBezTo>
                  <a:cubicBezTo>
                    <a:pt x="8538" y="2"/>
                    <a:pt x="8477" y="1"/>
                    <a:pt x="841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48"/>
            <p:cNvSpPr/>
            <p:nvPr/>
          </p:nvSpPr>
          <p:spPr>
            <a:xfrm>
              <a:off x="4863725" y="6364563"/>
              <a:ext cx="86150" cy="50700"/>
            </a:xfrm>
            <a:custGeom>
              <a:avLst/>
              <a:gdLst/>
              <a:ahLst/>
              <a:cxnLst/>
              <a:rect l="l" t="t" r="r" b="b"/>
              <a:pathLst>
                <a:path w="3446" h="2028" extrusionOk="0">
                  <a:moveTo>
                    <a:pt x="3157" y="1"/>
                  </a:moveTo>
                  <a:cubicBezTo>
                    <a:pt x="3039" y="1"/>
                    <a:pt x="2916" y="53"/>
                    <a:pt x="2849" y="143"/>
                  </a:cubicBezTo>
                  <a:cubicBezTo>
                    <a:pt x="2767" y="252"/>
                    <a:pt x="2713" y="360"/>
                    <a:pt x="2659" y="496"/>
                  </a:cubicBezTo>
                  <a:cubicBezTo>
                    <a:pt x="2550" y="794"/>
                    <a:pt x="2279" y="1038"/>
                    <a:pt x="1954" y="1119"/>
                  </a:cubicBezTo>
                  <a:cubicBezTo>
                    <a:pt x="1742" y="1218"/>
                    <a:pt x="1509" y="1265"/>
                    <a:pt x="1273" y="1265"/>
                  </a:cubicBezTo>
                  <a:cubicBezTo>
                    <a:pt x="1054" y="1265"/>
                    <a:pt x="833" y="1225"/>
                    <a:pt x="624" y="1147"/>
                  </a:cubicBezTo>
                  <a:cubicBezTo>
                    <a:pt x="570" y="1119"/>
                    <a:pt x="516" y="1119"/>
                    <a:pt x="462" y="1092"/>
                  </a:cubicBezTo>
                  <a:cubicBezTo>
                    <a:pt x="439" y="1088"/>
                    <a:pt x="416" y="1086"/>
                    <a:pt x="392" y="1086"/>
                  </a:cubicBezTo>
                  <a:cubicBezTo>
                    <a:pt x="274" y="1086"/>
                    <a:pt x="150" y="1142"/>
                    <a:pt x="82" y="1255"/>
                  </a:cubicBezTo>
                  <a:cubicBezTo>
                    <a:pt x="1" y="1391"/>
                    <a:pt x="28" y="1581"/>
                    <a:pt x="163" y="1689"/>
                  </a:cubicBezTo>
                  <a:cubicBezTo>
                    <a:pt x="299" y="1798"/>
                    <a:pt x="435" y="1879"/>
                    <a:pt x="597" y="1933"/>
                  </a:cubicBezTo>
                  <a:cubicBezTo>
                    <a:pt x="819" y="1997"/>
                    <a:pt x="1045" y="2028"/>
                    <a:pt x="1270" y="2028"/>
                  </a:cubicBezTo>
                  <a:cubicBezTo>
                    <a:pt x="1816" y="2028"/>
                    <a:pt x="2353" y="1845"/>
                    <a:pt x="2794" y="1499"/>
                  </a:cubicBezTo>
                  <a:cubicBezTo>
                    <a:pt x="3147" y="1228"/>
                    <a:pt x="3364" y="794"/>
                    <a:pt x="3418" y="360"/>
                  </a:cubicBezTo>
                  <a:cubicBezTo>
                    <a:pt x="3445" y="197"/>
                    <a:pt x="3364" y="62"/>
                    <a:pt x="3228" y="7"/>
                  </a:cubicBezTo>
                  <a:cubicBezTo>
                    <a:pt x="3205" y="3"/>
                    <a:pt x="3181" y="1"/>
                    <a:pt x="315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48"/>
            <p:cNvSpPr/>
            <p:nvPr/>
          </p:nvSpPr>
          <p:spPr>
            <a:xfrm>
              <a:off x="4826425" y="6350738"/>
              <a:ext cx="19700" cy="18225"/>
            </a:xfrm>
            <a:custGeom>
              <a:avLst/>
              <a:gdLst/>
              <a:ahLst/>
              <a:cxnLst/>
              <a:rect l="l" t="t" r="r" b="b"/>
              <a:pathLst>
                <a:path w="788" h="729" extrusionOk="0">
                  <a:moveTo>
                    <a:pt x="381" y="1"/>
                  </a:moveTo>
                  <a:cubicBezTo>
                    <a:pt x="291" y="1"/>
                    <a:pt x="201" y="35"/>
                    <a:pt x="136" y="99"/>
                  </a:cubicBezTo>
                  <a:cubicBezTo>
                    <a:pt x="1" y="262"/>
                    <a:pt x="28" y="479"/>
                    <a:pt x="164" y="588"/>
                  </a:cubicBezTo>
                  <a:cubicBezTo>
                    <a:pt x="241" y="680"/>
                    <a:pt x="344" y="729"/>
                    <a:pt x="443" y="729"/>
                  </a:cubicBezTo>
                  <a:cubicBezTo>
                    <a:pt x="519" y="729"/>
                    <a:pt x="593" y="700"/>
                    <a:pt x="652" y="642"/>
                  </a:cubicBezTo>
                  <a:cubicBezTo>
                    <a:pt x="787" y="506"/>
                    <a:pt x="787" y="262"/>
                    <a:pt x="652" y="126"/>
                  </a:cubicBezTo>
                  <a:cubicBezTo>
                    <a:pt x="581" y="41"/>
                    <a:pt x="480" y="1"/>
                    <a:pt x="38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48"/>
            <p:cNvSpPr/>
            <p:nvPr/>
          </p:nvSpPr>
          <p:spPr>
            <a:xfrm>
              <a:off x="4951875" y="6318863"/>
              <a:ext cx="19025" cy="16525"/>
            </a:xfrm>
            <a:custGeom>
              <a:avLst/>
              <a:gdLst/>
              <a:ahLst/>
              <a:cxnLst/>
              <a:rect l="l" t="t" r="r" b="b"/>
              <a:pathLst>
                <a:path w="761" h="661" extrusionOk="0">
                  <a:moveTo>
                    <a:pt x="354" y="1"/>
                  </a:moveTo>
                  <a:cubicBezTo>
                    <a:pt x="263" y="1"/>
                    <a:pt x="174" y="35"/>
                    <a:pt x="109" y="99"/>
                  </a:cubicBezTo>
                  <a:cubicBezTo>
                    <a:pt x="1" y="208"/>
                    <a:pt x="1" y="398"/>
                    <a:pt x="109" y="533"/>
                  </a:cubicBezTo>
                  <a:cubicBezTo>
                    <a:pt x="177" y="618"/>
                    <a:pt x="287" y="661"/>
                    <a:pt x="400" y="661"/>
                  </a:cubicBezTo>
                  <a:cubicBezTo>
                    <a:pt x="468" y="661"/>
                    <a:pt x="536" y="645"/>
                    <a:pt x="597" y="615"/>
                  </a:cubicBezTo>
                  <a:cubicBezTo>
                    <a:pt x="733" y="479"/>
                    <a:pt x="760" y="262"/>
                    <a:pt x="625" y="127"/>
                  </a:cubicBezTo>
                  <a:cubicBezTo>
                    <a:pt x="554" y="42"/>
                    <a:pt x="453" y="1"/>
                    <a:pt x="35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48"/>
            <p:cNvSpPr/>
            <p:nvPr/>
          </p:nvSpPr>
          <p:spPr>
            <a:xfrm>
              <a:off x="4741675" y="6049613"/>
              <a:ext cx="78000" cy="78925"/>
            </a:xfrm>
            <a:custGeom>
              <a:avLst/>
              <a:gdLst/>
              <a:ahLst/>
              <a:cxnLst/>
              <a:rect l="l" t="t" r="r" b="b"/>
              <a:pathLst>
                <a:path w="3120" h="3157" extrusionOk="0">
                  <a:moveTo>
                    <a:pt x="1384" y="698"/>
                  </a:moveTo>
                  <a:cubicBezTo>
                    <a:pt x="2062" y="725"/>
                    <a:pt x="2496" y="1458"/>
                    <a:pt x="2170" y="2054"/>
                  </a:cubicBezTo>
                  <a:cubicBezTo>
                    <a:pt x="2098" y="2343"/>
                    <a:pt x="1857" y="2493"/>
                    <a:pt x="1615" y="2493"/>
                  </a:cubicBezTo>
                  <a:cubicBezTo>
                    <a:pt x="1401" y="2493"/>
                    <a:pt x="1187" y="2377"/>
                    <a:pt x="1085" y="2136"/>
                  </a:cubicBezTo>
                  <a:cubicBezTo>
                    <a:pt x="760" y="1702"/>
                    <a:pt x="895" y="1132"/>
                    <a:pt x="1384" y="698"/>
                  </a:cubicBezTo>
                  <a:close/>
                  <a:moveTo>
                    <a:pt x="1455" y="0"/>
                  </a:moveTo>
                  <a:cubicBezTo>
                    <a:pt x="1248" y="0"/>
                    <a:pt x="1050" y="72"/>
                    <a:pt x="895" y="210"/>
                  </a:cubicBezTo>
                  <a:cubicBezTo>
                    <a:pt x="0" y="915"/>
                    <a:pt x="27" y="2271"/>
                    <a:pt x="923" y="2949"/>
                  </a:cubicBezTo>
                  <a:cubicBezTo>
                    <a:pt x="1140" y="3087"/>
                    <a:pt x="1387" y="3156"/>
                    <a:pt x="1630" y="3156"/>
                  </a:cubicBezTo>
                  <a:cubicBezTo>
                    <a:pt x="1962" y="3156"/>
                    <a:pt x="2288" y="3026"/>
                    <a:pt x="2523" y="2759"/>
                  </a:cubicBezTo>
                  <a:cubicBezTo>
                    <a:pt x="2686" y="2597"/>
                    <a:pt x="2821" y="2380"/>
                    <a:pt x="2875" y="2136"/>
                  </a:cubicBezTo>
                  <a:cubicBezTo>
                    <a:pt x="3120" y="1349"/>
                    <a:pt x="2713" y="481"/>
                    <a:pt x="1953" y="128"/>
                  </a:cubicBezTo>
                  <a:lnTo>
                    <a:pt x="1818" y="74"/>
                  </a:lnTo>
                  <a:cubicBezTo>
                    <a:pt x="1698" y="24"/>
                    <a:pt x="1575" y="0"/>
                    <a:pt x="145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48"/>
            <p:cNvSpPr/>
            <p:nvPr/>
          </p:nvSpPr>
          <p:spPr>
            <a:xfrm>
              <a:off x="4760650" y="6067738"/>
              <a:ext cx="43425" cy="44325"/>
            </a:xfrm>
            <a:custGeom>
              <a:avLst/>
              <a:gdLst/>
              <a:ahLst/>
              <a:cxnLst/>
              <a:rect l="l" t="t" r="r" b="b"/>
              <a:pathLst>
                <a:path w="1737" h="1773" extrusionOk="0">
                  <a:moveTo>
                    <a:pt x="625" y="0"/>
                  </a:moveTo>
                  <a:cubicBezTo>
                    <a:pt x="136" y="407"/>
                    <a:pt x="1" y="977"/>
                    <a:pt x="326" y="1438"/>
                  </a:cubicBezTo>
                  <a:cubicBezTo>
                    <a:pt x="426" y="1663"/>
                    <a:pt x="636" y="1772"/>
                    <a:pt x="845" y="1772"/>
                  </a:cubicBezTo>
                  <a:cubicBezTo>
                    <a:pt x="1091" y="1772"/>
                    <a:pt x="1338" y="1622"/>
                    <a:pt x="1411" y="1329"/>
                  </a:cubicBezTo>
                  <a:cubicBezTo>
                    <a:pt x="1737" y="733"/>
                    <a:pt x="1303" y="0"/>
                    <a:pt x="625"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48"/>
            <p:cNvSpPr/>
            <p:nvPr/>
          </p:nvSpPr>
          <p:spPr>
            <a:xfrm>
              <a:off x="4731500" y="6161788"/>
              <a:ext cx="61725" cy="59875"/>
            </a:xfrm>
            <a:custGeom>
              <a:avLst/>
              <a:gdLst/>
              <a:ahLst/>
              <a:cxnLst/>
              <a:rect l="l" t="t" r="r" b="b"/>
              <a:pathLst>
                <a:path w="2469" h="2395" extrusionOk="0">
                  <a:moveTo>
                    <a:pt x="1290" y="714"/>
                  </a:moveTo>
                  <a:cubicBezTo>
                    <a:pt x="1339" y="714"/>
                    <a:pt x="1389" y="722"/>
                    <a:pt x="1438" y="741"/>
                  </a:cubicBezTo>
                  <a:cubicBezTo>
                    <a:pt x="1492" y="768"/>
                    <a:pt x="1519" y="795"/>
                    <a:pt x="1547" y="822"/>
                  </a:cubicBezTo>
                  <a:cubicBezTo>
                    <a:pt x="1736" y="985"/>
                    <a:pt x="1764" y="1256"/>
                    <a:pt x="1628" y="1500"/>
                  </a:cubicBezTo>
                  <a:cubicBezTo>
                    <a:pt x="1510" y="1642"/>
                    <a:pt x="1329" y="1722"/>
                    <a:pt x="1141" y="1722"/>
                  </a:cubicBezTo>
                  <a:cubicBezTo>
                    <a:pt x="1113" y="1722"/>
                    <a:pt x="1086" y="1721"/>
                    <a:pt x="1058" y="1717"/>
                  </a:cubicBezTo>
                  <a:cubicBezTo>
                    <a:pt x="1031" y="1717"/>
                    <a:pt x="1031" y="1690"/>
                    <a:pt x="1004" y="1690"/>
                  </a:cubicBezTo>
                  <a:cubicBezTo>
                    <a:pt x="814" y="1500"/>
                    <a:pt x="787" y="1229"/>
                    <a:pt x="896" y="985"/>
                  </a:cubicBezTo>
                  <a:cubicBezTo>
                    <a:pt x="959" y="817"/>
                    <a:pt x="1119" y="714"/>
                    <a:pt x="1290" y="714"/>
                  </a:cubicBezTo>
                  <a:close/>
                  <a:moveTo>
                    <a:pt x="1327" y="1"/>
                  </a:moveTo>
                  <a:cubicBezTo>
                    <a:pt x="1109" y="1"/>
                    <a:pt x="888" y="73"/>
                    <a:pt x="706" y="225"/>
                  </a:cubicBezTo>
                  <a:cubicBezTo>
                    <a:pt x="543" y="361"/>
                    <a:pt x="407" y="497"/>
                    <a:pt x="299" y="659"/>
                  </a:cubicBezTo>
                  <a:cubicBezTo>
                    <a:pt x="0" y="1175"/>
                    <a:pt x="82" y="1826"/>
                    <a:pt x="516" y="2205"/>
                  </a:cubicBezTo>
                  <a:cubicBezTo>
                    <a:pt x="711" y="2332"/>
                    <a:pt x="930" y="2395"/>
                    <a:pt x="1147" y="2395"/>
                  </a:cubicBezTo>
                  <a:cubicBezTo>
                    <a:pt x="1443" y="2395"/>
                    <a:pt x="1734" y="2277"/>
                    <a:pt x="1953" y="2043"/>
                  </a:cubicBezTo>
                  <a:lnTo>
                    <a:pt x="2008" y="2016"/>
                  </a:lnTo>
                  <a:cubicBezTo>
                    <a:pt x="2387" y="1636"/>
                    <a:pt x="2469" y="1039"/>
                    <a:pt x="2225" y="578"/>
                  </a:cubicBezTo>
                  <a:cubicBezTo>
                    <a:pt x="2055" y="204"/>
                    <a:pt x="1693" y="1"/>
                    <a:pt x="132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8"/>
            <p:cNvSpPr/>
            <p:nvPr/>
          </p:nvSpPr>
          <p:spPr>
            <a:xfrm>
              <a:off x="4751175" y="6179613"/>
              <a:ext cx="24425" cy="25250"/>
            </a:xfrm>
            <a:custGeom>
              <a:avLst/>
              <a:gdLst/>
              <a:ahLst/>
              <a:cxnLst/>
              <a:rect l="l" t="t" r="r" b="b"/>
              <a:pathLst>
                <a:path w="977" h="1010" extrusionOk="0">
                  <a:moveTo>
                    <a:pt x="503" y="1"/>
                  </a:moveTo>
                  <a:cubicBezTo>
                    <a:pt x="332" y="1"/>
                    <a:pt x="172" y="104"/>
                    <a:pt x="109" y="272"/>
                  </a:cubicBezTo>
                  <a:cubicBezTo>
                    <a:pt x="0" y="516"/>
                    <a:pt x="27" y="787"/>
                    <a:pt x="217" y="977"/>
                  </a:cubicBezTo>
                  <a:cubicBezTo>
                    <a:pt x="244" y="977"/>
                    <a:pt x="244" y="1004"/>
                    <a:pt x="271" y="1004"/>
                  </a:cubicBezTo>
                  <a:cubicBezTo>
                    <a:pt x="299" y="1008"/>
                    <a:pt x="326" y="1009"/>
                    <a:pt x="354" y="1009"/>
                  </a:cubicBezTo>
                  <a:cubicBezTo>
                    <a:pt x="542" y="1009"/>
                    <a:pt x="723" y="929"/>
                    <a:pt x="841" y="787"/>
                  </a:cubicBezTo>
                  <a:cubicBezTo>
                    <a:pt x="977" y="543"/>
                    <a:pt x="949" y="272"/>
                    <a:pt x="787" y="109"/>
                  </a:cubicBezTo>
                  <a:cubicBezTo>
                    <a:pt x="732" y="82"/>
                    <a:pt x="705" y="55"/>
                    <a:pt x="651" y="28"/>
                  </a:cubicBezTo>
                  <a:cubicBezTo>
                    <a:pt x="602" y="9"/>
                    <a:pt x="552" y="1"/>
                    <a:pt x="503"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0" name="Google Shape;700;p48"/>
          <p:cNvGrpSpPr/>
          <p:nvPr/>
        </p:nvGrpSpPr>
        <p:grpSpPr>
          <a:xfrm rot="5973083">
            <a:off x="5773056" y="1813103"/>
            <a:ext cx="330415" cy="269366"/>
            <a:chOff x="5426900" y="3064075"/>
            <a:chExt cx="281450" cy="229525"/>
          </a:xfrm>
        </p:grpSpPr>
        <p:sp>
          <p:nvSpPr>
            <p:cNvPr id="701" name="Google Shape;701;p4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4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4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4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48"/>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4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48"/>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4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48"/>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rot="-272">
            <a:off x="291465" y="1663065"/>
            <a:ext cx="8928100" cy="2261235"/>
          </a:xfrm>
        </p:spPr>
        <p:txBody>
          <a:bodyPr/>
          <a:lstStyle/>
          <a:p>
            <a:r>
              <a:rPr lang="en-US" sz="3200"/>
              <a:t>SẮP XẾP NHỮNG TẤM THẺ VÀO CÁC Ô TRONG BẢNG THEO QUY LUẬT  </a:t>
            </a:r>
          </a:p>
        </p:txBody>
      </p:sp>
      <p:sp>
        <p:nvSpPr>
          <p:cNvPr id="3" name="Title 2"/>
          <p:cNvSpPr>
            <a:spLocks noGrp="1"/>
          </p:cNvSpPr>
          <p:nvPr>
            <p:ph type="title"/>
          </p:nvPr>
        </p:nvSpPr>
        <p:spPr/>
        <p:txBody>
          <a:bodyPr/>
          <a:lstStyle/>
          <a:p>
            <a:r>
              <a:rPr lang="en-US"/>
              <a:t>LẬP 2 NHÓM CHƠI TRÒ CHƠI( NHÓM 2 HS)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1"/>
            <a:ext cx="9144000" cy="5266063"/>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35"/>
        <p:cNvGrpSpPr/>
        <p:nvPr/>
      </p:nvGrpSpPr>
      <p:grpSpPr>
        <a:xfrm>
          <a:off x="0" y="0"/>
          <a:ext cx="0" cy="0"/>
          <a:chOff x="0" y="0"/>
          <a:chExt cx="0" cy="0"/>
        </a:xfrm>
      </p:grpSpPr>
      <p:sp>
        <p:nvSpPr>
          <p:cNvPr id="1737" name="Google Shape;1737;p66"/>
          <p:cNvSpPr/>
          <p:nvPr/>
        </p:nvSpPr>
        <p:spPr>
          <a:xfrm>
            <a:off x="310124" y="1572709"/>
            <a:ext cx="1378211" cy="2922938"/>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66"/>
          <p:cNvSpPr/>
          <p:nvPr/>
        </p:nvSpPr>
        <p:spPr>
          <a:xfrm>
            <a:off x="1852497" y="1572709"/>
            <a:ext cx="1411250" cy="2922938"/>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66"/>
          <p:cNvSpPr/>
          <p:nvPr/>
        </p:nvSpPr>
        <p:spPr>
          <a:xfrm>
            <a:off x="3394870" y="1572696"/>
            <a:ext cx="1398607" cy="2922951"/>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66"/>
          <p:cNvSpPr/>
          <p:nvPr/>
        </p:nvSpPr>
        <p:spPr>
          <a:xfrm>
            <a:off x="4959278" y="1583740"/>
            <a:ext cx="1398607" cy="2911907"/>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66"/>
          <p:cNvSpPr txBox="1">
            <a:spLocks noGrp="1"/>
          </p:cNvSpPr>
          <p:nvPr>
            <p:ph type="title"/>
          </p:nvPr>
        </p:nvSpPr>
        <p:spPr>
          <a:xfrm>
            <a:off x="731017" y="629284"/>
            <a:ext cx="7704000" cy="42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smtClean="0"/>
              <a:t>Trò chơi: Ai nhanh hơn?</a:t>
            </a:r>
            <a:endParaRPr dirty="0">
              <a:solidFill>
                <a:schemeClr val="accent3"/>
              </a:solidFill>
            </a:endParaRPr>
          </a:p>
        </p:txBody>
      </p:sp>
      <p:graphicFrame>
        <p:nvGraphicFramePr>
          <p:cNvPr id="1742" name="Google Shape;1742;p66"/>
          <p:cNvGraphicFramePr/>
          <p:nvPr/>
        </p:nvGraphicFramePr>
        <p:xfrm>
          <a:off x="232351" y="1700793"/>
          <a:ext cx="6159900" cy="2525050"/>
        </p:xfrm>
        <a:graphic>
          <a:graphicData uri="http://schemas.openxmlformats.org/drawingml/2006/table">
            <a:tbl>
              <a:tblPr>
                <a:tableStyleId>{5DA37D80-6434-44D0-A028-1B22A696006F}</a:tableStyleId>
              </a:tblPr>
              <a:tblGrid>
                <a:gridCol w="1539975"/>
                <a:gridCol w="1539975"/>
                <a:gridCol w="1539975"/>
                <a:gridCol w="1539975"/>
              </a:tblGrid>
              <a:tr h="839975">
                <a:tc>
                  <a:txBody>
                    <a:bodyPr/>
                    <a:lstStyle/>
                    <a:p>
                      <a:pPr marL="0" lvl="0" indent="0" algn="l" rtl="0">
                        <a:spcBef>
                          <a:spcPts val="0"/>
                        </a:spcBef>
                        <a:spcAft>
                          <a:spcPts val="0"/>
                        </a:spcAft>
                        <a:buNone/>
                      </a:pPr>
                      <a:endParaRPr dirty="0">
                        <a:solidFill>
                          <a:schemeClr val="dk1"/>
                        </a:solidFill>
                        <a:latin typeface="Comfortaa SemiBold"/>
                        <a:ea typeface="Comfortaa SemiBold"/>
                        <a:cs typeface="Comfortaa SemiBold"/>
                        <a:sym typeface="Comfortaa SemiBold"/>
                      </a:endParaRPr>
                    </a:p>
                  </a:txBody>
                  <a:tcPr marL="91425" marR="91425" marT="91425" marB="91425" anchor="ctr"/>
                </a:tc>
                <a:tc>
                  <a:txBody>
                    <a:bodyPr/>
                    <a:lstStyle/>
                    <a:p>
                      <a:pPr marL="0" lvl="0" indent="0" algn="ctr" rtl="0">
                        <a:spcBef>
                          <a:spcPts val="0"/>
                        </a:spcBef>
                        <a:spcAft>
                          <a:spcPts val="0"/>
                        </a:spcAft>
                        <a:buNone/>
                      </a:pPr>
                      <a:endParaRPr dirty="0">
                        <a:solidFill>
                          <a:schemeClr val="dk1"/>
                        </a:solidFill>
                        <a:latin typeface="Comfortaa SemiBold"/>
                        <a:ea typeface="Comfortaa SemiBold"/>
                        <a:cs typeface="Comfortaa SemiBold"/>
                        <a:sym typeface="Comfortaa SemiBold"/>
                      </a:endParaRPr>
                    </a:p>
                  </a:txBody>
                  <a:tcPr marL="91425" marR="91425" marT="91425" marB="91425" anchor="ctr"/>
                </a:tc>
                <a:tc>
                  <a:txBody>
                    <a:bodyPr/>
                    <a:lstStyle/>
                    <a:p>
                      <a:pPr marL="0" lvl="0" indent="0" algn="l" rtl="0">
                        <a:spcBef>
                          <a:spcPts val="0"/>
                        </a:spcBef>
                        <a:spcAft>
                          <a:spcPts val="0"/>
                        </a:spcAft>
                        <a:buNone/>
                      </a:pPr>
                      <a:endParaRPr>
                        <a:solidFill>
                          <a:schemeClr val="dk1"/>
                        </a:solidFill>
                        <a:latin typeface="Comfortaa SemiBold"/>
                        <a:ea typeface="Comfortaa SemiBold"/>
                        <a:cs typeface="Comfortaa SemiBold"/>
                        <a:sym typeface="Comfortaa SemiBold"/>
                      </a:endParaRPr>
                    </a:p>
                  </a:txBody>
                  <a:tcPr marL="91425" marR="91425" marT="91425" marB="91425" anchor="ctr"/>
                </a:tc>
                <a:tc>
                  <a:txBody>
                    <a:bodyPr/>
                    <a:lstStyle/>
                    <a:p>
                      <a:pPr marL="0" lvl="0" indent="0" algn="l" rtl="0">
                        <a:spcBef>
                          <a:spcPts val="0"/>
                        </a:spcBef>
                        <a:spcAft>
                          <a:spcPts val="0"/>
                        </a:spcAft>
                        <a:buNone/>
                      </a:pPr>
                      <a:endParaRPr>
                        <a:solidFill>
                          <a:schemeClr val="dk1"/>
                        </a:solidFill>
                        <a:latin typeface="Comfortaa SemiBold"/>
                        <a:ea typeface="Comfortaa SemiBold"/>
                        <a:cs typeface="Comfortaa SemiBold"/>
                        <a:sym typeface="Comfortaa SemiBold"/>
                      </a:endParaRPr>
                    </a:p>
                  </a:txBody>
                  <a:tcPr marL="91425" marR="91425" marT="91425" marB="91425" anchor="ctr"/>
                </a:tc>
              </a:tr>
              <a:tr h="847850">
                <a:tc>
                  <a:txBody>
                    <a:bodyPr/>
                    <a:lstStyle/>
                    <a:p>
                      <a:pPr marL="0" lvl="0" indent="0" algn="ctr" rtl="0">
                        <a:spcBef>
                          <a:spcPts val="0"/>
                        </a:spcBef>
                        <a:spcAft>
                          <a:spcPts val="0"/>
                        </a:spcAft>
                        <a:buNone/>
                      </a:pPr>
                      <a:endParaRPr>
                        <a:solidFill>
                          <a:schemeClr val="dk1"/>
                        </a:solidFill>
                        <a:latin typeface="Comfortaa SemiBold"/>
                        <a:ea typeface="Comfortaa SemiBold"/>
                        <a:cs typeface="Comfortaa SemiBold"/>
                        <a:sym typeface="Comfortaa SemiBold"/>
                      </a:endParaRPr>
                    </a:p>
                  </a:txBody>
                  <a:tcPr marL="91425" marR="91425" marT="91425" marB="91425" anchor="ctr"/>
                </a:tc>
                <a:tc>
                  <a:txBody>
                    <a:bodyPr/>
                    <a:lstStyle/>
                    <a:p>
                      <a:pPr marL="0" lvl="0" indent="0" algn="ctr" rtl="0">
                        <a:spcBef>
                          <a:spcPts val="0"/>
                        </a:spcBef>
                        <a:spcAft>
                          <a:spcPts val="0"/>
                        </a:spcAft>
                        <a:buNone/>
                      </a:pPr>
                      <a:endParaRPr>
                        <a:solidFill>
                          <a:schemeClr val="dk1"/>
                        </a:solidFill>
                        <a:latin typeface="Comfortaa SemiBold"/>
                        <a:ea typeface="Comfortaa SemiBold"/>
                        <a:cs typeface="Comfortaa SemiBold"/>
                        <a:sym typeface="Comfortaa SemiBold"/>
                      </a:endParaRPr>
                    </a:p>
                  </a:txBody>
                  <a:tcPr marL="91425" marR="91425" marT="91425" marB="91425" anchor="ctr"/>
                </a:tc>
                <a:tc>
                  <a:txBody>
                    <a:bodyPr/>
                    <a:lstStyle/>
                    <a:p>
                      <a:pPr marL="0" lvl="0" indent="0" algn="ctr" rtl="0">
                        <a:spcBef>
                          <a:spcPts val="0"/>
                        </a:spcBef>
                        <a:spcAft>
                          <a:spcPts val="0"/>
                        </a:spcAft>
                        <a:buNone/>
                      </a:pPr>
                      <a:endParaRPr>
                        <a:solidFill>
                          <a:schemeClr val="dk1"/>
                        </a:solidFill>
                        <a:latin typeface="Comfortaa SemiBold"/>
                        <a:ea typeface="Comfortaa SemiBold"/>
                        <a:cs typeface="Comfortaa SemiBold"/>
                        <a:sym typeface="Comfortaa SemiBold"/>
                      </a:endParaRPr>
                    </a:p>
                  </a:txBody>
                  <a:tcPr marL="91425" marR="91425" marT="91425" marB="91425" anchor="ctr"/>
                </a:tc>
                <a:tc>
                  <a:txBody>
                    <a:bodyPr/>
                    <a:lstStyle/>
                    <a:p>
                      <a:pPr marL="0" lvl="0" indent="0" algn="l" rtl="0">
                        <a:spcBef>
                          <a:spcPts val="0"/>
                        </a:spcBef>
                        <a:spcAft>
                          <a:spcPts val="0"/>
                        </a:spcAft>
                        <a:buNone/>
                      </a:pPr>
                      <a:endParaRPr>
                        <a:solidFill>
                          <a:schemeClr val="dk1"/>
                        </a:solidFill>
                        <a:latin typeface="Comfortaa SemiBold"/>
                        <a:ea typeface="Comfortaa SemiBold"/>
                        <a:cs typeface="Comfortaa SemiBold"/>
                        <a:sym typeface="Comfortaa SemiBold"/>
                      </a:endParaRPr>
                    </a:p>
                  </a:txBody>
                  <a:tcPr marL="91425" marR="91425" marT="91425" marB="91425" anchor="ctr"/>
                </a:tc>
              </a:tr>
              <a:tr h="837225">
                <a:tc>
                  <a:txBody>
                    <a:bodyPr/>
                    <a:lstStyle/>
                    <a:p>
                      <a:pPr marL="0" lvl="0" indent="0" algn="ctr" rtl="0">
                        <a:spcBef>
                          <a:spcPts val="0"/>
                        </a:spcBef>
                        <a:spcAft>
                          <a:spcPts val="0"/>
                        </a:spcAft>
                        <a:buNone/>
                      </a:pPr>
                      <a:endParaRPr>
                        <a:solidFill>
                          <a:schemeClr val="dk1"/>
                        </a:solidFill>
                        <a:latin typeface="Comfortaa SemiBold"/>
                        <a:ea typeface="Comfortaa SemiBold"/>
                        <a:cs typeface="Comfortaa SemiBold"/>
                        <a:sym typeface="Comfortaa SemiBold"/>
                      </a:endParaRPr>
                    </a:p>
                  </a:txBody>
                  <a:tcPr marL="91425" marR="91425" marT="91425" marB="91425" anchor="ctr"/>
                </a:tc>
                <a:tc>
                  <a:txBody>
                    <a:bodyPr/>
                    <a:lstStyle/>
                    <a:p>
                      <a:pPr marL="0" lvl="0" indent="0" algn="ctr" rtl="0">
                        <a:spcBef>
                          <a:spcPts val="0"/>
                        </a:spcBef>
                        <a:spcAft>
                          <a:spcPts val="0"/>
                        </a:spcAft>
                        <a:buNone/>
                      </a:pPr>
                      <a:endParaRPr>
                        <a:solidFill>
                          <a:schemeClr val="dk1"/>
                        </a:solidFill>
                        <a:latin typeface="Comfortaa SemiBold"/>
                        <a:ea typeface="Comfortaa SemiBold"/>
                        <a:cs typeface="Comfortaa SemiBold"/>
                        <a:sym typeface="Comfortaa SemiBold"/>
                      </a:endParaRPr>
                    </a:p>
                  </a:txBody>
                  <a:tcPr marL="91425" marR="91425" marT="91425" marB="91425" anchor="ctr"/>
                </a:tc>
                <a:tc>
                  <a:txBody>
                    <a:bodyPr/>
                    <a:lstStyle/>
                    <a:p>
                      <a:pPr marL="0" lvl="0" indent="0" algn="ctr" rtl="0">
                        <a:spcBef>
                          <a:spcPts val="0"/>
                        </a:spcBef>
                        <a:spcAft>
                          <a:spcPts val="0"/>
                        </a:spcAft>
                        <a:buNone/>
                      </a:pPr>
                      <a:endParaRPr>
                        <a:solidFill>
                          <a:schemeClr val="dk1"/>
                        </a:solidFill>
                        <a:latin typeface="Comfortaa SemiBold"/>
                        <a:ea typeface="Comfortaa SemiBold"/>
                        <a:cs typeface="Comfortaa SemiBold"/>
                        <a:sym typeface="Comfortaa SemiBold"/>
                      </a:endParaRPr>
                    </a:p>
                  </a:txBody>
                  <a:tcPr marL="91425" marR="91425" marT="91425" marB="91425" anchor="ctr"/>
                </a:tc>
                <a:tc>
                  <a:txBody>
                    <a:bodyPr/>
                    <a:lstStyle/>
                    <a:p>
                      <a:pPr marL="0" lvl="0" indent="0" algn="l" rtl="0">
                        <a:spcBef>
                          <a:spcPts val="0"/>
                        </a:spcBef>
                        <a:spcAft>
                          <a:spcPts val="0"/>
                        </a:spcAft>
                        <a:buNone/>
                      </a:pPr>
                      <a:endParaRPr dirty="0">
                        <a:solidFill>
                          <a:schemeClr val="dk1"/>
                        </a:solidFill>
                        <a:latin typeface="Comfortaa SemiBold"/>
                        <a:ea typeface="Comfortaa SemiBold"/>
                        <a:cs typeface="Comfortaa SemiBold"/>
                        <a:sym typeface="Comfortaa SemiBold"/>
                      </a:endParaRPr>
                    </a:p>
                  </a:txBody>
                  <a:tcPr marL="91425" marR="91425" marT="91425" marB="91425" anchor="ctr"/>
                </a:tc>
              </a:tr>
            </a:tbl>
          </a:graphicData>
        </a:graphic>
      </p:graphicFrame>
      <p:grpSp>
        <p:nvGrpSpPr>
          <p:cNvPr id="1803" name="Google Shape;1803;p66"/>
          <p:cNvGrpSpPr/>
          <p:nvPr/>
        </p:nvGrpSpPr>
        <p:grpSpPr>
          <a:xfrm>
            <a:off x="6156308" y="4229450"/>
            <a:ext cx="320453" cy="409255"/>
            <a:chOff x="5905475" y="2032050"/>
            <a:chExt cx="454350" cy="580175"/>
          </a:xfrm>
        </p:grpSpPr>
        <p:sp>
          <p:nvSpPr>
            <p:cNvPr id="1804" name="Google Shape;1804;p66"/>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66"/>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66"/>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66"/>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66"/>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66"/>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0" name="Google Shape;1810;p66"/>
          <p:cNvGrpSpPr/>
          <p:nvPr/>
        </p:nvGrpSpPr>
        <p:grpSpPr>
          <a:xfrm>
            <a:off x="1462222" y="884865"/>
            <a:ext cx="244304" cy="306056"/>
            <a:chOff x="7249250" y="2312150"/>
            <a:chExt cx="433317" cy="542846"/>
          </a:xfrm>
        </p:grpSpPr>
        <p:sp>
          <p:nvSpPr>
            <p:cNvPr id="1811" name="Google Shape;1811;p66"/>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66"/>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66"/>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4" name="Google Shape;1814;p66"/>
          <p:cNvGrpSpPr/>
          <p:nvPr/>
        </p:nvGrpSpPr>
        <p:grpSpPr>
          <a:xfrm rot="5973200">
            <a:off x="159103" y="3989264"/>
            <a:ext cx="547584" cy="446469"/>
            <a:chOff x="5426900" y="3064075"/>
            <a:chExt cx="281450" cy="229525"/>
          </a:xfrm>
        </p:grpSpPr>
        <p:sp>
          <p:nvSpPr>
            <p:cNvPr id="1815" name="Google Shape;1815;p66"/>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66"/>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66"/>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66"/>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66"/>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66"/>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66"/>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66"/>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66"/>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 name="Google Shape;10715;p92"/>
          <p:cNvGrpSpPr/>
          <p:nvPr/>
        </p:nvGrpSpPr>
        <p:grpSpPr>
          <a:xfrm>
            <a:off x="2332232" y="1970183"/>
            <a:ext cx="462380" cy="440675"/>
            <a:chOff x="3040984" y="3681059"/>
            <a:chExt cx="356164" cy="355815"/>
          </a:xfrm>
          <a:solidFill>
            <a:schemeClr val="tx2">
              <a:lumMod val="50000"/>
            </a:schemeClr>
          </a:solidFill>
        </p:grpSpPr>
        <p:sp>
          <p:nvSpPr>
            <p:cNvPr id="104"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 name="Google Shape;10715;p92"/>
          <p:cNvGrpSpPr/>
          <p:nvPr/>
        </p:nvGrpSpPr>
        <p:grpSpPr>
          <a:xfrm>
            <a:off x="5467449" y="1983801"/>
            <a:ext cx="462380" cy="440675"/>
            <a:chOff x="3040984" y="3681059"/>
            <a:chExt cx="356164" cy="355815"/>
          </a:xfrm>
          <a:solidFill>
            <a:schemeClr val="tx2">
              <a:lumMod val="50000"/>
            </a:schemeClr>
          </a:solidFill>
        </p:grpSpPr>
        <p:sp>
          <p:nvSpPr>
            <p:cNvPr id="108"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0715;p92"/>
          <p:cNvGrpSpPr/>
          <p:nvPr/>
        </p:nvGrpSpPr>
        <p:grpSpPr>
          <a:xfrm>
            <a:off x="789258" y="2820318"/>
            <a:ext cx="462380" cy="440675"/>
            <a:chOff x="3040984" y="3681059"/>
            <a:chExt cx="356164" cy="355815"/>
          </a:xfrm>
          <a:solidFill>
            <a:schemeClr val="tx2">
              <a:lumMod val="50000"/>
            </a:schemeClr>
          </a:solidFill>
        </p:grpSpPr>
        <p:sp>
          <p:nvSpPr>
            <p:cNvPr id="112"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 name="Google Shape;10715;p92"/>
          <p:cNvGrpSpPr/>
          <p:nvPr/>
        </p:nvGrpSpPr>
        <p:grpSpPr>
          <a:xfrm>
            <a:off x="766613" y="3586450"/>
            <a:ext cx="462380" cy="440675"/>
            <a:chOff x="3040984" y="3681059"/>
            <a:chExt cx="356164" cy="355815"/>
          </a:xfrm>
          <a:solidFill>
            <a:schemeClr val="tx2">
              <a:lumMod val="50000"/>
            </a:schemeClr>
          </a:solidFill>
        </p:grpSpPr>
        <p:sp>
          <p:nvSpPr>
            <p:cNvPr id="120"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 name="Google Shape;10715;p92"/>
          <p:cNvGrpSpPr/>
          <p:nvPr/>
        </p:nvGrpSpPr>
        <p:grpSpPr>
          <a:xfrm>
            <a:off x="2341413" y="2826898"/>
            <a:ext cx="462380" cy="440675"/>
            <a:chOff x="3040984" y="3681059"/>
            <a:chExt cx="356164" cy="355815"/>
          </a:xfrm>
          <a:solidFill>
            <a:schemeClr val="tx2">
              <a:lumMod val="50000"/>
            </a:schemeClr>
          </a:solidFill>
        </p:grpSpPr>
        <p:sp>
          <p:nvSpPr>
            <p:cNvPr id="128"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 name="Google Shape;10715;p92"/>
          <p:cNvGrpSpPr/>
          <p:nvPr/>
        </p:nvGrpSpPr>
        <p:grpSpPr>
          <a:xfrm>
            <a:off x="3858374" y="2799815"/>
            <a:ext cx="462380" cy="440675"/>
            <a:chOff x="3040984" y="3681059"/>
            <a:chExt cx="356164" cy="355815"/>
          </a:xfrm>
          <a:solidFill>
            <a:schemeClr val="tx2">
              <a:lumMod val="50000"/>
            </a:schemeClr>
          </a:solidFill>
        </p:grpSpPr>
        <p:sp>
          <p:nvSpPr>
            <p:cNvPr id="132"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 name="Google Shape;10715;p92"/>
          <p:cNvGrpSpPr/>
          <p:nvPr/>
        </p:nvGrpSpPr>
        <p:grpSpPr>
          <a:xfrm>
            <a:off x="2334374" y="3597467"/>
            <a:ext cx="462380" cy="440675"/>
            <a:chOff x="3040984" y="3681059"/>
            <a:chExt cx="356164" cy="355815"/>
          </a:xfrm>
          <a:solidFill>
            <a:schemeClr val="tx2">
              <a:lumMod val="50000"/>
            </a:schemeClr>
          </a:solidFill>
        </p:grpSpPr>
        <p:sp>
          <p:nvSpPr>
            <p:cNvPr id="136"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 name="Google Shape;10715;p92"/>
          <p:cNvGrpSpPr/>
          <p:nvPr/>
        </p:nvGrpSpPr>
        <p:grpSpPr>
          <a:xfrm>
            <a:off x="3856385" y="3570383"/>
            <a:ext cx="462380" cy="440675"/>
            <a:chOff x="3040984" y="3681059"/>
            <a:chExt cx="356164" cy="355815"/>
          </a:xfrm>
          <a:solidFill>
            <a:schemeClr val="tx2">
              <a:lumMod val="50000"/>
            </a:schemeClr>
          </a:solidFill>
        </p:grpSpPr>
        <p:sp>
          <p:nvSpPr>
            <p:cNvPr id="140"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 name="Google Shape;10715;p92"/>
          <p:cNvGrpSpPr/>
          <p:nvPr/>
        </p:nvGrpSpPr>
        <p:grpSpPr>
          <a:xfrm>
            <a:off x="5447098" y="2760031"/>
            <a:ext cx="462380" cy="440675"/>
            <a:chOff x="3040984" y="3681059"/>
            <a:chExt cx="356164" cy="355815"/>
          </a:xfrm>
          <a:solidFill>
            <a:schemeClr val="tx2">
              <a:lumMod val="50000"/>
            </a:schemeClr>
          </a:solidFill>
        </p:grpSpPr>
        <p:sp>
          <p:nvSpPr>
            <p:cNvPr id="144"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 name="Google Shape;10715;p92"/>
          <p:cNvGrpSpPr/>
          <p:nvPr/>
        </p:nvGrpSpPr>
        <p:grpSpPr>
          <a:xfrm>
            <a:off x="5442202" y="3588898"/>
            <a:ext cx="462380" cy="440675"/>
            <a:chOff x="3040984" y="3681059"/>
            <a:chExt cx="356164" cy="355815"/>
          </a:xfrm>
          <a:solidFill>
            <a:schemeClr val="tx2">
              <a:lumMod val="50000"/>
            </a:schemeClr>
          </a:solidFill>
        </p:grpSpPr>
        <p:sp>
          <p:nvSpPr>
            <p:cNvPr id="148" name="Google Shape;10716;p92"/>
            <p:cNvSpPr/>
            <p:nvPr/>
          </p:nvSpPr>
          <p:spPr>
            <a:xfrm>
              <a:off x="3040984" y="3681059"/>
              <a:ext cx="356164" cy="355815"/>
            </a:xfrm>
            <a:custGeom>
              <a:avLst/>
              <a:gdLst/>
              <a:ahLst/>
              <a:cxnLst/>
              <a:rect l="l" t="t" r="r" b="b"/>
              <a:pathLst>
                <a:path w="11216" h="11205" extrusionOk="0">
                  <a:moveTo>
                    <a:pt x="5620" y="0"/>
                  </a:moveTo>
                  <a:cubicBezTo>
                    <a:pt x="4274" y="0"/>
                    <a:pt x="2965" y="488"/>
                    <a:pt x="1953" y="1369"/>
                  </a:cubicBezTo>
                  <a:cubicBezTo>
                    <a:pt x="1881" y="1429"/>
                    <a:pt x="1881" y="1536"/>
                    <a:pt x="1941" y="1608"/>
                  </a:cubicBezTo>
                  <a:cubicBezTo>
                    <a:pt x="1972" y="1645"/>
                    <a:pt x="2016" y="1663"/>
                    <a:pt x="2061" y="1663"/>
                  </a:cubicBezTo>
                  <a:cubicBezTo>
                    <a:pt x="2103" y="1663"/>
                    <a:pt x="2145" y="1648"/>
                    <a:pt x="2179" y="1620"/>
                  </a:cubicBezTo>
                  <a:cubicBezTo>
                    <a:pt x="3131" y="786"/>
                    <a:pt x="4358" y="346"/>
                    <a:pt x="5620" y="346"/>
                  </a:cubicBezTo>
                  <a:cubicBezTo>
                    <a:pt x="7013" y="346"/>
                    <a:pt x="8346" y="893"/>
                    <a:pt x="9335" y="1893"/>
                  </a:cubicBezTo>
                  <a:cubicBezTo>
                    <a:pt x="10335" y="2882"/>
                    <a:pt x="10882" y="4215"/>
                    <a:pt x="10882" y="5608"/>
                  </a:cubicBezTo>
                  <a:cubicBezTo>
                    <a:pt x="10882" y="7013"/>
                    <a:pt x="10335" y="8335"/>
                    <a:pt x="9335" y="9335"/>
                  </a:cubicBezTo>
                  <a:cubicBezTo>
                    <a:pt x="8346" y="10323"/>
                    <a:pt x="7013" y="10883"/>
                    <a:pt x="5620" y="10883"/>
                  </a:cubicBezTo>
                  <a:cubicBezTo>
                    <a:pt x="4215" y="10883"/>
                    <a:pt x="2893" y="10323"/>
                    <a:pt x="1893" y="9335"/>
                  </a:cubicBezTo>
                  <a:cubicBezTo>
                    <a:pt x="893" y="8335"/>
                    <a:pt x="345" y="7013"/>
                    <a:pt x="345" y="5608"/>
                  </a:cubicBezTo>
                  <a:cubicBezTo>
                    <a:pt x="345" y="4298"/>
                    <a:pt x="822" y="3048"/>
                    <a:pt x="1703" y="2084"/>
                  </a:cubicBezTo>
                  <a:cubicBezTo>
                    <a:pt x="1762" y="2012"/>
                    <a:pt x="1762" y="1905"/>
                    <a:pt x="1691" y="1846"/>
                  </a:cubicBezTo>
                  <a:cubicBezTo>
                    <a:pt x="1657" y="1817"/>
                    <a:pt x="1614" y="1802"/>
                    <a:pt x="1573" y="1802"/>
                  </a:cubicBezTo>
                  <a:cubicBezTo>
                    <a:pt x="1528" y="1802"/>
                    <a:pt x="1484" y="1820"/>
                    <a:pt x="1453" y="1858"/>
                  </a:cubicBezTo>
                  <a:cubicBezTo>
                    <a:pt x="512" y="2882"/>
                    <a:pt x="0" y="4227"/>
                    <a:pt x="0" y="5608"/>
                  </a:cubicBezTo>
                  <a:cubicBezTo>
                    <a:pt x="0" y="7096"/>
                    <a:pt x="583" y="8513"/>
                    <a:pt x="1643" y="9573"/>
                  </a:cubicBezTo>
                  <a:cubicBezTo>
                    <a:pt x="2703" y="10621"/>
                    <a:pt x="4096" y="11204"/>
                    <a:pt x="5608" y="11204"/>
                  </a:cubicBezTo>
                  <a:cubicBezTo>
                    <a:pt x="7108" y="11204"/>
                    <a:pt x="8501" y="10621"/>
                    <a:pt x="9561" y="9573"/>
                  </a:cubicBezTo>
                  <a:cubicBezTo>
                    <a:pt x="10620" y="8513"/>
                    <a:pt x="11204" y="7108"/>
                    <a:pt x="11204" y="5608"/>
                  </a:cubicBezTo>
                  <a:cubicBezTo>
                    <a:pt x="11216" y="4096"/>
                    <a:pt x="10632" y="2691"/>
                    <a:pt x="9573" y="1631"/>
                  </a:cubicBezTo>
                  <a:cubicBezTo>
                    <a:pt x="8525" y="572"/>
                    <a:pt x="7120" y="0"/>
                    <a:pt x="5620" y="0"/>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0717;p92"/>
            <p:cNvSpPr/>
            <p:nvPr/>
          </p:nvSpPr>
          <p:spPr>
            <a:xfrm>
              <a:off x="3183120" y="3921508"/>
              <a:ext cx="59414" cy="59382"/>
            </a:xfrm>
            <a:custGeom>
              <a:avLst/>
              <a:gdLst/>
              <a:ahLst/>
              <a:cxnLst/>
              <a:rect l="l" t="t" r="r" b="b"/>
              <a:pathLst>
                <a:path w="1871" h="1870" extrusionOk="0">
                  <a:moveTo>
                    <a:pt x="929" y="334"/>
                  </a:moveTo>
                  <a:cubicBezTo>
                    <a:pt x="1263" y="334"/>
                    <a:pt x="1549" y="608"/>
                    <a:pt x="1549" y="941"/>
                  </a:cubicBezTo>
                  <a:cubicBezTo>
                    <a:pt x="1549" y="1263"/>
                    <a:pt x="1263" y="1548"/>
                    <a:pt x="929" y="1548"/>
                  </a:cubicBezTo>
                  <a:cubicBezTo>
                    <a:pt x="608" y="1548"/>
                    <a:pt x="334" y="1287"/>
                    <a:pt x="334" y="941"/>
                  </a:cubicBezTo>
                  <a:cubicBezTo>
                    <a:pt x="334" y="596"/>
                    <a:pt x="608" y="334"/>
                    <a:pt x="929" y="334"/>
                  </a:cubicBezTo>
                  <a:close/>
                  <a:moveTo>
                    <a:pt x="929" y="1"/>
                  </a:moveTo>
                  <a:cubicBezTo>
                    <a:pt x="429" y="1"/>
                    <a:pt x="1" y="417"/>
                    <a:pt x="1" y="941"/>
                  </a:cubicBezTo>
                  <a:cubicBezTo>
                    <a:pt x="1" y="1453"/>
                    <a:pt x="417" y="1870"/>
                    <a:pt x="929" y="1870"/>
                  </a:cubicBezTo>
                  <a:cubicBezTo>
                    <a:pt x="1191" y="1870"/>
                    <a:pt x="1430" y="1775"/>
                    <a:pt x="1608" y="1596"/>
                  </a:cubicBezTo>
                  <a:cubicBezTo>
                    <a:pt x="1787" y="1417"/>
                    <a:pt x="1870" y="1179"/>
                    <a:pt x="1870" y="941"/>
                  </a:cubicBezTo>
                  <a:cubicBezTo>
                    <a:pt x="1870" y="679"/>
                    <a:pt x="1763" y="453"/>
                    <a:pt x="1584" y="263"/>
                  </a:cubicBezTo>
                  <a:cubicBezTo>
                    <a:pt x="1406" y="108"/>
                    <a:pt x="1191" y="1"/>
                    <a:pt x="929"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0718;p92"/>
            <p:cNvSpPr/>
            <p:nvPr/>
          </p:nvSpPr>
          <p:spPr>
            <a:xfrm>
              <a:off x="3149110" y="3735868"/>
              <a:ext cx="141056" cy="174716"/>
            </a:xfrm>
            <a:custGeom>
              <a:avLst/>
              <a:gdLst/>
              <a:ahLst/>
              <a:cxnLst/>
              <a:rect l="l" t="t" r="r" b="b"/>
              <a:pathLst>
                <a:path w="4442" h="5502" extrusionOk="0">
                  <a:moveTo>
                    <a:pt x="2143" y="1"/>
                  </a:moveTo>
                  <a:cubicBezTo>
                    <a:pt x="1322" y="1"/>
                    <a:pt x="810" y="286"/>
                    <a:pt x="536" y="501"/>
                  </a:cubicBezTo>
                  <a:cubicBezTo>
                    <a:pt x="191" y="786"/>
                    <a:pt x="0" y="1156"/>
                    <a:pt x="0" y="1513"/>
                  </a:cubicBezTo>
                  <a:cubicBezTo>
                    <a:pt x="0" y="1739"/>
                    <a:pt x="84" y="1941"/>
                    <a:pt x="262" y="2084"/>
                  </a:cubicBezTo>
                  <a:cubicBezTo>
                    <a:pt x="393" y="2203"/>
                    <a:pt x="596" y="2263"/>
                    <a:pt x="774" y="2263"/>
                  </a:cubicBezTo>
                  <a:cubicBezTo>
                    <a:pt x="1084" y="2263"/>
                    <a:pt x="1227" y="2049"/>
                    <a:pt x="1334" y="1894"/>
                  </a:cubicBezTo>
                  <a:cubicBezTo>
                    <a:pt x="1465" y="1679"/>
                    <a:pt x="1596" y="1489"/>
                    <a:pt x="2108" y="1489"/>
                  </a:cubicBezTo>
                  <a:cubicBezTo>
                    <a:pt x="2286" y="1489"/>
                    <a:pt x="2858" y="1525"/>
                    <a:pt x="2858" y="2001"/>
                  </a:cubicBezTo>
                  <a:cubicBezTo>
                    <a:pt x="2858" y="2358"/>
                    <a:pt x="2512" y="2632"/>
                    <a:pt x="2227" y="2858"/>
                  </a:cubicBezTo>
                  <a:cubicBezTo>
                    <a:pt x="2155" y="2918"/>
                    <a:pt x="2072" y="2965"/>
                    <a:pt x="2024" y="3025"/>
                  </a:cubicBezTo>
                  <a:cubicBezTo>
                    <a:pt x="1679" y="3323"/>
                    <a:pt x="1286" y="3763"/>
                    <a:pt x="1286" y="4668"/>
                  </a:cubicBezTo>
                  <a:cubicBezTo>
                    <a:pt x="1286" y="5180"/>
                    <a:pt x="1405" y="5501"/>
                    <a:pt x="2000" y="5501"/>
                  </a:cubicBezTo>
                  <a:cubicBezTo>
                    <a:pt x="2274" y="5501"/>
                    <a:pt x="2465" y="5442"/>
                    <a:pt x="2596" y="5323"/>
                  </a:cubicBezTo>
                  <a:cubicBezTo>
                    <a:pt x="2703" y="5216"/>
                    <a:pt x="2762" y="5085"/>
                    <a:pt x="2762" y="4918"/>
                  </a:cubicBezTo>
                  <a:cubicBezTo>
                    <a:pt x="2762" y="4430"/>
                    <a:pt x="2762" y="4192"/>
                    <a:pt x="3263" y="3787"/>
                  </a:cubicBezTo>
                  <a:lnTo>
                    <a:pt x="3286" y="3787"/>
                  </a:lnTo>
                  <a:cubicBezTo>
                    <a:pt x="3298" y="3775"/>
                    <a:pt x="3322" y="3763"/>
                    <a:pt x="3358" y="3727"/>
                  </a:cubicBezTo>
                  <a:cubicBezTo>
                    <a:pt x="3429" y="3680"/>
                    <a:pt x="3453" y="3573"/>
                    <a:pt x="3393" y="3489"/>
                  </a:cubicBezTo>
                  <a:cubicBezTo>
                    <a:pt x="3360" y="3449"/>
                    <a:pt x="3311" y="3427"/>
                    <a:pt x="3261" y="3427"/>
                  </a:cubicBezTo>
                  <a:cubicBezTo>
                    <a:pt x="3224" y="3427"/>
                    <a:pt x="3186" y="3440"/>
                    <a:pt x="3155" y="3465"/>
                  </a:cubicBezTo>
                  <a:cubicBezTo>
                    <a:pt x="3120" y="3477"/>
                    <a:pt x="3108" y="3513"/>
                    <a:pt x="3072" y="3525"/>
                  </a:cubicBezTo>
                  <a:lnTo>
                    <a:pt x="3060" y="3525"/>
                  </a:lnTo>
                  <a:cubicBezTo>
                    <a:pt x="2465" y="3989"/>
                    <a:pt x="2429" y="4346"/>
                    <a:pt x="2429" y="4906"/>
                  </a:cubicBezTo>
                  <a:cubicBezTo>
                    <a:pt x="2429" y="4977"/>
                    <a:pt x="2429" y="5156"/>
                    <a:pt x="2000" y="5156"/>
                  </a:cubicBezTo>
                  <a:cubicBezTo>
                    <a:pt x="1798" y="5156"/>
                    <a:pt x="1739" y="5120"/>
                    <a:pt x="1703" y="5085"/>
                  </a:cubicBezTo>
                  <a:cubicBezTo>
                    <a:pt x="1643" y="5025"/>
                    <a:pt x="1619" y="4882"/>
                    <a:pt x="1619" y="4656"/>
                  </a:cubicBezTo>
                  <a:cubicBezTo>
                    <a:pt x="1619" y="3882"/>
                    <a:pt x="1929" y="3513"/>
                    <a:pt x="2227" y="3251"/>
                  </a:cubicBezTo>
                  <a:cubicBezTo>
                    <a:pt x="2286" y="3215"/>
                    <a:pt x="2346" y="3156"/>
                    <a:pt x="2417" y="3108"/>
                  </a:cubicBezTo>
                  <a:cubicBezTo>
                    <a:pt x="2762" y="2858"/>
                    <a:pt x="3179" y="2525"/>
                    <a:pt x="3179" y="1989"/>
                  </a:cubicBezTo>
                  <a:cubicBezTo>
                    <a:pt x="3179" y="1465"/>
                    <a:pt x="2762" y="1144"/>
                    <a:pt x="2108" y="1144"/>
                  </a:cubicBezTo>
                  <a:cubicBezTo>
                    <a:pt x="1417" y="1144"/>
                    <a:pt x="1215" y="1453"/>
                    <a:pt x="1048" y="1691"/>
                  </a:cubicBezTo>
                  <a:cubicBezTo>
                    <a:pt x="941" y="1858"/>
                    <a:pt x="881" y="1918"/>
                    <a:pt x="750" y="1918"/>
                  </a:cubicBezTo>
                  <a:cubicBezTo>
                    <a:pt x="572" y="1918"/>
                    <a:pt x="322" y="1810"/>
                    <a:pt x="322" y="1513"/>
                  </a:cubicBezTo>
                  <a:cubicBezTo>
                    <a:pt x="322" y="1322"/>
                    <a:pt x="429" y="1025"/>
                    <a:pt x="738" y="775"/>
                  </a:cubicBezTo>
                  <a:cubicBezTo>
                    <a:pt x="977" y="572"/>
                    <a:pt x="1405" y="334"/>
                    <a:pt x="2131" y="334"/>
                  </a:cubicBezTo>
                  <a:cubicBezTo>
                    <a:pt x="3298" y="334"/>
                    <a:pt x="4120" y="953"/>
                    <a:pt x="4120" y="1822"/>
                  </a:cubicBezTo>
                  <a:cubicBezTo>
                    <a:pt x="4120" y="2227"/>
                    <a:pt x="3941" y="2644"/>
                    <a:pt x="3596" y="3037"/>
                  </a:cubicBezTo>
                  <a:cubicBezTo>
                    <a:pt x="3524" y="3096"/>
                    <a:pt x="3536" y="3203"/>
                    <a:pt x="3596" y="3263"/>
                  </a:cubicBezTo>
                  <a:cubicBezTo>
                    <a:pt x="3629" y="3290"/>
                    <a:pt x="3669" y="3305"/>
                    <a:pt x="3709" y="3305"/>
                  </a:cubicBezTo>
                  <a:cubicBezTo>
                    <a:pt x="3755" y="3305"/>
                    <a:pt x="3802" y="3284"/>
                    <a:pt x="3834" y="3239"/>
                  </a:cubicBezTo>
                  <a:cubicBezTo>
                    <a:pt x="4239" y="2787"/>
                    <a:pt x="4441" y="2310"/>
                    <a:pt x="4441" y="1810"/>
                  </a:cubicBezTo>
                  <a:cubicBezTo>
                    <a:pt x="4441" y="1287"/>
                    <a:pt x="4203" y="834"/>
                    <a:pt x="3786" y="501"/>
                  </a:cubicBezTo>
                  <a:cubicBezTo>
                    <a:pt x="3370" y="179"/>
                    <a:pt x="2798" y="1"/>
                    <a:pt x="2143" y="1"/>
                  </a:cubicBezTo>
                  <a:close/>
                </a:path>
              </a:pathLst>
            </a:cu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1" name="Heptagon 150"/>
          <p:cNvSpPr/>
          <p:nvPr/>
        </p:nvSpPr>
        <p:spPr>
          <a:xfrm>
            <a:off x="744557" y="1936367"/>
            <a:ext cx="495759" cy="473726"/>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smtClean="0"/>
              <a:t>2</a:t>
            </a:r>
            <a:endParaRPr lang="en-US" sz="1800" b="1" dirty="0"/>
          </a:p>
        </p:txBody>
      </p:sp>
      <p:sp>
        <p:nvSpPr>
          <p:cNvPr id="152" name="Heptagon 151"/>
          <p:cNvSpPr/>
          <p:nvPr/>
        </p:nvSpPr>
        <p:spPr>
          <a:xfrm>
            <a:off x="3857961" y="1859502"/>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smtClean="0"/>
              <a:t>1</a:t>
            </a:r>
            <a:r>
              <a:rPr lang="en-US" sz="1800" b="1" dirty="0"/>
              <a:t>0</a:t>
            </a:r>
          </a:p>
        </p:txBody>
      </p:sp>
      <p:sp>
        <p:nvSpPr>
          <p:cNvPr id="154" name="Heptagon 153"/>
          <p:cNvSpPr/>
          <p:nvPr/>
        </p:nvSpPr>
        <p:spPr>
          <a:xfrm>
            <a:off x="3826678" y="2772731"/>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smtClean="0"/>
              <a:t>1</a:t>
            </a:r>
            <a:endParaRPr lang="en-US" sz="1800" b="1" dirty="0"/>
          </a:p>
        </p:txBody>
      </p:sp>
      <p:sp>
        <p:nvSpPr>
          <p:cNvPr id="155" name="Heptagon 154"/>
          <p:cNvSpPr/>
          <p:nvPr/>
        </p:nvSpPr>
        <p:spPr>
          <a:xfrm>
            <a:off x="2321192" y="3555847"/>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a:t>3</a:t>
            </a:r>
          </a:p>
        </p:txBody>
      </p:sp>
      <p:sp>
        <p:nvSpPr>
          <p:cNvPr id="156" name="Heptagon 155"/>
          <p:cNvSpPr/>
          <p:nvPr/>
        </p:nvSpPr>
        <p:spPr>
          <a:xfrm>
            <a:off x="5422746" y="2734631"/>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a:t>4</a:t>
            </a:r>
          </a:p>
        </p:txBody>
      </p:sp>
      <p:sp>
        <p:nvSpPr>
          <p:cNvPr id="157" name="Heptagon 156"/>
          <p:cNvSpPr/>
          <p:nvPr/>
        </p:nvSpPr>
        <p:spPr>
          <a:xfrm>
            <a:off x="2307574" y="1954881"/>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a:t>5</a:t>
            </a:r>
          </a:p>
        </p:txBody>
      </p:sp>
      <p:sp>
        <p:nvSpPr>
          <p:cNvPr id="158" name="Heptagon 157"/>
          <p:cNvSpPr/>
          <p:nvPr/>
        </p:nvSpPr>
        <p:spPr>
          <a:xfrm>
            <a:off x="3819792" y="3550797"/>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a:t>6</a:t>
            </a:r>
          </a:p>
        </p:txBody>
      </p:sp>
      <p:sp>
        <p:nvSpPr>
          <p:cNvPr id="159" name="Heptagon 158"/>
          <p:cNvSpPr/>
          <p:nvPr/>
        </p:nvSpPr>
        <p:spPr>
          <a:xfrm>
            <a:off x="5413107" y="3543147"/>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smtClean="0"/>
              <a:t>7</a:t>
            </a:r>
            <a:endParaRPr lang="en-US" sz="1800" b="1" dirty="0"/>
          </a:p>
        </p:txBody>
      </p:sp>
      <p:sp>
        <p:nvSpPr>
          <p:cNvPr id="164" name="Heptagon 163"/>
          <p:cNvSpPr/>
          <p:nvPr/>
        </p:nvSpPr>
        <p:spPr>
          <a:xfrm>
            <a:off x="5426266" y="1943712"/>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smtClean="0"/>
              <a:t>8</a:t>
            </a:r>
            <a:endParaRPr lang="en-US" sz="1800" b="1" dirty="0"/>
          </a:p>
        </p:txBody>
      </p:sp>
      <p:sp>
        <p:nvSpPr>
          <p:cNvPr id="165" name="Heptagon 164"/>
          <p:cNvSpPr/>
          <p:nvPr/>
        </p:nvSpPr>
        <p:spPr>
          <a:xfrm>
            <a:off x="737060" y="2787727"/>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a:t>9</a:t>
            </a:r>
          </a:p>
        </p:txBody>
      </p:sp>
      <p:sp>
        <p:nvSpPr>
          <p:cNvPr id="166" name="Heptagon 165"/>
          <p:cNvSpPr/>
          <p:nvPr/>
        </p:nvSpPr>
        <p:spPr>
          <a:xfrm>
            <a:off x="2304056" y="2783595"/>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smtClean="0"/>
              <a:t>11</a:t>
            </a:r>
            <a:endParaRPr lang="en-US" sz="1800" b="1" dirty="0"/>
          </a:p>
        </p:txBody>
      </p:sp>
      <p:sp>
        <p:nvSpPr>
          <p:cNvPr id="3" name="Heptagon 2"/>
          <p:cNvSpPr/>
          <p:nvPr/>
        </p:nvSpPr>
        <p:spPr>
          <a:xfrm>
            <a:off x="749606" y="3560897"/>
            <a:ext cx="550843" cy="495758"/>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a:t>1</a:t>
            </a:r>
            <a:r>
              <a:rPr lang="en-US" sz="1800" b="1" dirty="0" smtClean="0"/>
              <a:t>2</a:t>
            </a:r>
            <a:endParaRPr lang="en-US" sz="1800" b="1" dirty="0"/>
          </a:p>
        </p:txBody>
      </p:sp>
      <p:sp>
        <p:nvSpPr>
          <p:cNvPr id="5" name="TextBox 4"/>
          <p:cNvSpPr txBox="1"/>
          <p:nvPr/>
        </p:nvSpPr>
        <p:spPr>
          <a:xfrm>
            <a:off x="6616700" y="1549401"/>
            <a:ext cx="2527300" cy="578444"/>
          </a:xfrm>
          <a:prstGeom prst="roundRect">
            <a:avLst/>
          </a:prstGeom>
          <a:noFill/>
          <a:ln w="38100">
            <a:solidFill>
              <a:schemeClr val="tx1">
                <a:lumMod val="40000"/>
                <a:lumOff val="60000"/>
              </a:schemeClr>
            </a:solidFill>
            <a:prstDash val="dashDot"/>
          </a:ln>
        </p:spPr>
        <p:txBody>
          <a:bodyPr wrap="square" rtlCol="0">
            <a:spAutoFit/>
          </a:bodyPr>
          <a:lstStyle/>
          <a:p>
            <a:pPr algn="ctr"/>
            <a:r>
              <a:rPr lang="en-US" sz="2800" b="1" dirty="0" err="1" smtClean="0">
                <a:solidFill>
                  <a:schemeClr val="tx2">
                    <a:lumMod val="75000"/>
                  </a:schemeClr>
                </a:solidFill>
              </a:rPr>
              <a:t>GỢI Ý</a:t>
            </a:r>
            <a:endParaRPr lang="en-US" sz="2800" b="1" dirty="0">
              <a:solidFill>
                <a:schemeClr val="tx2">
                  <a:lumMod val="75000"/>
                </a:schemeClr>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3"/>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circle(in)">
                                      <p:cBhvr>
                                        <p:cTn id="7" dur="2000"/>
                                        <p:tgtEl>
                                          <p:spTgt spid="157"/>
                                        </p:tgtEl>
                                      </p:cBhvr>
                                    </p:animEffect>
                                  </p:childTnLst>
                                </p:cTn>
                              </p:par>
                            </p:childTnLst>
                          </p:cTn>
                        </p:par>
                      </p:childTnLst>
                    </p:cTn>
                  </p:par>
                </p:childTnLst>
              </p:cTn>
              <p:nextCondLst>
                <p:cond evt="onClick" delay="0">
                  <p:tgtEl>
                    <p:spTgt spid="103"/>
                  </p:tgtEl>
                </p:cond>
              </p:nextCondLst>
            </p:seq>
            <p:seq concurrent="1" nextAc="seek">
              <p:cTn id="8" restart="whenNotActive" fill="hold" evtFilter="cancelBubble" nodeType="interactiveSeq">
                <p:stCondLst>
                  <p:cond evt="onClick" delay="0">
                    <p:tgtEl>
                      <p:spTgt spid="107"/>
                    </p:tgtEl>
                  </p:cond>
                </p:stCondLst>
                <p:endSync evt="end" delay="0">
                  <p:rtn val="all"/>
                </p:endSync>
                <p:childTnLst>
                  <p:par>
                    <p:cTn id="9" fill="hold">
                      <p:stCondLst>
                        <p:cond delay="0"/>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164"/>
                                        </p:tgtEl>
                                        <p:attrNameLst>
                                          <p:attrName>style.visibility</p:attrName>
                                        </p:attrNameLst>
                                      </p:cBhvr>
                                      <p:to>
                                        <p:strVal val="visible"/>
                                      </p:to>
                                    </p:set>
                                    <p:animEffect transition="in" filter="circle(in)">
                                      <p:cBhvr>
                                        <p:cTn id="13" dur="2000"/>
                                        <p:tgtEl>
                                          <p:spTgt spid="164"/>
                                        </p:tgtEl>
                                      </p:cBhvr>
                                    </p:animEffect>
                                  </p:childTnLst>
                                </p:cTn>
                              </p:par>
                            </p:childTnLst>
                          </p:cTn>
                        </p:par>
                      </p:childTnLst>
                    </p:cTn>
                  </p:par>
                </p:childTnLst>
              </p:cTn>
              <p:nextCondLst>
                <p:cond evt="onClick" delay="0">
                  <p:tgtEl>
                    <p:spTgt spid="107"/>
                  </p:tgtEl>
                </p:cond>
              </p:nextCondLst>
            </p:seq>
            <p:seq concurrent="1" nextAc="seek">
              <p:cTn id="14" restart="whenNotActive" fill="hold" evtFilter="cancelBubble" nodeType="interactiveSeq">
                <p:stCondLst>
                  <p:cond evt="onClick" delay="0">
                    <p:tgtEl>
                      <p:spTgt spid="111"/>
                    </p:tgtEl>
                  </p:cond>
                </p:stCondLst>
                <p:endSync evt="end" delay="0">
                  <p:rtn val="all"/>
                </p:endSync>
                <p:childTnLst>
                  <p:par>
                    <p:cTn id="15" fill="hold">
                      <p:stCondLst>
                        <p:cond delay="0"/>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165"/>
                                        </p:tgtEl>
                                        <p:attrNameLst>
                                          <p:attrName>style.visibility</p:attrName>
                                        </p:attrNameLst>
                                      </p:cBhvr>
                                      <p:to>
                                        <p:strVal val="visible"/>
                                      </p:to>
                                    </p:set>
                                    <p:animEffect transition="in" filter="circle(in)">
                                      <p:cBhvr>
                                        <p:cTn id="19" dur="2000"/>
                                        <p:tgtEl>
                                          <p:spTgt spid="165"/>
                                        </p:tgtEl>
                                      </p:cBhvr>
                                    </p:animEffect>
                                  </p:childTnLst>
                                </p:cTn>
                              </p:par>
                            </p:childTnLst>
                          </p:cTn>
                        </p:par>
                      </p:childTnLst>
                    </p:cTn>
                  </p:par>
                </p:childTnLst>
              </p:cTn>
              <p:nextCondLst>
                <p:cond evt="onClick" delay="0">
                  <p:tgtEl>
                    <p:spTgt spid="111"/>
                  </p:tgtEl>
                </p:cond>
              </p:nextCondLst>
            </p:seq>
            <p:seq concurrent="1" nextAc="seek">
              <p:cTn id="20" restart="whenNotActive" fill="hold" evtFilter="cancelBubble" nodeType="interactiveSeq">
                <p:stCondLst>
                  <p:cond evt="onClick" delay="0">
                    <p:tgtEl>
                      <p:spTgt spid="127"/>
                    </p:tgtEl>
                  </p:cond>
                </p:stCondLst>
                <p:endSync evt="end" delay="0">
                  <p:rtn val="all"/>
                </p:endSync>
                <p:childTnLst>
                  <p:par>
                    <p:cTn id="21" fill="hold">
                      <p:stCondLst>
                        <p:cond delay="0"/>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166"/>
                                        </p:tgtEl>
                                        <p:attrNameLst>
                                          <p:attrName>style.visibility</p:attrName>
                                        </p:attrNameLst>
                                      </p:cBhvr>
                                      <p:to>
                                        <p:strVal val="visible"/>
                                      </p:to>
                                    </p:set>
                                    <p:animEffect transition="in" filter="circle(in)">
                                      <p:cBhvr>
                                        <p:cTn id="25" dur="2000"/>
                                        <p:tgtEl>
                                          <p:spTgt spid="166"/>
                                        </p:tgtEl>
                                      </p:cBhvr>
                                    </p:animEffect>
                                  </p:childTnLst>
                                </p:cTn>
                              </p:par>
                            </p:childTnLst>
                          </p:cTn>
                        </p:par>
                      </p:childTnLst>
                    </p:cTn>
                  </p:par>
                </p:childTnLst>
              </p:cTn>
              <p:nextCondLst>
                <p:cond evt="onClick" delay="0">
                  <p:tgtEl>
                    <p:spTgt spid="127"/>
                  </p:tgtEl>
                </p:cond>
              </p:nextCondLst>
            </p:seq>
            <p:seq concurrent="1" nextAc="seek">
              <p:cTn id="26" restart="whenNotActive" fill="hold" evtFilter="cancelBubble" nodeType="interactiveSeq">
                <p:stCondLst>
                  <p:cond evt="onClick" delay="0">
                    <p:tgtEl>
                      <p:spTgt spid="131"/>
                    </p:tgtEl>
                  </p:cond>
                </p:stCondLst>
                <p:endSync evt="end" delay="0">
                  <p:rtn val="all"/>
                </p:endSync>
                <p:childTnLst>
                  <p:par>
                    <p:cTn id="27" fill="hold">
                      <p:stCondLst>
                        <p:cond delay="0"/>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154"/>
                                        </p:tgtEl>
                                        <p:attrNameLst>
                                          <p:attrName>style.visibility</p:attrName>
                                        </p:attrNameLst>
                                      </p:cBhvr>
                                      <p:to>
                                        <p:strVal val="visible"/>
                                      </p:to>
                                    </p:set>
                                    <p:animEffect transition="in" filter="circle(in)">
                                      <p:cBhvr>
                                        <p:cTn id="31" dur="2000"/>
                                        <p:tgtEl>
                                          <p:spTgt spid="154"/>
                                        </p:tgtEl>
                                      </p:cBhvr>
                                    </p:animEffect>
                                  </p:childTnLst>
                                </p:cTn>
                              </p:par>
                            </p:childTnLst>
                          </p:cTn>
                        </p:par>
                      </p:childTnLst>
                    </p:cTn>
                  </p:par>
                </p:childTnLst>
              </p:cTn>
              <p:nextCondLst>
                <p:cond evt="onClick" delay="0">
                  <p:tgtEl>
                    <p:spTgt spid="131"/>
                  </p:tgtEl>
                </p:cond>
              </p:nextCondLst>
            </p:seq>
            <p:seq concurrent="1" nextAc="seek">
              <p:cTn id="32" restart="whenNotActive" fill="hold" evtFilter="cancelBubble" nodeType="interactiveSeq">
                <p:stCondLst>
                  <p:cond evt="onClick" delay="0">
                    <p:tgtEl>
                      <p:spTgt spid="135"/>
                    </p:tgtEl>
                  </p:cond>
                </p:stCondLst>
                <p:endSync evt="end" delay="0">
                  <p:rtn val="all"/>
                </p:endSync>
                <p:childTnLst>
                  <p:par>
                    <p:cTn id="33" fill="hold">
                      <p:stCondLst>
                        <p:cond delay="0"/>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155"/>
                                        </p:tgtEl>
                                        <p:attrNameLst>
                                          <p:attrName>style.visibility</p:attrName>
                                        </p:attrNameLst>
                                      </p:cBhvr>
                                      <p:to>
                                        <p:strVal val="visible"/>
                                      </p:to>
                                    </p:set>
                                    <p:animEffect transition="in" filter="circle(in)">
                                      <p:cBhvr>
                                        <p:cTn id="37" dur="2000"/>
                                        <p:tgtEl>
                                          <p:spTgt spid="155"/>
                                        </p:tgtEl>
                                      </p:cBhvr>
                                    </p:animEffect>
                                  </p:childTnLst>
                                </p:cTn>
                              </p:par>
                            </p:childTnLst>
                          </p:cTn>
                        </p:par>
                      </p:childTnLst>
                    </p:cTn>
                  </p:par>
                </p:childTnLst>
              </p:cTn>
              <p:nextCondLst>
                <p:cond evt="onClick" delay="0">
                  <p:tgtEl>
                    <p:spTgt spid="135"/>
                  </p:tgtEl>
                </p:cond>
              </p:nextCondLst>
            </p:seq>
            <p:seq concurrent="1" nextAc="seek">
              <p:cTn id="38" restart="whenNotActive" fill="hold" evtFilter="cancelBubble" nodeType="interactiveSeq">
                <p:stCondLst>
                  <p:cond evt="onClick" delay="0">
                    <p:tgtEl>
                      <p:spTgt spid="139"/>
                    </p:tgtEl>
                  </p:cond>
                </p:stCondLst>
                <p:endSync evt="end" delay="0">
                  <p:rtn val="all"/>
                </p:endSync>
                <p:childTnLst>
                  <p:par>
                    <p:cTn id="39" fill="hold">
                      <p:stCondLst>
                        <p:cond delay="0"/>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158"/>
                                        </p:tgtEl>
                                        <p:attrNameLst>
                                          <p:attrName>style.visibility</p:attrName>
                                        </p:attrNameLst>
                                      </p:cBhvr>
                                      <p:to>
                                        <p:strVal val="visible"/>
                                      </p:to>
                                    </p:set>
                                    <p:animEffect transition="in" filter="circle(in)">
                                      <p:cBhvr>
                                        <p:cTn id="43" dur="2000"/>
                                        <p:tgtEl>
                                          <p:spTgt spid="158"/>
                                        </p:tgtEl>
                                      </p:cBhvr>
                                    </p:animEffect>
                                  </p:childTnLst>
                                </p:cTn>
                              </p:par>
                            </p:childTnLst>
                          </p:cTn>
                        </p:par>
                      </p:childTnLst>
                    </p:cTn>
                  </p:par>
                </p:childTnLst>
              </p:cTn>
              <p:nextCondLst>
                <p:cond evt="onClick" delay="0">
                  <p:tgtEl>
                    <p:spTgt spid="139"/>
                  </p:tgtEl>
                </p:cond>
              </p:nextCondLst>
            </p:seq>
            <p:seq concurrent="1" nextAc="seek">
              <p:cTn id="44" restart="whenNotActive" fill="hold" evtFilter="cancelBubble" nodeType="interactiveSeq">
                <p:stCondLst>
                  <p:cond evt="onClick" delay="0">
                    <p:tgtEl>
                      <p:spTgt spid="143"/>
                    </p:tgtEl>
                  </p:cond>
                </p:stCondLst>
                <p:endSync evt="end" delay="0">
                  <p:rtn val="all"/>
                </p:endSync>
                <p:childTnLst>
                  <p:par>
                    <p:cTn id="45" fill="hold">
                      <p:stCondLst>
                        <p:cond delay="0"/>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156"/>
                                        </p:tgtEl>
                                        <p:attrNameLst>
                                          <p:attrName>style.visibility</p:attrName>
                                        </p:attrNameLst>
                                      </p:cBhvr>
                                      <p:to>
                                        <p:strVal val="visible"/>
                                      </p:to>
                                    </p:set>
                                    <p:animEffect transition="in" filter="circle(in)">
                                      <p:cBhvr>
                                        <p:cTn id="49" dur="2000"/>
                                        <p:tgtEl>
                                          <p:spTgt spid="156"/>
                                        </p:tgtEl>
                                      </p:cBhvr>
                                    </p:animEffect>
                                  </p:childTnLst>
                                </p:cTn>
                              </p:par>
                            </p:childTnLst>
                          </p:cTn>
                        </p:par>
                      </p:childTnLst>
                    </p:cTn>
                  </p:par>
                </p:childTnLst>
              </p:cTn>
              <p:nextCondLst>
                <p:cond evt="onClick" delay="0">
                  <p:tgtEl>
                    <p:spTgt spid="143"/>
                  </p:tgtEl>
                </p:cond>
              </p:nextCondLst>
            </p:seq>
            <p:seq concurrent="1" nextAc="seek">
              <p:cTn id="50" restart="whenNotActive" fill="hold" evtFilter="cancelBubble" nodeType="interactiveSeq">
                <p:stCondLst>
                  <p:cond evt="onClick" delay="0">
                    <p:tgtEl>
                      <p:spTgt spid="147"/>
                    </p:tgtEl>
                  </p:cond>
                </p:stCondLst>
                <p:endSync evt="end" delay="0">
                  <p:rtn val="all"/>
                </p:endSync>
                <p:childTnLst>
                  <p:par>
                    <p:cTn id="51" fill="hold">
                      <p:stCondLst>
                        <p:cond delay="0"/>
                      </p:stCondLst>
                      <p:childTnLst>
                        <p:par>
                          <p:cTn id="52" fill="hold">
                            <p:stCondLst>
                              <p:cond delay="0"/>
                            </p:stCondLst>
                            <p:childTnLst>
                              <p:par>
                                <p:cTn id="53" presetID="6" presetClass="entr" presetSubtype="16" fill="hold" grpId="0" nodeType="clickEffect">
                                  <p:stCondLst>
                                    <p:cond delay="0"/>
                                  </p:stCondLst>
                                  <p:childTnLst>
                                    <p:set>
                                      <p:cBhvr>
                                        <p:cTn id="54" dur="1" fill="hold">
                                          <p:stCondLst>
                                            <p:cond delay="0"/>
                                          </p:stCondLst>
                                        </p:cTn>
                                        <p:tgtEl>
                                          <p:spTgt spid="159"/>
                                        </p:tgtEl>
                                        <p:attrNameLst>
                                          <p:attrName>style.visibility</p:attrName>
                                        </p:attrNameLst>
                                      </p:cBhvr>
                                      <p:to>
                                        <p:strVal val="visible"/>
                                      </p:to>
                                    </p:set>
                                    <p:animEffect transition="in" filter="circle(in)">
                                      <p:cBhvr>
                                        <p:cTn id="55" dur="2000"/>
                                        <p:tgtEl>
                                          <p:spTgt spid="159"/>
                                        </p:tgtEl>
                                      </p:cBhvr>
                                    </p:animEffect>
                                  </p:childTnLst>
                                </p:cTn>
                              </p:par>
                            </p:childTnLst>
                          </p:cTn>
                        </p:par>
                      </p:childTnLst>
                    </p:cTn>
                  </p:par>
                </p:childTnLst>
              </p:cTn>
              <p:nextCondLst>
                <p:cond evt="onClick" delay="0">
                  <p:tgtEl>
                    <p:spTgt spid="147"/>
                  </p:tgtEl>
                </p:cond>
              </p:nextCondLst>
            </p:seq>
          </p:childTnLst>
        </p:cTn>
      </p:par>
    </p:tnLst>
    <p:bldLst>
      <p:bldP spid="154" grpId="0" animBg="1"/>
      <p:bldP spid="155" grpId="0" animBg="1"/>
      <p:bldP spid="156" grpId="0" animBg="1"/>
      <p:bldP spid="157" grpId="0" animBg="1"/>
      <p:bldP spid="158" grpId="0" animBg="1"/>
      <p:bldP spid="159" grpId="0" animBg="1"/>
      <p:bldP spid="164" grpId="0" animBg="1"/>
      <p:bldP spid="165" grpId="0" animBg="1"/>
      <p:bldP spid="16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80"/>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9080" y="242570"/>
            <a:ext cx="8705215" cy="5024120"/>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1290" y="1440180"/>
            <a:ext cx="4220845" cy="953135"/>
          </a:xfrm>
          <a:prstGeom prst="rect">
            <a:avLst/>
          </a:prstGeom>
        </p:spPr>
        <p:txBody>
          <a:bodyPr wrap="square">
            <a:spAutoFit/>
          </a:bodyPr>
          <a:lstStyle/>
          <a:p>
            <a:pPr>
              <a:lnSpc>
                <a:spcPct val="100000"/>
              </a:lnSpc>
              <a:spcAft>
                <a:spcPts val="800"/>
              </a:spcAft>
            </a:pP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a.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tử</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của</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những</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tố</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nào</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có</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cùng</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endParaRPr lang="en-US" sz="2800" dirty="0">
              <a:solidFill>
                <a:schemeClr val="tx1">
                  <a:lumMod val="40000"/>
                  <a:lumOff val="60000"/>
                </a:schemeClr>
              </a:solidFill>
              <a:latin typeface="+mn-lt"/>
            </a:endParaRPr>
          </a:p>
        </p:txBody>
      </p:sp>
      <p:sp>
        <p:nvSpPr>
          <p:cNvPr id="5" name="Rectangle 3"/>
          <p:cNvSpPr/>
          <p:nvPr/>
        </p:nvSpPr>
        <p:spPr>
          <a:xfrm>
            <a:off x="4220845" y="130175"/>
            <a:ext cx="5069840" cy="1917065"/>
          </a:xfrm>
          <a:prstGeom prst="rect">
            <a:avLst/>
          </a:prstGeom>
        </p:spPr>
        <p:txBody>
          <a:bodyPr wrap="square">
            <a:spAutoFit/>
          </a:bodyPr>
          <a:lstStyle/>
          <a:p>
            <a:pPr>
              <a:lnSpc>
                <a:spcPct val="100000"/>
              </a:lnSpc>
              <a:spcAft>
                <a:spcPts val="800"/>
              </a:spcAft>
            </a:pPr>
            <a:r>
              <a:rPr lang="en-US" sz="2800" dirty="0">
                <a:solidFill>
                  <a:schemeClr val="tx1">
                    <a:lumMod val="40000"/>
                    <a:lumOff val="60000"/>
                  </a:schemeClr>
                </a:solidFill>
                <a:latin typeface="+mn-lt"/>
                <a:ea typeface="Times New Roman" panose="02020603050405020304" pitchFamily="18" charset="0"/>
              </a:rPr>
              <a:t>b. </a:t>
            </a:r>
            <a:r>
              <a:rPr lang="en-US" sz="2800" dirty="0" err="1">
                <a:solidFill>
                  <a:schemeClr val="tx1">
                    <a:lumMod val="40000"/>
                    <a:lumOff val="60000"/>
                  </a:schemeClr>
                </a:solidFill>
                <a:latin typeface="+mn-lt"/>
                <a:ea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tử</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của</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những</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tố</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nào</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có</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số</a:t>
            </a:r>
            <a:r>
              <a:rPr lang="en-US" sz="2800" dirty="0">
                <a:solidFill>
                  <a:schemeClr val="tx1">
                    <a:lumMod val="40000"/>
                    <a:lumOff val="60000"/>
                  </a:schemeClr>
                </a:solidFill>
                <a:latin typeface="+mn-lt"/>
                <a:ea typeface="Times New Roman" panose="02020603050405020304" pitchFamily="18" charset="0"/>
              </a:rPr>
              <a:t> electron ở </a:t>
            </a:r>
            <a:r>
              <a:rPr lang="en-US" sz="2800" dirty="0" err="1">
                <a:solidFill>
                  <a:schemeClr val="tx1">
                    <a:lumMod val="40000"/>
                    <a:lumOff val="60000"/>
                  </a:schemeClr>
                </a:solidFill>
                <a:latin typeface="+mn-lt"/>
                <a:ea typeface="Times New Roman" panose="02020603050405020304" pitchFamily="18" charset="0"/>
              </a:rPr>
              <a:t>lớp</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ngoài</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cùng</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bằng</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nhau</a:t>
            </a:r>
            <a:r>
              <a:rPr lang="en-US" sz="2800" dirty="0">
                <a:solidFill>
                  <a:schemeClr val="tx1">
                    <a:lumMod val="40000"/>
                    <a:lumOff val="60000"/>
                  </a:schemeClr>
                </a:solidFill>
                <a:latin typeface="+mn-lt"/>
                <a:ea typeface="Times New Roman" panose="02020603050405020304" pitchFamily="18" charset="0"/>
              </a:rPr>
              <a:t>?</a:t>
            </a:r>
          </a:p>
          <a:p>
            <a:pPr>
              <a:lnSpc>
                <a:spcPct val="100000"/>
              </a:lnSpc>
              <a:spcAft>
                <a:spcPts val="800"/>
              </a:spcAft>
            </a:pPr>
            <a:endParaRPr lang="en-US" sz="2800" dirty="0">
              <a:solidFill>
                <a:schemeClr val="tx1">
                  <a:lumMod val="40000"/>
                  <a:lumOff val="60000"/>
                </a:schemeClr>
              </a:solidFill>
              <a:latin typeface="+mn-lt"/>
            </a:endParaRPr>
          </a:p>
        </p:txBody>
      </p:sp>
      <p:graphicFrame>
        <p:nvGraphicFramePr>
          <p:cNvPr id="6" name="Table 5"/>
          <p:cNvGraphicFramePr>
            <a:graphicFrameLocks noGrp="1"/>
          </p:cNvGraphicFramePr>
          <p:nvPr/>
        </p:nvGraphicFramePr>
        <p:xfrm>
          <a:off x="5319395" y="1440180"/>
          <a:ext cx="4341495" cy="3703320"/>
        </p:xfrm>
        <a:graphic>
          <a:graphicData uri="http://schemas.openxmlformats.org/drawingml/2006/table">
            <a:tbl>
              <a:tblPr firstRow="1" bandRow="1">
                <a:tableStyleId>{616DA210-FB5B-4158-B5E0-FEB733F419BA}</a:tableStyleId>
              </a:tblPr>
              <a:tblGrid>
                <a:gridCol w="2306320"/>
              </a:tblGrid>
              <a:tr h="548640">
                <a:tc>
                  <a:txBody>
                    <a:bodyPr/>
                    <a:lstStyle/>
                    <a:p>
                      <a:pPr algn="l">
                        <a:spcAft>
                          <a:spcPts val="800"/>
                        </a:spcAft>
                      </a:pPr>
                      <a:r>
                        <a:rPr lang="en-US" sz="1500" b="1" u="none" strike="noStrike" cap="none" dirty="0" smtClean="0">
                          <a:sym typeface="Arial" panose="020B0604020202020204"/>
                        </a:rPr>
                        <a:t> 1 e: ....................</a:t>
                      </a:r>
                      <a:endParaRPr lang="en-US" sz="1500" b="1" i="0" u="none" strike="noStrike" cap="none" dirty="0">
                        <a:solidFill>
                          <a:schemeClr val="lt1"/>
                        </a:solidFill>
                        <a:latin typeface="+mn-lt"/>
                        <a:ea typeface="Calibri" panose="020F0502020204030204" pitchFamily="34" charset="0"/>
                        <a:cs typeface="Times New Roman" panose="02020603050405020304" pitchFamily="18" charset="0"/>
                        <a:sym typeface="Arial" panose="020B0604020202020204"/>
                      </a:endParaRPr>
                    </a:p>
                  </a:txBody>
                  <a:tcPr anchor="ctr"/>
                </a:tc>
              </a:tr>
              <a:tr h="548640">
                <a:tc>
                  <a:txBody>
                    <a:bodyPr/>
                    <a:lstStyle/>
                    <a:p>
                      <a:pPr algn="l">
                        <a:spcAft>
                          <a:spcPts val="800"/>
                        </a:spcAft>
                      </a:pPr>
                      <a:r>
                        <a:rPr lang="en-US" sz="1500" b="1" u="none" strike="noStrike" cap="none" dirty="0" smtClean="0">
                          <a:sym typeface="Arial" panose="020B0604020202020204"/>
                        </a:rPr>
                        <a:t>2 e: ....................</a:t>
                      </a:r>
                      <a:endParaRPr lang="en-US" sz="15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pPr>
                      <a:r>
                        <a:rPr lang="en-US" sz="1500" b="1" u="none" strike="noStrike" cap="none" dirty="0" smtClean="0">
                          <a:sym typeface="Arial" panose="020B0604020202020204"/>
                        </a:rPr>
                        <a:t>3 e: ...................</a:t>
                      </a:r>
                      <a:endParaRPr lang="en-US" sz="15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pPr>
                      <a:r>
                        <a:rPr lang="en-US" sz="1500" b="1" u="none" strike="noStrike" cap="none" dirty="0" smtClean="0">
                          <a:sym typeface="Arial" panose="020B0604020202020204"/>
                        </a:rPr>
                        <a:t> 4 e: ...................</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buNone/>
                      </a:pPr>
                      <a:r>
                        <a:rPr lang="en-US" sz="1500" b="1" dirty="0" smtClean="0">
                          <a:sym typeface="Arial" panose="020B0604020202020204"/>
                        </a:rPr>
                        <a:t>5 e:..................</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buNone/>
                      </a:pPr>
                      <a:r>
                        <a:rPr lang="en-US" sz="1500" b="1" dirty="0" smtClean="0">
                          <a:sym typeface="Arial" panose="020B0604020202020204"/>
                        </a:rPr>
                        <a:t> 6 e:...............</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buNone/>
                      </a:pPr>
                      <a:r>
                        <a:rPr lang="en-US" sz="1500" b="1" dirty="0" smtClean="0">
                          <a:sym typeface="Arial" panose="020B0604020202020204"/>
                        </a:rPr>
                        <a:t>7 e:................</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buNone/>
                      </a:pPr>
                      <a:r>
                        <a:rPr lang="en-US" sz="1500" b="1" dirty="0" smtClean="0">
                          <a:sym typeface="Arial" panose="020B0604020202020204"/>
                        </a:rPr>
                        <a:t> 8 e</a:t>
                      </a:r>
                      <a:r>
                        <a:rPr lang="en-US" sz="1500" b="1" dirty="0" err="1" smtClean="0">
                          <a:sym typeface="Arial" panose="020B0604020202020204"/>
                        </a:rPr>
                        <a:t>:....................</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bl>
          </a:graphicData>
        </a:graphic>
      </p:graphicFrame>
      <p:sp>
        <p:nvSpPr>
          <p:cNvPr id="498" name="Google Shape;498;p45"/>
          <p:cNvSpPr txBox="1">
            <a:spLocks noGrp="1"/>
          </p:cNvSpPr>
          <p:nvPr>
            <p:ph type="title"/>
          </p:nvPr>
        </p:nvSpPr>
        <p:spPr>
          <a:xfrm>
            <a:off x="-69215" y="130175"/>
            <a:ext cx="4451350" cy="42037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600" b="1" dirty="0" smtClean="0">
                <a:solidFill>
                  <a:schemeClr val="dk1"/>
                </a:solidFill>
                <a:latin typeface="+mj-lt"/>
              </a:rPr>
              <a:t>T</a:t>
            </a:r>
            <a:r>
              <a:rPr lang="en-GB" sz="3600" b="1" dirty="0" smtClean="0">
                <a:solidFill>
                  <a:schemeClr val="dk1"/>
                </a:solidFill>
                <a:latin typeface="+mj-lt"/>
              </a:rPr>
              <a:t>hảo luận</a:t>
            </a:r>
            <a:r>
              <a:rPr lang="en-US" altLang="en-GB" sz="3600" b="1" dirty="0" smtClean="0">
                <a:solidFill>
                  <a:schemeClr val="dk1"/>
                </a:solidFill>
                <a:latin typeface="+mj-lt"/>
              </a:rPr>
              <a:t> nhóm lớn</a:t>
            </a:r>
            <a:r>
              <a:rPr lang="en-GB" sz="3600" b="1" dirty="0" smtClean="0">
                <a:solidFill>
                  <a:schemeClr val="dk1"/>
                </a:solidFill>
                <a:latin typeface="+mj-lt"/>
              </a:rPr>
              <a:t> &amp; trả lời câu hỏi</a:t>
            </a:r>
            <a:endParaRPr sz="3600" b="1" dirty="0">
              <a:solidFill>
                <a:schemeClr val="accent3"/>
              </a:solidFill>
              <a:latin typeface="+mj-lt"/>
            </a:endParaRPr>
          </a:p>
        </p:txBody>
      </p:sp>
      <p:graphicFrame>
        <p:nvGraphicFramePr>
          <p:cNvPr id="7" name="Table 6"/>
          <p:cNvGraphicFramePr>
            <a:graphicFrameLocks noGrp="1"/>
          </p:cNvGraphicFramePr>
          <p:nvPr/>
        </p:nvGraphicFramePr>
        <p:xfrm>
          <a:off x="111125" y="2713355"/>
          <a:ext cx="3766185" cy="1911350"/>
        </p:xfrm>
        <a:graphic>
          <a:graphicData uri="http://schemas.openxmlformats.org/drawingml/2006/table">
            <a:tbl>
              <a:tblPr firstRow="1" bandRow="1">
                <a:tableStyleId>{073A0DAA-6AF3-43AB-8588-CEC1D06C72B9}</a:tableStyleId>
              </a:tblPr>
              <a:tblGrid>
                <a:gridCol w="833120"/>
                <a:gridCol w="2933065"/>
              </a:tblGrid>
              <a:tr h="363586">
                <a:tc>
                  <a:txBody>
                    <a:bodyPr/>
                    <a:lstStyle/>
                    <a:p>
                      <a:pPr algn="ctr"/>
                      <a:r>
                        <a:rPr lang="en-US" sz="1500" b="1" dirty="0" err="1" smtClean="0"/>
                        <a:t>Số</a:t>
                      </a:r>
                      <a:r>
                        <a:rPr lang="en-US" sz="1500" b="1" dirty="0" smtClean="0"/>
                        <a:t> </a:t>
                      </a:r>
                      <a:r>
                        <a:rPr lang="en-US" sz="1500" b="1" dirty="0" err="1" smtClean="0"/>
                        <a:t>lớp</a:t>
                      </a:r>
                      <a:endParaRPr lang="en-US" sz="1500" b="1" dirty="0"/>
                    </a:p>
                  </a:txBody>
                  <a:tcPr anchor="ctr"/>
                </a:tc>
                <a:tc>
                  <a:txBody>
                    <a:bodyPr/>
                    <a:lstStyle/>
                    <a:p>
                      <a:pPr algn="ctr"/>
                      <a:r>
                        <a:rPr lang="en-US" sz="1500" b="1" dirty="0" err="1" smtClean="0"/>
                        <a:t>Nguyên</a:t>
                      </a:r>
                      <a:r>
                        <a:rPr lang="en-US" sz="1500" b="1" baseline="0" dirty="0" smtClean="0"/>
                        <a:t> </a:t>
                      </a:r>
                      <a:r>
                        <a:rPr lang="en-US" sz="1500" b="1" baseline="0" dirty="0" err="1" smtClean="0"/>
                        <a:t>tố</a:t>
                      </a:r>
                      <a:endParaRPr lang="en-US" sz="1500" b="1" dirty="0"/>
                    </a:p>
                  </a:txBody>
                  <a:tcPr anchor="ctr"/>
                </a:tc>
              </a:tr>
              <a:tr h="363586">
                <a:tc>
                  <a:txBody>
                    <a:bodyPr/>
                    <a:lstStyle/>
                    <a:p>
                      <a:pPr algn="ctr"/>
                      <a:r>
                        <a:rPr lang="en-US" sz="1600" b="1" dirty="0" smtClean="0"/>
                        <a:t>1 </a:t>
                      </a:r>
                      <a:r>
                        <a:rPr lang="en-US" sz="1600" b="1" dirty="0" err="1" smtClean="0"/>
                        <a:t>lớp</a:t>
                      </a:r>
                      <a:endParaRPr lang="en-US" sz="1600" b="1" dirty="0"/>
                    </a:p>
                  </a:txBody>
                  <a:tcPr anchor="ctr"/>
                </a:tc>
                <a:tc>
                  <a:txBody>
                    <a:bodyPr/>
                    <a:lstStyle/>
                    <a:p>
                      <a:pPr algn="ctr"/>
                      <a:endParaRPr lang="en-US" sz="1600" b="1" dirty="0"/>
                    </a:p>
                  </a:txBody>
                  <a:tcPr anchor="ctr"/>
                </a:tc>
              </a:tr>
              <a:tr h="436284">
                <a:tc>
                  <a:txBody>
                    <a:bodyPr/>
                    <a:lstStyle/>
                    <a:p>
                      <a:pPr algn="ctr"/>
                      <a:r>
                        <a:rPr lang="en-US" sz="1600" b="1" dirty="0" smtClean="0"/>
                        <a:t>2 </a:t>
                      </a:r>
                      <a:r>
                        <a:rPr lang="en-US" sz="1600" b="1" dirty="0" err="1" smtClean="0"/>
                        <a:t>lớp</a:t>
                      </a:r>
                      <a:endParaRPr lang="en-US" sz="1600" b="1" dirty="0"/>
                    </a:p>
                  </a:txBody>
                  <a:tcPr anchor="ctr"/>
                </a:tc>
                <a:tc>
                  <a:txBody>
                    <a:bodyPr/>
                    <a:lstStyle/>
                    <a:p>
                      <a:pPr algn="ctr">
                        <a:lnSpc>
                          <a:spcPct val="150000"/>
                        </a:lnSpc>
                        <a:spcAft>
                          <a:spcPts val="800"/>
                        </a:spcAft>
                      </a:pPr>
                      <a:endParaRPr lang="en-US" sz="16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363586">
                <a:tc>
                  <a:txBody>
                    <a:bodyPr/>
                    <a:lstStyle/>
                    <a:p>
                      <a:pPr algn="ctr"/>
                      <a:r>
                        <a:rPr lang="en-US" sz="1600" b="1" dirty="0" smtClean="0"/>
                        <a:t>3 </a:t>
                      </a:r>
                      <a:r>
                        <a:rPr lang="en-US" sz="1600" b="1" dirty="0" err="1" smtClean="0"/>
                        <a:t>lớp</a:t>
                      </a:r>
                      <a:endParaRPr lang="en-US" sz="1600" b="1" dirty="0"/>
                    </a:p>
                  </a:txBody>
                  <a:tcPr anchor="ctr"/>
                </a:tc>
                <a:tc>
                  <a:txBody>
                    <a:bodyPr/>
                    <a:lstStyle/>
                    <a:p>
                      <a:pPr algn="ctr"/>
                      <a:endParaRPr lang="en-US" sz="1600" b="1" dirty="0"/>
                    </a:p>
                  </a:txBody>
                  <a:tcPr anchor="ctr"/>
                </a:tc>
              </a:tr>
              <a:tr h="363586">
                <a:tc>
                  <a:txBody>
                    <a:bodyPr/>
                    <a:lstStyle/>
                    <a:p>
                      <a:pPr algn="ctr"/>
                      <a:r>
                        <a:rPr lang="en-US" sz="1600" b="1" dirty="0" smtClean="0"/>
                        <a:t>4 </a:t>
                      </a:r>
                      <a:r>
                        <a:rPr lang="en-US" sz="1600" b="1" dirty="0" err="1" smtClean="0"/>
                        <a:t>lớp</a:t>
                      </a:r>
                      <a:endParaRPr lang="en-US" sz="1600" b="1" dirty="0"/>
                    </a:p>
                  </a:txBody>
                  <a:tcPr anchor="ctr"/>
                </a:tc>
                <a:tc>
                  <a:txBody>
                    <a:bodyPr/>
                    <a:lstStyle/>
                    <a:p>
                      <a:pPr algn="ctr"/>
                      <a:endParaRPr lang="en-US" sz="1600" b="1" dirty="0"/>
                    </a:p>
                  </a:txBody>
                  <a:tcPr anchor="ct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sp>
        <p:nvSpPr>
          <p:cNvPr id="828" name="Google Shape;828;p51"/>
          <p:cNvSpPr/>
          <p:nvPr/>
        </p:nvSpPr>
        <p:spPr>
          <a:xfrm>
            <a:off x="315114" y="639967"/>
            <a:ext cx="8022771" cy="4268918"/>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chemeClr val="bg2">
              <a:lumMod val="20000"/>
              <a:lumOff val="80000"/>
            </a:schemeClr>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1" name="Google Shape;831;p51"/>
          <p:cNvGrpSpPr/>
          <p:nvPr/>
        </p:nvGrpSpPr>
        <p:grpSpPr>
          <a:xfrm>
            <a:off x="8186329" y="608165"/>
            <a:ext cx="152614" cy="191190"/>
            <a:chOff x="7249250" y="2312150"/>
            <a:chExt cx="433317" cy="542846"/>
          </a:xfrm>
        </p:grpSpPr>
        <p:sp>
          <p:nvSpPr>
            <p:cNvPr id="832" name="Google Shape;832;p51"/>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51"/>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51"/>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5" name="Google Shape;835;p51"/>
          <p:cNvGrpSpPr/>
          <p:nvPr/>
        </p:nvGrpSpPr>
        <p:grpSpPr>
          <a:xfrm>
            <a:off x="489283" y="389417"/>
            <a:ext cx="353212" cy="413317"/>
            <a:chOff x="5905475" y="2032050"/>
            <a:chExt cx="454350" cy="580175"/>
          </a:xfrm>
        </p:grpSpPr>
        <p:sp>
          <p:nvSpPr>
            <p:cNvPr id="836" name="Google Shape;836;p51"/>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51"/>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51"/>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51"/>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51"/>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51"/>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2" name="Google Shape;842;p51"/>
          <p:cNvGrpSpPr/>
          <p:nvPr/>
        </p:nvGrpSpPr>
        <p:grpSpPr>
          <a:xfrm>
            <a:off x="7731520" y="3525325"/>
            <a:ext cx="1049025" cy="1334938"/>
            <a:chOff x="2586363" y="5410988"/>
            <a:chExt cx="1049025" cy="1334938"/>
          </a:xfrm>
        </p:grpSpPr>
        <p:sp>
          <p:nvSpPr>
            <p:cNvPr id="843" name="Google Shape;843;p51"/>
            <p:cNvSpPr/>
            <p:nvPr/>
          </p:nvSpPr>
          <p:spPr>
            <a:xfrm>
              <a:off x="2586363" y="5419550"/>
              <a:ext cx="1049025" cy="1326375"/>
            </a:xfrm>
            <a:custGeom>
              <a:avLst/>
              <a:gdLst/>
              <a:ahLst/>
              <a:cxnLst/>
              <a:rect l="l" t="t" r="r" b="b"/>
              <a:pathLst>
                <a:path w="41961" h="53055" extrusionOk="0">
                  <a:moveTo>
                    <a:pt x="32169" y="814"/>
                  </a:moveTo>
                  <a:cubicBezTo>
                    <a:pt x="32223" y="814"/>
                    <a:pt x="32305" y="841"/>
                    <a:pt x="32386" y="868"/>
                  </a:cubicBezTo>
                  <a:cubicBezTo>
                    <a:pt x="34041" y="1492"/>
                    <a:pt x="38760" y="3825"/>
                    <a:pt x="40686" y="4828"/>
                  </a:cubicBezTo>
                  <a:cubicBezTo>
                    <a:pt x="40930" y="4964"/>
                    <a:pt x="41066" y="5262"/>
                    <a:pt x="40957" y="5534"/>
                  </a:cubicBezTo>
                  <a:cubicBezTo>
                    <a:pt x="40767" y="6022"/>
                    <a:pt x="40578" y="6402"/>
                    <a:pt x="40361" y="6836"/>
                  </a:cubicBezTo>
                  <a:cubicBezTo>
                    <a:pt x="40252" y="7080"/>
                    <a:pt x="40116" y="7351"/>
                    <a:pt x="39981" y="7649"/>
                  </a:cubicBezTo>
                  <a:cubicBezTo>
                    <a:pt x="39872" y="7866"/>
                    <a:pt x="39655" y="8029"/>
                    <a:pt x="39411" y="8029"/>
                  </a:cubicBezTo>
                  <a:cubicBezTo>
                    <a:pt x="39303" y="8029"/>
                    <a:pt x="39221" y="8002"/>
                    <a:pt x="39140" y="7948"/>
                  </a:cubicBezTo>
                  <a:cubicBezTo>
                    <a:pt x="38326" y="7568"/>
                    <a:pt x="37485" y="7161"/>
                    <a:pt x="36672" y="6781"/>
                  </a:cubicBezTo>
                  <a:cubicBezTo>
                    <a:pt x="34882" y="5886"/>
                    <a:pt x="32983" y="4964"/>
                    <a:pt x="31084" y="4150"/>
                  </a:cubicBezTo>
                  <a:cubicBezTo>
                    <a:pt x="30759" y="4015"/>
                    <a:pt x="30623" y="3662"/>
                    <a:pt x="30732" y="3309"/>
                  </a:cubicBezTo>
                  <a:cubicBezTo>
                    <a:pt x="30976" y="2550"/>
                    <a:pt x="31328" y="1818"/>
                    <a:pt x="31600" y="1194"/>
                  </a:cubicBezTo>
                  <a:cubicBezTo>
                    <a:pt x="31708" y="977"/>
                    <a:pt x="31925" y="814"/>
                    <a:pt x="32169" y="814"/>
                  </a:cubicBezTo>
                  <a:close/>
                  <a:moveTo>
                    <a:pt x="32628" y="5937"/>
                  </a:moveTo>
                  <a:cubicBezTo>
                    <a:pt x="32647" y="5937"/>
                    <a:pt x="32666" y="5938"/>
                    <a:pt x="32684" y="5940"/>
                  </a:cubicBezTo>
                  <a:cubicBezTo>
                    <a:pt x="32766" y="5940"/>
                    <a:pt x="32874" y="5940"/>
                    <a:pt x="32956" y="5968"/>
                  </a:cubicBezTo>
                  <a:cubicBezTo>
                    <a:pt x="33824" y="6320"/>
                    <a:pt x="35424" y="7080"/>
                    <a:pt x="36482" y="7649"/>
                  </a:cubicBezTo>
                  <a:cubicBezTo>
                    <a:pt x="36834" y="7812"/>
                    <a:pt x="36997" y="8219"/>
                    <a:pt x="36807" y="8571"/>
                  </a:cubicBezTo>
                  <a:cubicBezTo>
                    <a:pt x="36590" y="9005"/>
                    <a:pt x="36373" y="9439"/>
                    <a:pt x="36129" y="9873"/>
                  </a:cubicBezTo>
                  <a:cubicBezTo>
                    <a:pt x="34665" y="12477"/>
                    <a:pt x="33200" y="15108"/>
                    <a:pt x="31681" y="17658"/>
                  </a:cubicBezTo>
                  <a:cubicBezTo>
                    <a:pt x="29592" y="21184"/>
                    <a:pt x="27612" y="24764"/>
                    <a:pt x="25714" y="28372"/>
                  </a:cubicBezTo>
                  <a:cubicBezTo>
                    <a:pt x="25198" y="29267"/>
                    <a:pt x="24764" y="30189"/>
                    <a:pt x="24385" y="31138"/>
                  </a:cubicBezTo>
                  <a:cubicBezTo>
                    <a:pt x="24249" y="31491"/>
                    <a:pt x="24222" y="31844"/>
                    <a:pt x="24303" y="32196"/>
                  </a:cubicBezTo>
                  <a:cubicBezTo>
                    <a:pt x="25253" y="37241"/>
                    <a:pt x="25822" y="42341"/>
                    <a:pt x="25578" y="47494"/>
                  </a:cubicBezTo>
                  <a:cubicBezTo>
                    <a:pt x="25551" y="48199"/>
                    <a:pt x="25578" y="48932"/>
                    <a:pt x="25578" y="49637"/>
                  </a:cubicBezTo>
                  <a:cubicBezTo>
                    <a:pt x="25578" y="50098"/>
                    <a:pt x="25470" y="50586"/>
                    <a:pt x="25280" y="51020"/>
                  </a:cubicBezTo>
                  <a:cubicBezTo>
                    <a:pt x="25018" y="51675"/>
                    <a:pt x="24369" y="52102"/>
                    <a:pt x="23673" y="52102"/>
                  </a:cubicBezTo>
                  <a:cubicBezTo>
                    <a:pt x="23505" y="52102"/>
                    <a:pt x="23333" y="52077"/>
                    <a:pt x="23164" y="52024"/>
                  </a:cubicBezTo>
                  <a:cubicBezTo>
                    <a:pt x="20506" y="51291"/>
                    <a:pt x="17929" y="50261"/>
                    <a:pt x="15488" y="48986"/>
                  </a:cubicBezTo>
                  <a:cubicBezTo>
                    <a:pt x="13318" y="47765"/>
                    <a:pt x="11202" y="46409"/>
                    <a:pt x="9222" y="44917"/>
                  </a:cubicBezTo>
                  <a:cubicBezTo>
                    <a:pt x="7459" y="43643"/>
                    <a:pt x="5805" y="42259"/>
                    <a:pt x="4232" y="40767"/>
                  </a:cubicBezTo>
                  <a:cubicBezTo>
                    <a:pt x="3364" y="39899"/>
                    <a:pt x="2550" y="39004"/>
                    <a:pt x="1682" y="38109"/>
                  </a:cubicBezTo>
                  <a:cubicBezTo>
                    <a:pt x="1546" y="37947"/>
                    <a:pt x="1411" y="37784"/>
                    <a:pt x="1329" y="37567"/>
                  </a:cubicBezTo>
                  <a:cubicBezTo>
                    <a:pt x="868" y="36617"/>
                    <a:pt x="1031" y="35858"/>
                    <a:pt x="1926" y="35261"/>
                  </a:cubicBezTo>
                  <a:cubicBezTo>
                    <a:pt x="2577" y="34827"/>
                    <a:pt x="3255" y="34420"/>
                    <a:pt x="3960" y="34068"/>
                  </a:cubicBezTo>
                  <a:cubicBezTo>
                    <a:pt x="6374" y="32902"/>
                    <a:pt x="8843" y="31871"/>
                    <a:pt x="11392" y="30949"/>
                  </a:cubicBezTo>
                  <a:cubicBezTo>
                    <a:pt x="13074" y="30325"/>
                    <a:pt x="14783" y="29728"/>
                    <a:pt x="16464" y="29131"/>
                  </a:cubicBezTo>
                  <a:cubicBezTo>
                    <a:pt x="16898" y="28969"/>
                    <a:pt x="17278" y="28724"/>
                    <a:pt x="17576" y="28372"/>
                  </a:cubicBezTo>
                  <a:cubicBezTo>
                    <a:pt x="18336" y="27504"/>
                    <a:pt x="19014" y="26582"/>
                    <a:pt x="19638" y="25605"/>
                  </a:cubicBezTo>
                  <a:cubicBezTo>
                    <a:pt x="22649" y="21076"/>
                    <a:pt x="25687" y="16546"/>
                    <a:pt x="28562" y="11908"/>
                  </a:cubicBezTo>
                  <a:cubicBezTo>
                    <a:pt x="29728" y="10009"/>
                    <a:pt x="30949" y="8137"/>
                    <a:pt x="32115" y="6239"/>
                  </a:cubicBezTo>
                  <a:cubicBezTo>
                    <a:pt x="32214" y="6065"/>
                    <a:pt x="32427" y="5937"/>
                    <a:pt x="32628" y="5937"/>
                  </a:cubicBezTo>
                  <a:close/>
                  <a:moveTo>
                    <a:pt x="31600" y="0"/>
                  </a:moveTo>
                  <a:cubicBezTo>
                    <a:pt x="31383" y="0"/>
                    <a:pt x="31274" y="109"/>
                    <a:pt x="31111" y="516"/>
                  </a:cubicBezTo>
                  <a:cubicBezTo>
                    <a:pt x="30786" y="1248"/>
                    <a:pt x="30460" y="2008"/>
                    <a:pt x="30162" y="2740"/>
                  </a:cubicBezTo>
                  <a:lnTo>
                    <a:pt x="29891" y="3418"/>
                  </a:lnTo>
                  <a:cubicBezTo>
                    <a:pt x="29864" y="3526"/>
                    <a:pt x="29836" y="3635"/>
                    <a:pt x="29809" y="3716"/>
                  </a:cubicBezTo>
                  <a:cubicBezTo>
                    <a:pt x="29674" y="4042"/>
                    <a:pt x="29864" y="4422"/>
                    <a:pt x="30216" y="4503"/>
                  </a:cubicBezTo>
                  <a:cubicBezTo>
                    <a:pt x="30487" y="4611"/>
                    <a:pt x="30732" y="4747"/>
                    <a:pt x="31003" y="4883"/>
                  </a:cubicBezTo>
                  <a:cubicBezTo>
                    <a:pt x="31193" y="4964"/>
                    <a:pt x="31301" y="5127"/>
                    <a:pt x="31355" y="5317"/>
                  </a:cubicBezTo>
                  <a:cubicBezTo>
                    <a:pt x="31410" y="5506"/>
                    <a:pt x="31383" y="5696"/>
                    <a:pt x="31301" y="5859"/>
                  </a:cubicBezTo>
                  <a:cubicBezTo>
                    <a:pt x="31138" y="6103"/>
                    <a:pt x="31003" y="6320"/>
                    <a:pt x="30867" y="6564"/>
                  </a:cubicBezTo>
                  <a:cubicBezTo>
                    <a:pt x="30298" y="7432"/>
                    <a:pt x="29755" y="8300"/>
                    <a:pt x="29213" y="9195"/>
                  </a:cubicBezTo>
                  <a:cubicBezTo>
                    <a:pt x="27938" y="11257"/>
                    <a:pt x="26609" y="13372"/>
                    <a:pt x="25280" y="15461"/>
                  </a:cubicBezTo>
                  <a:cubicBezTo>
                    <a:pt x="23842" y="17712"/>
                    <a:pt x="22350" y="19963"/>
                    <a:pt x="20940" y="22160"/>
                  </a:cubicBezTo>
                  <a:cubicBezTo>
                    <a:pt x="20018" y="23571"/>
                    <a:pt x="19095" y="24981"/>
                    <a:pt x="18173" y="26392"/>
                  </a:cubicBezTo>
                  <a:cubicBezTo>
                    <a:pt x="17821" y="26907"/>
                    <a:pt x="17414" y="27395"/>
                    <a:pt x="16953" y="27829"/>
                  </a:cubicBezTo>
                  <a:cubicBezTo>
                    <a:pt x="16681" y="28101"/>
                    <a:pt x="16356" y="28290"/>
                    <a:pt x="16003" y="28399"/>
                  </a:cubicBezTo>
                  <a:cubicBezTo>
                    <a:pt x="13644" y="29158"/>
                    <a:pt x="11175" y="30054"/>
                    <a:pt x="8436" y="31166"/>
                  </a:cubicBezTo>
                  <a:cubicBezTo>
                    <a:pt x="6483" y="31979"/>
                    <a:pt x="4557" y="32793"/>
                    <a:pt x="2957" y="33498"/>
                  </a:cubicBezTo>
                  <a:cubicBezTo>
                    <a:pt x="2062" y="33878"/>
                    <a:pt x="1302" y="34475"/>
                    <a:pt x="705" y="35207"/>
                  </a:cubicBezTo>
                  <a:cubicBezTo>
                    <a:pt x="109" y="35858"/>
                    <a:pt x="0" y="36807"/>
                    <a:pt x="380" y="37567"/>
                  </a:cubicBezTo>
                  <a:cubicBezTo>
                    <a:pt x="651" y="38218"/>
                    <a:pt x="1058" y="38787"/>
                    <a:pt x="1519" y="39276"/>
                  </a:cubicBezTo>
                  <a:cubicBezTo>
                    <a:pt x="2089" y="39845"/>
                    <a:pt x="2658" y="40415"/>
                    <a:pt x="3228" y="40957"/>
                  </a:cubicBezTo>
                  <a:cubicBezTo>
                    <a:pt x="3526" y="41283"/>
                    <a:pt x="3825" y="41581"/>
                    <a:pt x="4123" y="41879"/>
                  </a:cubicBezTo>
                  <a:cubicBezTo>
                    <a:pt x="4313" y="42069"/>
                    <a:pt x="4638" y="42368"/>
                    <a:pt x="4828" y="42558"/>
                  </a:cubicBezTo>
                  <a:cubicBezTo>
                    <a:pt x="6049" y="43588"/>
                    <a:pt x="7405" y="44646"/>
                    <a:pt x="9087" y="45921"/>
                  </a:cubicBezTo>
                  <a:cubicBezTo>
                    <a:pt x="11772" y="47928"/>
                    <a:pt x="14674" y="49637"/>
                    <a:pt x="17739" y="51047"/>
                  </a:cubicBezTo>
                  <a:cubicBezTo>
                    <a:pt x="19611" y="51861"/>
                    <a:pt x="21564" y="52512"/>
                    <a:pt x="23571" y="53000"/>
                  </a:cubicBezTo>
                  <a:cubicBezTo>
                    <a:pt x="23734" y="53027"/>
                    <a:pt x="23923" y="53054"/>
                    <a:pt x="24113" y="53054"/>
                  </a:cubicBezTo>
                  <a:cubicBezTo>
                    <a:pt x="24602" y="53054"/>
                    <a:pt x="25063" y="52892"/>
                    <a:pt x="25442" y="52566"/>
                  </a:cubicBezTo>
                  <a:cubicBezTo>
                    <a:pt x="25849" y="52241"/>
                    <a:pt x="26121" y="51807"/>
                    <a:pt x="26229" y="51291"/>
                  </a:cubicBezTo>
                  <a:cubicBezTo>
                    <a:pt x="26446" y="50640"/>
                    <a:pt x="26527" y="49962"/>
                    <a:pt x="26527" y="49257"/>
                  </a:cubicBezTo>
                  <a:cubicBezTo>
                    <a:pt x="26527" y="48308"/>
                    <a:pt x="26500" y="47169"/>
                    <a:pt x="26446" y="46029"/>
                  </a:cubicBezTo>
                  <a:lnTo>
                    <a:pt x="26446" y="45650"/>
                  </a:lnTo>
                  <a:cubicBezTo>
                    <a:pt x="26365" y="43832"/>
                    <a:pt x="26283" y="41934"/>
                    <a:pt x="26175" y="40062"/>
                  </a:cubicBezTo>
                  <a:lnTo>
                    <a:pt x="26175" y="40008"/>
                  </a:lnTo>
                  <a:cubicBezTo>
                    <a:pt x="26093" y="38164"/>
                    <a:pt x="25904" y="36319"/>
                    <a:pt x="25578" y="34475"/>
                  </a:cubicBezTo>
                  <a:cubicBezTo>
                    <a:pt x="25497" y="34014"/>
                    <a:pt x="25442" y="33498"/>
                    <a:pt x="25388" y="33037"/>
                  </a:cubicBezTo>
                  <a:cubicBezTo>
                    <a:pt x="25334" y="32739"/>
                    <a:pt x="25307" y="32468"/>
                    <a:pt x="25280" y="32196"/>
                  </a:cubicBezTo>
                  <a:cubicBezTo>
                    <a:pt x="25198" y="31735"/>
                    <a:pt x="25280" y="31247"/>
                    <a:pt x="25470" y="30813"/>
                  </a:cubicBezTo>
                  <a:cubicBezTo>
                    <a:pt x="25741" y="30298"/>
                    <a:pt x="26012" y="29755"/>
                    <a:pt x="26283" y="29213"/>
                  </a:cubicBezTo>
                  <a:cubicBezTo>
                    <a:pt x="28155" y="25632"/>
                    <a:pt x="29864" y="22513"/>
                    <a:pt x="31518" y="19746"/>
                  </a:cubicBezTo>
                  <a:lnTo>
                    <a:pt x="32440" y="18173"/>
                  </a:lnTo>
                  <a:cubicBezTo>
                    <a:pt x="34176" y="15217"/>
                    <a:pt x="35994" y="12179"/>
                    <a:pt x="37594" y="9033"/>
                  </a:cubicBezTo>
                  <a:cubicBezTo>
                    <a:pt x="37757" y="8707"/>
                    <a:pt x="38082" y="8517"/>
                    <a:pt x="38435" y="8517"/>
                  </a:cubicBezTo>
                  <a:cubicBezTo>
                    <a:pt x="38570" y="8517"/>
                    <a:pt x="38706" y="8544"/>
                    <a:pt x="38842" y="8599"/>
                  </a:cubicBezTo>
                  <a:lnTo>
                    <a:pt x="38977" y="8653"/>
                  </a:lnTo>
                  <a:lnTo>
                    <a:pt x="39031" y="8680"/>
                  </a:lnTo>
                  <a:cubicBezTo>
                    <a:pt x="39221" y="8761"/>
                    <a:pt x="39438" y="8843"/>
                    <a:pt x="39628" y="8897"/>
                  </a:cubicBezTo>
                  <a:cubicBezTo>
                    <a:pt x="39737" y="8897"/>
                    <a:pt x="39818" y="8924"/>
                    <a:pt x="39899" y="8924"/>
                  </a:cubicBezTo>
                  <a:cubicBezTo>
                    <a:pt x="40089" y="8924"/>
                    <a:pt x="40198" y="8870"/>
                    <a:pt x="40361" y="8544"/>
                  </a:cubicBezTo>
                  <a:cubicBezTo>
                    <a:pt x="40550" y="8083"/>
                    <a:pt x="40740" y="7703"/>
                    <a:pt x="40930" y="7351"/>
                  </a:cubicBezTo>
                  <a:cubicBezTo>
                    <a:pt x="41174" y="6836"/>
                    <a:pt x="41391" y="6374"/>
                    <a:pt x="41662" y="5751"/>
                  </a:cubicBezTo>
                  <a:cubicBezTo>
                    <a:pt x="41771" y="5534"/>
                    <a:pt x="41852" y="5317"/>
                    <a:pt x="41907" y="5100"/>
                  </a:cubicBezTo>
                  <a:cubicBezTo>
                    <a:pt x="41961" y="4828"/>
                    <a:pt x="41825" y="4530"/>
                    <a:pt x="41554" y="4422"/>
                  </a:cubicBezTo>
                  <a:lnTo>
                    <a:pt x="41473" y="4367"/>
                  </a:lnTo>
                  <a:lnTo>
                    <a:pt x="41256" y="4259"/>
                  </a:lnTo>
                  <a:cubicBezTo>
                    <a:pt x="40469" y="3879"/>
                    <a:pt x="39710" y="3445"/>
                    <a:pt x="38950" y="3038"/>
                  </a:cubicBezTo>
                  <a:cubicBezTo>
                    <a:pt x="37296" y="2089"/>
                    <a:pt x="35560" y="1275"/>
                    <a:pt x="33797" y="597"/>
                  </a:cubicBezTo>
                  <a:cubicBezTo>
                    <a:pt x="33200" y="380"/>
                    <a:pt x="32603" y="217"/>
                    <a:pt x="32006" y="55"/>
                  </a:cubicBezTo>
                  <a:cubicBezTo>
                    <a:pt x="31871" y="27"/>
                    <a:pt x="31735" y="0"/>
                    <a:pt x="31600" y="0"/>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51"/>
            <p:cNvSpPr/>
            <p:nvPr/>
          </p:nvSpPr>
          <p:spPr>
            <a:xfrm>
              <a:off x="2586363" y="5410988"/>
              <a:ext cx="1049025" cy="1326375"/>
            </a:xfrm>
            <a:custGeom>
              <a:avLst/>
              <a:gdLst/>
              <a:ahLst/>
              <a:cxnLst/>
              <a:rect l="l" t="t" r="r" b="b"/>
              <a:pathLst>
                <a:path w="41961" h="53055" extrusionOk="0">
                  <a:moveTo>
                    <a:pt x="32169" y="814"/>
                  </a:moveTo>
                  <a:cubicBezTo>
                    <a:pt x="32223" y="814"/>
                    <a:pt x="32305" y="841"/>
                    <a:pt x="32386" y="868"/>
                  </a:cubicBezTo>
                  <a:cubicBezTo>
                    <a:pt x="34041" y="1492"/>
                    <a:pt x="38760" y="3825"/>
                    <a:pt x="40686" y="4828"/>
                  </a:cubicBezTo>
                  <a:cubicBezTo>
                    <a:pt x="40930" y="4964"/>
                    <a:pt x="41066" y="5262"/>
                    <a:pt x="40957" y="5534"/>
                  </a:cubicBezTo>
                  <a:cubicBezTo>
                    <a:pt x="40767" y="6022"/>
                    <a:pt x="40578" y="6402"/>
                    <a:pt x="40361" y="6836"/>
                  </a:cubicBezTo>
                  <a:cubicBezTo>
                    <a:pt x="40252" y="7080"/>
                    <a:pt x="40116" y="7351"/>
                    <a:pt x="39981" y="7649"/>
                  </a:cubicBezTo>
                  <a:cubicBezTo>
                    <a:pt x="39872" y="7866"/>
                    <a:pt x="39655" y="8029"/>
                    <a:pt x="39411" y="8029"/>
                  </a:cubicBezTo>
                  <a:cubicBezTo>
                    <a:pt x="39303" y="8029"/>
                    <a:pt x="39221" y="8002"/>
                    <a:pt x="39140" y="7948"/>
                  </a:cubicBezTo>
                  <a:cubicBezTo>
                    <a:pt x="38326" y="7568"/>
                    <a:pt x="37485" y="7161"/>
                    <a:pt x="36672" y="6781"/>
                  </a:cubicBezTo>
                  <a:cubicBezTo>
                    <a:pt x="34882" y="5886"/>
                    <a:pt x="32983" y="4964"/>
                    <a:pt x="31084" y="4150"/>
                  </a:cubicBezTo>
                  <a:cubicBezTo>
                    <a:pt x="30759" y="4015"/>
                    <a:pt x="30623" y="3662"/>
                    <a:pt x="30732" y="3309"/>
                  </a:cubicBezTo>
                  <a:cubicBezTo>
                    <a:pt x="30976" y="2550"/>
                    <a:pt x="31328" y="1818"/>
                    <a:pt x="31600" y="1194"/>
                  </a:cubicBezTo>
                  <a:cubicBezTo>
                    <a:pt x="31708" y="977"/>
                    <a:pt x="31925" y="814"/>
                    <a:pt x="32169" y="814"/>
                  </a:cubicBezTo>
                  <a:close/>
                  <a:moveTo>
                    <a:pt x="32628" y="5937"/>
                  </a:moveTo>
                  <a:cubicBezTo>
                    <a:pt x="32647" y="5937"/>
                    <a:pt x="32666" y="5938"/>
                    <a:pt x="32684" y="5940"/>
                  </a:cubicBezTo>
                  <a:cubicBezTo>
                    <a:pt x="32766" y="5940"/>
                    <a:pt x="32874" y="5940"/>
                    <a:pt x="32956" y="5968"/>
                  </a:cubicBezTo>
                  <a:cubicBezTo>
                    <a:pt x="33824" y="6320"/>
                    <a:pt x="35424" y="7080"/>
                    <a:pt x="36482" y="7649"/>
                  </a:cubicBezTo>
                  <a:cubicBezTo>
                    <a:pt x="36834" y="7812"/>
                    <a:pt x="36997" y="8219"/>
                    <a:pt x="36807" y="8571"/>
                  </a:cubicBezTo>
                  <a:cubicBezTo>
                    <a:pt x="36590" y="9005"/>
                    <a:pt x="36373" y="9439"/>
                    <a:pt x="36129" y="9873"/>
                  </a:cubicBezTo>
                  <a:cubicBezTo>
                    <a:pt x="34665" y="12477"/>
                    <a:pt x="33200" y="15108"/>
                    <a:pt x="31681" y="17658"/>
                  </a:cubicBezTo>
                  <a:cubicBezTo>
                    <a:pt x="29592" y="21184"/>
                    <a:pt x="27612" y="24764"/>
                    <a:pt x="25714" y="28372"/>
                  </a:cubicBezTo>
                  <a:cubicBezTo>
                    <a:pt x="25198" y="29267"/>
                    <a:pt x="24764" y="30189"/>
                    <a:pt x="24385" y="31138"/>
                  </a:cubicBezTo>
                  <a:cubicBezTo>
                    <a:pt x="24249" y="31491"/>
                    <a:pt x="24222" y="31844"/>
                    <a:pt x="24303" y="32196"/>
                  </a:cubicBezTo>
                  <a:cubicBezTo>
                    <a:pt x="25253" y="37241"/>
                    <a:pt x="25822" y="42341"/>
                    <a:pt x="25578" y="47494"/>
                  </a:cubicBezTo>
                  <a:cubicBezTo>
                    <a:pt x="25551" y="48199"/>
                    <a:pt x="25578" y="48932"/>
                    <a:pt x="25578" y="49637"/>
                  </a:cubicBezTo>
                  <a:cubicBezTo>
                    <a:pt x="25578" y="50098"/>
                    <a:pt x="25470" y="50586"/>
                    <a:pt x="25280" y="51020"/>
                  </a:cubicBezTo>
                  <a:cubicBezTo>
                    <a:pt x="25018" y="51675"/>
                    <a:pt x="24369" y="52102"/>
                    <a:pt x="23673" y="52102"/>
                  </a:cubicBezTo>
                  <a:cubicBezTo>
                    <a:pt x="23505" y="52102"/>
                    <a:pt x="23333" y="52077"/>
                    <a:pt x="23164" y="52024"/>
                  </a:cubicBezTo>
                  <a:cubicBezTo>
                    <a:pt x="20506" y="51291"/>
                    <a:pt x="17929" y="50261"/>
                    <a:pt x="15488" y="48986"/>
                  </a:cubicBezTo>
                  <a:cubicBezTo>
                    <a:pt x="13318" y="47765"/>
                    <a:pt x="11202" y="46409"/>
                    <a:pt x="9222" y="44917"/>
                  </a:cubicBezTo>
                  <a:cubicBezTo>
                    <a:pt x="7459" y="43643"/>
                    <a:pt x="5805" y="42259"/>
                    <a:pt x="4232" y="40767"/>
                  </a:cubicBezTo>
                  <a:cubicBezTo>
                    <a:pt x="3364" y="39899"/>
                    <a:pt x="2550" y="39004"/>
                    <a:pt x="1682" y="38109"/>
                  </a:cubicBezTo>
                  <a:cubicBezTo>
                    <a:pt x="1546" y="37947"/>
                    <a:pt x="1411" y="37784"/>
                    <a:pt x="1329" y="37567"/>
                  </a:cubicBezTo>
                  <a:cubicBezTo>
                    <a:pt x="868" y="36617"/>
                    <a:pt x="1031" y="35858"/>
                    <a:pt x="1926" y="35261"/>
                  </a:cubicBezTo>
                  <a:cubicBezTo>
                    <a:pt x="2577" y="34827"/>
                    <a:pt x="3255" y="34420"/>
                    <a:pt x="3960" y="34068"/>
                  </a:cubicBezTo>
                  <a:cubicBezTo>
                    <a:pt x="6374" y="32902"/>
                    <a:pt x="8843" y="31871"/>
                    <a:pt x="11392" y="30949"/>
                  </a:cubicBezTo>
                  <a:cubicBezTo>
                    <a:pt x="13074" y="30325"/>
                    <a:pt x="14783" y="29728"/>
                    <a:pt x="16464" y="29131"/>
                  </a:cubicBezTo>
                  <a:cubicBezTo>
                    <a:pt x="16898" y="28969"/>
                    <a:pt x="17278" y="28724"/>
                    <a:pt x="17576" y="28372"/>
                  </a:cubicBezTo>
                  <a:cubicBezTo>
                    <a:pt x="18336" y="27504"/>
                    <a:pt x="19014" y="26582"/>
                    <a:pt x="19638" y="25605"/>
                  </a:cubicBezTo>
                  <a:cubicBezTo>
                    <a:pt x="22649" y="21076"/>
                    <a:pt x="25687" y="16546"/>
                    <a:pt x="28562" y="11908"/>
                  </a:cubicBezTo>
                  <a:cubicBezTo>
                    <a:pt x="29728" y="10009"/>
                    <a:pt x="30949" y="8137"/>
                    <a:pt x="32115" y="6239"/>
                  </a:cubicBezTo>
                  <a:cubicBezTo>
                    <a:pt x="32214" y="6065"/>
                    <a:pt x="32427" y="5937"/>
                    <a:pt x="32628" y="5937"/>
                  </a:cubicBezTo>
                  <a:close/>
                  <a:moveTo>
                    <a:pt x="31600" y="0"/>
                  </a:moveTo>
                  <a:cubicBezTo>
                    <a:pt x="31383" y="0"/>
                    <a:pt x="31274" y="109"/>
                    <a:pt x="31111" y="516"/>
                  </a:cubicBezTo>
                  <a:cubicBezTo>
                    <a:pt x="30786" y="1248"/>
                    <a:pt x="30460" y="2008"/>
                    <a:pt x="30162" y="2740"/>
                  </a:cubicBezTo>
                  <a:lnTo>
                    <a:pt x="29891" y="3418"/>
                  </a:lnTo>
                  <a:cubicBezTo>
                    <a:pt x="29864" y="3526"/>
                    <a:pt x="29836" y="3635"/>
                    <a:pt x="29809" y="3716"/>
                  </a:cubicBezTo>
                  <a:cubicBezTo>
                    <a:pt x="29674" y="4042"/>
                    <a:pt x="29864" y="4422"/>
                    <a:pt x="30216" y="4503"/>
                  </a:cubicBezTo>
                  <a:cubicBezTo>
                    <a:pt x="30487" y="4611"/>
                    <a:pt x="30732" y="4747"/>
                    <a:pt x="31003" y="4883"/>
                  </a:cubicBezTo>
                  <a:cubicBezTo>
                    <a:pt x="31193" y="4964"/>
                    <a:pt x="31301" y="5127"/>
                    <a:pt x="31355" y="5317"/>
                  </a:cubicBezTo>
                  <a:cubicBezTo>
                    <a:pt x="31410" y="5506"/>
                    <a:pt x="31383" y="5696"/>
                    <a:pt x="31301" y="5859"/>
                  </a:cubicBezTo>
                  <a:cubicBezTo>
                    <a:pt x="31138" y="6103"/>
                    <a:pt x="31003" y="6320"/>
                    <a:pt x="30867" y="6564"/>
                  </a:cubicBezTo>
                  <a:cubicBezTo>
                    <a:pt x="30298" y="7432"/>
                    <a:pt x="29755" y="8300"/>
                    <a:pt x="29213" y="9195"/>
                  </a:cubicBezTo>
                  <a:cubicBezTo>
                    <a:pt x="27938" y="11257"/>
                    <a:pt x="26609" y="13372"/>
                    <a:pt x="25280" y="15461"/>
                  </a:cubicBezTo>
                  <a:cubicBezTo>
                    <a:pt x="23842" y="17712"/>
                    <a:pt x="22350" y="19963"/>
                    <a:pt x="20940" y="22160"/>
                  </a:cubicBezTo>
                  <a:cubicBezTo>
                    <a:pt x="20018" y="23571"/>
                    <a:pt x="19095" y="24981"/>
                    <a:pt x="18173" y="26392"/>
                  </a:cubicBezTo>
                  <a:cubicBezTo>
                    <a:pt x="17821" y="26907"/>
                    <a:pt x="17414" y="27395"/>
                    <a:pt x="16953" y="27829"/>
                  </a:cubicBezTo>
                  <a:cubicBezTo>
                    <a:pt x="16681" y="28101"/>
                    <a:pt x="16356" y="28290"/>
                    <a:pt x="16003" y="28399"/>
                  </a:cubicBezTo>
                  <a:cubicBezTo>
                    <a:pt x="13644" y="29158"/>
                    <a:pt x="11175" y="30054"/>
                    <a:pt x="8436" y="31166"/>
                  </a:cubicBezTo>
                  <a:cubicBezTo>
                    <a:pt x="6483" y="31979"/>
                    <a:pt x="4557" y="32793"/>
                    <a:pt x="2957" y="33498"/>
                  </a:cubicBezTo>
                  <a:cubicBezTo>
                    <a:pt x="2062" y="33878"/>
                    <a:pt x="1302" y="34475"/>
                    <a:pt x="705" y="35207"/>
                  </a:cubicBezTo>
                  <a:cubicBezTo>
                    <a:pt x="109" y="35858"/>
                    <a:pt x="0" y="36807"/>
                    <a:pt x="380" y="37567"/>
                  </a:cubicBezTo>
                  <a:cubicBezTo>
                    <a:pt x="651" y="38218"/>
                    <a:pt x="1058" y="38787"/>
                    <a:pt x="1519" y="39276"/>
                  </a:cubicBezTo>
                  <a:cubicBezTo>
                    <a:pt x="2089" y="39845"/>
                    <a:pt x="2658" y="40415"/>
                    <a:pt x="3228" y="40957"/>
                  </a:cubicBezTo>
                  <a:cubicBezTo>
                    <a:pt x="3526" y="41283"/>
                    <a:pt x="3825" y="41581"/>
                    <a:pt x="4123" y="41879"/>
                  </a:cubicBezTo>
                  <a:cubicBezTo>
                    <a:pt x="4313" y="42069"/>
                    <a:pt x="4638" y="42368"/>
                    <a:pt x="4828" y="42558"/>
                  </a:cubicBezTo>
                  <a:cubicBezTo>
                    <a:pt x="6049" y="43588"/>
                    <a:pt x="7405" y="44646"/>
                    <a:pt x="9087" y="45921"/>
                  </a:cubicBezTo>
                  <a:cubicBezTo>
                    <a:pt x="11772" y="47928"/>
                    <a:pt x="14674" y="49637"/>
                    <a:pt x="17739" y="51047"/>
                  </a:cubicBezTo>
                  <a:cubicBezTo>
                    <a:pt x="19611" y="51861"/>
                    <a:pt x="21564" y="52512"/>
                    <a:pt x="23571" y="53000"/>
                  </a:cubicBezTo>
                  <a:cubicBezTo>
                    <a:pt x="23734" y="53027"/>
                    <a:pt x="23923" y="53054"/>
                    <a:pt x="24113" y="53054"/>
                  </a:cubicBezTo>
                  <a:cubicBezTo>
                    <a:pt x="24602" y="53054"/>
                    <a:pt x="25063" y="52892"/>
                    <a:pt x="25442" y="52566"/>
                  </a:cubicBezTo>
                  <a:cubicBezTo>
                    <a:pt x="25849" y="52241"/>
                    <a:pt x="26121" y="51807"/>
                    <a:pt x="26229" y="51291"/>
                  </a:cubicBezTo>
                  <a:cubicBezTo>
                    <a:pt x="26446" y="50640"/>
                    <a:pt x="26527" y="49962"/>
                    <a:pt x="26527" y="49257"/>
                  </a:cubicBezTo>
                  <a:cubicBezTo>
                    <a:pt x="26527" y="48308"/>
                    <a:pt x="26500" y="47169"/>
                    <a:pt x="26446" y="46029"/>
                  </a:cubicBezTo>
                  <a:lnTo>
                    <a:pt x="26446" y="45650"/>
                  </a:lnTo>
                  <a:cubicBezTo>
                    <a:pt x="26365" y="43832"/>
                    <a:pt x="26283" y="41934"/>
                    <a:pt x="26175" y="40062"/>
                  </a:cubicBezTo>
                  <a:lnTo>
                    <a:pt x="26175" y="40008"/>
                  </a:lnTo>
                  <a:cubicBezTo>
                    <a:pt x="26093" y="38164"/>
                    <a:pt x="25904" y="36319"/>
                    <a:pt x="25578" y="34475"/>
                  </a:cubicBezTo>
                  <a:cubicBezTo>
                    <a:pt x="25497" y="34014"/>
                    <a:pt x="25442" y="33498"/>
                    <a:pt x="25388" y="33037"/>
                  </a:cubicBezTo>
                  <a:cubicBezTo>
                    <a:pt x="25334" y="32739"/>
                    <a:pt x="25307" y="32468"/>
                    <a:pt x="25280" y="32196"/>
                  </a:cubicBezTo>
                  <a:cubicBezTo>
                    <a:pt x="25198" y="31735"/>
                    <a:pt x="25280" y="31247"/>
                    <a:pt x="25470" y="30813"/>
                  </a:cubicBezTo>
                  <a:cubicBezTo>
                    <a:pt x="25741" y="30298"/>
                    <a:pt x="26012" y="29755"/>
                    <a:pt x="26283" y="29213"/>
                  </a:cubicBezTo>
                  <a:cubicBezTo>
                    <a:pt x="28155" y="25632"/>
                    <a:pt x="29864" y="22513"/>
                    <a:pt x="31518" y="19746"/>
                  </a:cubicBezTo>
                  <a:lnTo>
                    <a:pt x="32440" y="18173"/>
                  </a:lnTo>
                  <a:cubicBezTo>
                    <a:pt x="34176" y="15217"/>
                    <a:pt x="35994" y="12179"/>
                    <a:pt x="37594" y="9033"/>
                  </a:cubicBezTo>
                  <a:cubicBezTo>
                    <a:pt x="37757" y="8707"/>
                    <a:pt x="38082" y="8517"/>
                    <a:pt x="38435" y="8517"/>
                  </a:cubicBezTo>
                  <a:cubicBezTo>
                    <a:pt x="38570" y="8517"/>
                    <a:pt x="38706" y="8544"/>
                    <a:pt x="38842" y="8599"/>
                  </a:cubicBezTo>
                  <a:lnTo>
                    <a:pt x="38977" y="8653"/>
                  </a:lnTo>
                  <a:lnTo>
                    <a:pt x="39031" y="8680"/>
                  </a:lnTo>
                  <a:cubicBezTo>
                    <a:pt x="39221" y="8761"/>
                    <a:pt x="39438" y="8843"/>
                    <a:pt x="39628" y="8897"/>
                  </a:cubicBezTo>
                  <a:cubicBezTo>
                    <a:pt x="39737" y="8897"/>
                    <a:pt x="39818" y="8924"/>
                    <a:pt x="39899" y="8924"/>
                  </a:cubicBezTo>
                  <a:cubicBezTo>
                    <a:pt x="40089" y="8924"/>
                    <a:pt x="40198" y="8870"/>
                    <a:pt x="40361" y="8544"/>
                  </a:cubicBezTo>
                  <a:cubicBezTo>
                    <a:pt x="40550" y="8083"/>
                    <a:pt x="40740" y="7703"/>
                    <a:pt x="40930" y="7351"/>
                  </a:cubicBezTo>
                  <a:cubicBezTo>
                    <a:pt x="41174" y="6836"/>
                    <a:pt x="41391" y="6374"/>
                    <a:pt x="41662" y="5751"/>
                  </a:cubicBezTo>
                  <a:cubicBezTo>
                    <a:pt x="41771" y="5534"/>
                    <a:pt x="41852" y="5317"/>
                    <a:pt x="41907" y="5100"/>
                  </a:cubicBezTo>
                  <a:cubicBezTo>
                    <a:pt x="41961" y="4828"/>
                    <a:pt x="41825" y="4530"/>
                    <a:pt x="41554" y="4422"/>
                  </a:cubicBezTo>
                  <a:lnTo>
                    <a:pt x="41473" y="4367"/>
                  </a:lnTo>
                  <a:lnTo>
                    <a:pt x="41256" y="4259"/>
                  </a:lnTo>
                  <a:cubicBezTo>
                    <a:pt x="40469" y="3879"/>
                    <a:pt x="39710" y="3445"/>
                    <a:pt x="38950" y="3038"/>
                  </a:cubicBezTo>
                  <a:cubicBezTo>
                    <a:pt x="37296" y="2089"/>
                    <a:pt x="35560" y="1275"/>
                    <a:pt x="33797" y="597"/>
                  </a:cubicBezTo>
                  <a:cubicBezTo>
                    <a:pt x="33200" y="380"/>
                    <a:pt x="32603" y="217"/>
                    <a:pt x="32006" y="55"/>
                  </a:cubicBezTo>
                  <a:cubicBezTo>
                    <a:pt x="31871" y="27"/>
                    <a:pt x="31735" y="0"/>
                    <a:pt x="31600"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51"/>
            <p:cNvSpPr/>
            <p:nvPr/>
          </p:nvSpPr>
          <p:spPr>
            <a:xfrm>
              <a:off x="2608738" y="5558713"/>
              <a:ext cx="903250" cy="1154225"/>
            </a:xfrm>
            <a:custGeom>
              <a:avLst/>
              <a:gdLst/>
              <a:ahLst/>
              <a:cxnLst/>
              <a:rect l="l" t="t" r="r" b="b"/>
              <a:pathLst>
                <a:path w="36130" h="46169" extrusionOk="0">
                  <a:moveTo>
                    <a:pt x="31823" y="1"/>
                  </a:moveTo>
                  <a:cubicBezTo>
                    <a:pt x="31601" y="1"/>
                    <a:pt x="31382" y="117"/>
                    <a:pt x="31247" y="330"/>
                  </a:cubicBezTo>
                  <a:cubicBezTo>
                    <a:pt x="30081" y="2201"/>
                    <a:pt x="28887" y="4100"/>
                    <a:pt x="27694" y="5999"/>
                  </a:cubicBezTo>
                  <a:cubicBezTo>
                    <a:pt x="24846" y="10610"/>
                    <a:pt x="21808" y="15139"/>
                    <a:pt x="18770" y="19669"/>
                  </a:cubicBezTo>
                  <a:cubicBezTo>
                    <a:pt x="18146" y="20646"/>
                    <a:pt x="17468" y="21568"/>
                    <a:pt x="16709" y="22463"/>
                  </a:cubicBezTo>
                  <a:cubicBezTo>
                    <a:pt x="16410" y="22788"/>
                    <a:pt x="16031" y="23060"/>
                    <a:pt x="15597" y="23195"/>
                  </a:cubicBezTo>
                  <a:cubicBezTo>
                    <a:pt x="13915" y="23792"/>
                    <a:pt x="12206" y="24389"/>
                    <a:pt x="10524" y="25012"/>
                  </a:cubicBezTo>
                  <a:cubicBezTo>
                    <a:pt x="8002" y="25935"/>
                    <a:pt x="5506" y="26965"/>
                    <a:pt x="3092" y="28132"/>
                  </a:cubicBezTo>
                  <a:cubicBezTo>
                    <a:pt x="2387" y="28484"/>
                    <a:pt x="1709" y="28891"/>
                    <a:pt x="1058" y="29325"/>
                  </a:cubicBezTo>
                  <a:cubicBezTo>
                    <a:pt x="163" y="29922"/>
                    <a:pt x="0" y="30681"/>
                    <a:pt x="461" y="31658"/>
                  </a:cubicBezTo>
                  <a:cubicBezTo>
                    <a:pt x="570" y="31848"/>
                    <a:pt x="678" y="32038"/>
                    <a:pt x="841" y="32173"/>
                  </a:cubicBezTo>
                  <a:cubicBezTo>
                    <a:pt x="1682" y="33068"/>
                    <a:pt x="2523" y="33963"/>
                    <a:pt x="3391" y="34831"/>
                  </a:cubicBezTo>
                  <a:cubicBezTo>
                    <a:pt x="4937" y="36323"/>
                    <a:pt x="6591" y="37706"/>
                    <a:pt x="8354" y="38981"/>
                  </a:cubicBezTo>
                  <a:cubicBezTo>
                    <a:pt x="10362" y="40473"/>
                    <a:pt x="12450" y="41829"/>
                    <a:pt x="14620" y="43050"/>
                  </a:cubicBezTo>
                  <a:cubicBezTo>
                    <a:pt x="17061" y="44352"/>
                    <a:pt x="19638" y="45355"/>
                    <a:pt x="22296" y="46088"/>
                  </a:cubicBezTo>
                  <a:cubicBezTo>
                    <a:pt x="22470" y="46142"/>
                    <a:pt x="22647" y="46168"/>
                    <a:pt x="22821" y="46168"/>
                  </a:cubicBezTo>
                  <a:cubicBezTo>
                    <a:pt x="23512" y="46168"/>
                    <a:pt x="24157" y="45756"/>
                    <a:pt x="24439" y="45084"/>
                  </a:cubicBezTo>
                  <a:cubicBezTo>
                    <a:pt x="24629" y="44650"/>
                    <a:pt x="24710" y="44189"/>
                    <a:pt x="24710" y="43701"/>
                  </a:cubicBezTo>
                  <a:cubicBezTo>
                    <a:pt x="24683" y="42996"/>
                    <a:pt x="24683" y="42290"/>
                    <a:pt x="24710" y="41558"/>
                  </a:cubicBezTo>
                  <a:cubicBezTo>
                    <a:pt x="24981" y="36404"/>
                    <a:pt x="24412" y="31332"/>
                    <a:pt x="23435" y="26260"/>
                  </a:cubicBezTo>
                  <a:cubicBezTo>
                    <a:pt x="23381" y="25908"/>
                    <a:pt x="23408" y="25555"/>
                    <a:pt x="23544" y="25229"/>
                  </a:cubicBezTo>
                  <a:cubicBezTo>
                    <a:pt x="23924" y="24280"/>
                    <a:pt x="24358" y="23358"/>
                    <a:pt x="24846" y="22463"/>
                  </a:cubicBezTo>
                  <a:cubicBezTo>
                    <a:pt x="26744" y="18828"/>
                    <a:pt x="28724" y="15248"/>
                    <a:pt x="30813" y="11749"/>
                  </a:cubicBezTo>
                  <a:cubicBezTo>
                    <a:pt x="32359" y="9172"/>
                    <a:pt x="33797" y="6541"/>
                    <a:pt x="35288" y="3937"/>
                  </a:cubicBezTo>
                  <a:cubicBezTo>
                    <a:pt x="35505" y="3530"/>
                    <a:pt x="35722" y="3096"/>
                    <a:pt x="35967" y="2635"/>
                  </a:cubicBezTo>
                  <a:cubicBezTo>
                    <a:pt x="36129" y="2310"/>
                    <a:pt x="35967" y="1876"/>
                    <a:pt x="35641" y="1740"/>
                  </a:cubicBezTo>
                  <a:cubicBezTo>
                    <a:pt x="34583" y="1171"/>
                    <a:pt x="32956" y="411"/>
                    <a:pt x="32088" y="59"/>
                  </a:cubicBezTo>
                  <a:cubicBezTo>
                    <a:pt x="32002" y="20"/>
                    <a:pt x="31912" y="1"/>
                    <a:pt x="31823" y="1"/>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51"/>
            <p:cNvSpPr/>
            <p:nvPr/>
          </p:nvSpPr>
          <p:spPr>
            <a:xfrm>
              <a:off x="2710438" y="6272213"/>
              <a:ext cx="442825" cy="353275"/>
            </a:xfrm>
            <a:custGeom>
              <a:avLst/>
              <a:gdLst/>
              <a:ahLst/>
              <a:cxnLst/>
              <a:rect l="l" t="t" r="r" b="b"/>
              <a:pathLst>
                <a:path w="17713" h="14131" extrusionOk="0">
                  <a:moveTo>
                    <a:pt x="6087" y="1"/>
                  </a:moveTo>
                  <a:cubicBezTo>
                    <a:pt x="5993" y="1"/>
                    <a:pt x="5897" y="18"/>
                    <a:pt x="5805" y="53"/>
                  </a:cubicBezTo>
                  <a:lnTo>
                    <a:pt x="5643" y="134"/>
                  </a:lnTo>
                  <a:cubicBezTo>
                    <a:pt x="4992" y="405"/>
                    <a:pt x="4341" y="704"/>
                    <a:pt x="3663" y="1002"/>
                  </a:cubicBezTo>
                  <a:cubicBezTo>
                    <a:pt x="2551" y="1490"/>
                    <a:pt x="1411" y="1951"/>
                    <a:pt x="272" y="2440"/>
                  </a:cubicBezTo>
                  <a:cubicBezTo>
                    <a:pt x="55" y="2548"/>
                    <a:pt x="1" y="2847"/>
                    <a:pt x="164" y="3036"/>
                  </a:cubicBezTo>
                  <a:cubicBezTo>
                    <a:pt x="1384" y="4420"/>
                    <a:pt x="2713" y="5695"/>
                    <a:pt x="4178" y="6807"/>
                  </a:cubicBezTo>
                  <a:cubicBezTo>
                    <a:pt x="6212" y="8271"/>
                    <a:pt x="8301" y="9628"/>
                    <a:pt x="10444" y="10875"/>
                  </a:cubicBezTo>
                  <a:cubicBezTo>
                    <a:pt x="12695" y="12123"/>
                    <a:pt x="15000" y="13208"/>
                    <a:pt x="17387" y="14130"/>
                  </a:cubicBezTo>
                  <a:lnTo>
                    <a:pt x="17414" y="14130"/>
                  </a:lnTo>
                  <a:cubicBezTo>
                    <a:pt x="17496" y="14130"/>
                    <a:pt x="17550" y="14049"/>
                    <a:pt x="17550" y="13940"/>
                  </a:cubicBezTo>
                  <a:cubicBezTo>
                    <a:pt x="17604" y="11635"/>
                    <a:pt x="17659" y="9329"/>
                    <a:pt x="17713" y="6942"/>
                  </a:cubicBezTo>
                  <a:cubicBezTo>
                    <a:pt x="17713" y="6563"/>
                    <a:pt x="17469" y="6237"/>
                    <a:pt x="17116" y="6129"/>
                  </a:cubicBezTo>
                  <a:cubicBezTo>
                    <a:pt x="16818" y="6047"/>
                    <a:pt x="16574" y="5912"/>
                    <a:pt x="16357" y="5722"/>
                  </a:cubicBezTo>
                  <a:cubicBezTo>
                    <a:pt x="16112" y="5505"/>
                    <a:pt x="15868" y="5342"/>
                    <a:pt x="15624" y="5098"/>
                  </a:cubicBezTo>
                  <a:cubicBezTo>
                    <a:pt x="15217" y="4691"/>
                    <a:pt x="14621" y="4447"/>
                    <a:pt x="14024" y="4420"/>
                  </a:cubicBezTo>
                  <a:cubicBezTo>
                    <a:pt x="13726" y="4420"/>
                    <a:pt x="13400" y="4393"/>
                    <a:pt x="13102" y="4365"/>
                  </a:cubicBezTo>
                  <a:cubicBezTo>
                    <a:pt x="12152" y="4284"/>
                    <a:pt x="11284" y="3769"/>
                    <a:pt x="10769" y="2982"/>
                  </a:cubicBezTo>
                  <a:cubicBezTo>
                    <a:pt x="10633" y="2792"/>
                    <a:pt x="10471" y="2602"/>
                    <a:pt x="10308" y="2413"/>
                  </a:cubicBezTo>
                  <a:cubicBezTo>
                    <a:pt x="10064" y="2087"/>
                    <a:pt x="9711" y="1843"/>
                    <a:pt x="9304" y="1789"/>
                  </a:cubicBezTo>
                  <a:cubicBezTo>
                    <a:pt x="8925" y="1707"/>
                    <a:pt x="8545" y="1599"/>
                    <a:pt x="8192" y="1490"/>
                  </a:cubicBezTo>
                  <a:cubicBezTo>
                    <a:pt x="7568" y="1328"/>
                    <a:pt x="7053" y="921"/>
                    <a:pt x="6755" y="378"/>
                  </a:cubicBezTo>
                  <a:cubicBezTo>
                    <a:pt x="6614" y="137"/>
                    <a:pt x="6355" y="1"/>
                    <a:pt x="608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51"/>
            <p:cNvSpPr/>
            <p:nvPr/>
          </p:nvSpPr>
          <p:spPr>
            <a:xfrm>
              <a:off x="2677213" y="6242938"/>
              <a:ext cx="499100" cy="402200"/>
            </a:xfrm>
            <a:custGeom>
              <a:avLst/>
              <a:gdLst/>
              <a:ahLst/>
              <a:cxnLst/>
              <a:rect l="l" t="t" r="r" b="b"/>
              <a:pathLst>
                <a:path w="19964" h="16088" extrusionOk="0">
                  <a:moveTo>
                    <a:pt x="7416" y="1172"/>
                  </a:moveTo>
                  <a:cubicBezTo>
                    <a:pt x="7684" y="1172"/>
                    <a:pt x="7943" y="1308"/>
                    <a:pt x="8084" y="1549"/>
                  </a:cubicBezTo>
                  <a:cubicBezTo>
                    <a:pt x="8382" y="2092"/>
                    <a:pt x="8897" y="2499"/>
                    <a:pt x="9521" y="2661"/>
                  </a:cubicBezTo>
                  <a:cubicBezTo>
                    <a:pt x="9874" y="2770"/>
                    <a:pt x="10254" y="2878"/>
                    <a:pt x="10633" y="2960"/>
                  </a:cubicBezTo>
                  <a:cubicBezTo>
                    <a:pt x="11040" y="3014"/>
                    <a:pt x="11393" y="3258"/>
                    <a:pt x="11637" y="3584"/>
                  </a:cubicBezTo>
                  <a:cubicBezTo>
                    <a:pt x="11800" y="3773"/>
                    <a:pt x="11962" y="3963"/>
                    <a:pt x="12098" y="4153"/>
                  </a:cubicBezTo>
                  <a:cubicBezTo>
                    <a:pt x="12613" y="4940"/>
                    <a:pt x="13481" y="5455"/>
                    <a:pt x="14431" y="5536"/>
                  </a:cubicBezTo>
                  <a:cubicBezTo>
                    <a:pt x="14729" y="5564"/>
                    <a:pt x="15055" y="5591"/>
                    <a:pt x="15353" y="5591"/>
                  </a:cubicBezTo>
                  <a:cubicBezTo>
                    <a:pt x="15950" y="5618"/>
                    <a:pt x="16546" y="5862"/>
                    <a:pt x="16953" y="6269"/>
                  </a:cubicBezTo>
                  <a:cubicBezTo>
                    <a:pt x="17197" y="6513"/>
                    <a:pt x="17441" y="6676"/>
                    <a:pt x="17686" y="6893"/>
                  </a:cubicBezTo>
                  <a:cubicBezTo>
                    <a:pt x="17903" y="7083"/>
                    <a:pt x="18147" y="7218"/>
                    <a:pt x="18445" y="7300"/>
                  </a:cubicBezTo>
                  <a:cubicBezTo>
                    <a:pt x="18798" y="7408"/>
                    <a:pt x="19042" y="7734"/>
                    <a:pt x="19042" y="8113"/>
                  </a:cubicBezTo>
                  <a:cubicBezTo>
                    <a:pt x="18988" y="10500"/>
                    <a:pt x="18933" y="12806"/>
                    <a:pt x="18879" y="15111"/>
                  </a:cubicBezTo>
                  <a:cubicBezTo>
                    <a:pt x="18879" y="15220"/>
                    <a:pt x="18825" y="15301"/>
                    <a:pt x="18743" y="15301"/>
                  </a:cubicBezTo>
                  <a:lnTo>
                    <a:pt x="18716" y="15301"/>
                  </a:lnTo>
                  <a:cubicBezTo>
                    <a:pt x="16329" y="14379"/>
                    <a:pt x="14024" y="13294"/>
                    <a:pt x="11773" y="12046"/>
                  </a:cubicBezTo>
                  <a:cubicBezTo>
                    <a:pt x="9630" y="10799"/>
                    <a:pt x="7541" y="9442"/>
                    <a:pt x="5507" y="7978"/>
                  </a:cubicBezTo>
                  <a:cubicBezTo>
                    <a:pt x="4042" y="6866"/>
                    <a:pt x="2713" y="5591"/>
                    <a:pt x="1493" y="4207"/>
                  </a:cubicBezTo>
                  <a:cubicBezTo>
                    <a:pt x="1330" y="4018"/>
                    <a:pt x="1384" y="3719"/>
                    <a:pt x="1601" y="3611"/>
                  </a:cubicBezTo>
                  <a:cubicBezTo>
                    <a:pt x="2740" y="3122"/>
                    <a:pt x="3880" y="2661"/>
                    <a:pt x="4992" y="2173"/>
                  </a:cubicBezTo>
                  <a:cubicBezTo>
                    <a:pt x="5670" y="1875"/>
                    <a:pt x="6321" y="1576"/>
                    <a:pt x="6972" y="1305"/>
                  </a:cubicBezTo>
                  <a:lnTo>
                    <a:pt x="7134" y="1224"/>
                  </a:lnTo>
                  <a:cubicBezTo>
                    <a:pt x="7226" y="1189"/>
                    <a:pt x="7322" y="1172"/>
                    <a:pt x="7416" y="1172"/>
                  </a:cubicBezTo>
                  <a:close/>
                  <a:moveTo>
                    <a:pt x="8145" y="0"/>
                  </a:moveTo>
                  <a:cubicBezTo>
                    <a:pt x="8086" y="0"/>
                    <a:pt x="8021" y="10"/>
                    <a:pt x="7948" y="30"/>
                  </a:cubicBezTo>
                  <a:cubicBezTo>
                    <a:pt x="7514" y="166"/>
                    <a:pt x="7080" y="329"/>
                    <a:pt x="6673" y="491"/>
                  </a:cubicBezTo>
                  <a:cubicBezTo>
                    <a:pt x="4775" y="1278"/>
                    <a:pt x="2903" y="2065"/>
                    <a:pt x="1032" y="2878"/>
                  </a:cubicBezTo>
                  <a:cubicBezTo>
                    <a:pt x="815" y="2933"/>
                    <a:pt x="625" y="3041"/>
                    <a:pt x="462" y="3177"/>
                  </a:cubicBezTo>
                  <a:cubicBezTo>
                    <a:pt x="28" y="3502"/>
                    <a:pt x="1" y="3801"/>
                    <a:pt x="299" y="4235"/>
                  </a:cubicBezTo>
                  <a:cubicBezTo>
                    <a:pt x="353" y="4289"/>
                    <a:pt x="381" y="4343"/>
                    <a:pt x="435" y="4397"/>
                  </a:cubicBezTo>
                  <a:cubicBezTo>
                    <a:pt x="1004" y="5048"/>
                    <a:pt x="1547" y="5672"/>
                    <a:pt x="2116" y="6296"/>
                  </a:cubicBezTo>
                  <a:cubicBezTo>
                    <a:pt x="3012" y="7218"/>
                    <a:pt x="4015" y="8032"/>
                    <a:pt x="5073" y="8791"/>
                  </a:cubicBezTo>
                  <a:cubicBezTo>
                    <a:pt x="7596" y="10636"/>
                    <a:pt x="10227" y="12290"/>
                    <a:pt x="12993" y="13755"/>
                  </a:cubicBezTo>
                  <a:cubicBezTo>
                    <a:pt x="14648" y="14623"/>
                    <a:pt x="16384" y="15355"/>
                    <a:pt x="18174" y="15925"/>
                  </a:cubicBezTo>
                  <a:cubicBezTo>
                    <a:pt x="18472" y="16006"/>
                    <a:pt x="18825" y="16061"/>
                    <a:pt x="19150" y="16088"/>
                  </a:cubicBezTo>
                  <a:cubicBezTo>
                    <a:pt x="19503" y="16088"/>
                    <a:pt x="19666" y="15898"/>
                    <a:pt x="19747" y="15545"/>
                  </a:cubicBezTo>
                  <a:cubicBezTo>
                    <a:pt x="19774" y="15328"/>
                    <a:pt x="19801" y="15084"/>
                    <a:pt x="19801" y="14840"/>
                  </a:cubicBezTo>
                  <a:cubicBezTo>
                    <a:pt x="19856" y="12562"/>
                    <a:pt x="19910" y="10283"/>
                    <a:pt x="19964" y="8005"/>
                  </a:cubicBezTo>
                  <a:cubicBezTo>
                    <a:pt x="19964" y="7734"/>
                    <a:pt x="19937" y="7462"/>
                    <a:pt x="19910" y="7218"/>
                  </a:cubicBezTo>
                  <a:cubicBezTo>
                    <a:pt x="19856" y="6676"/>
                    <a:pt x="19856" y="6621"/>
                    <a:pt x="19340" y="6567"/>
                  </a:cubicBezTo>
                  <a:cubicBezTo>
                    <a:pt x="18635" y="6459"/>
                    <a:pt x="18011" y="6106"/>
                    <a:pt x="17550" y="5591"/>
                  </a:cubicBezTo>
                  <a:cubicBezTo>
                    <a:pt x="17007" y="5048"/>
                    <a:pt x="16302" y="4750"/>
                    <a:pt x="15543" y="4723"/>
                  </a:cubicBezTo>
                  <a:cubicBezTo>
                    <a:pt x="15190" y="4696"/>
                    <a:pt x="14865" y="4696"/>
                    <a:pt x="14512" y="4641"/>
                  </a:cubicBezTo>
                  <a:cubicBezTo>
                    <a:pt x="13807" y="4614"/>
                    <a:pt x="13183" y="4207"/>
                    <a:pt x="12803" y="3611"/>
                  </a:cubicBezTo>
                  <a:cubicBezTo>
                    <a:pt x="12668" y="3394"/>
                    <a:pt x="12478" y="3204"/>
                    <a:pt x="12315" y="2987"/>
                  </a:cubicBezTo>
                  <a:cubicBezTo>
                    <a:pt x="11990" y="2526"/>
                    <a:pt x="11501" y="2227"/>
                    <a:pt x="10959" y="2092"/>
                  </a:cubicBezTo>
                  <a:cubicBezTo>
                    <a:pt x="10606" y="2010"/>
                    <a:pt x="10227" y="1902"/>
                    <a:pt x="9874" y="1793"/>
                  </a:cubicBezTo>
                  <a:cubicBezTo>
                    <a:pt x="9413" y="1685"/>
                    <a:pt x="9033" y="1387"/>
                    <a:pt x="8843" y="953"/>
                  </a:cubicBezTo>
                  <a:cubicBezTo>
                    <a:pt x="8735" y="736"/>
                    <a:pt x="8653" y="519"/>
                    <a:pt x="8545" y="302"/>
                  </a:cubicBezTo>
                  <a:cubicBezTo>
                    <a:pt x="8442" y="97"/>
                    <a:pt x="8325" y="0"/>
                    <a:pt x="814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51"/>
            <p:cNvSpPr/>
            <p:nvPr/>
          </p:nvSpPr>
          <p:spPr>
            <a:xfrm>
              <a:off x="2920663" y="6449313"/>
              <a:ext cx="75300" cy="54775"/>
            </a:xfrm>
            <a:custGeom>
              <a:avLst/>
              <a:gdLst/>
              <a:ahLst/>
              <a:cxnLst/>
              <a:rect l="l" t="t" r="r" b="b"/>
              <a:pathLst>
                <a:path w="3012" h="2191" extrusionOk="0">
                  <a:moveTo>
                    <a:pt x="468" y="0"/>
                  </a:moveTo>
                  <a:cubicBezTo>
                    <a:pt x="403" y="0"/>
                    <a:pt x="336" y="16"/>
                    <a:pt x="272" y="48"/>
                  </a:cubicBezTo>
                  <a:cubicBezTo>
                    <a:pt x="82" y="157"/>
                    <a:pt x="0" y="401"/>
                    <a:pt x="82" y="618"/>
                  </a:cubicBezTo>
                  <a:cubicBezTo>
                    <a:pt x="299" y="1133"/>
                    <a:pt x="706" y="1594"/>
                    <a:pt x="1221" y="1838"/>
                  </a:cubicBezTo>
                  <a:cubicBezTo>
                    <a:pt x="1546" y="2028"/>
                    <a:pt x="1926" y="2137"/>
                    <a:pt x="2306" y="2191"/>
                  </a:cubicBezTo>
                  <a:cubicBezTo>
                    <a:pt x="2469" y="2191"/>
                    <a:pt x="2631" y="2164"/>
                    <a:pt x="2794" y="2082"/>
                  </a:cubicBezTo>
                  <a:cubicBezTo>
                    <a:pt x="2903" y="2001"/>
                    <a:pt x="2984" y="1865"/>
                    <a:pt x="3011" y="1730"/>
                  </a:cubicBezTo>
                  <a:cubicBezTo>
                    <a:pt x="2984" y="1594"/>
                    <a:pt x="2903" y="1486"/>
                    <a:pt x="2767" y="1404"/>
                  </a:cubicBezTo>
                  <a:cubicBezTo>
                    <a:pt x="2658" y="1350"/>
                    <a:pt x="2550" y="1296"/>
                    <a:pt x="2441" y="1296"/>
                  </a:cubicBezTo>
                  <a:cubicBezTo>
                    <a:pt x="1736" y="1269"/>
                    <a:pt x="1139" y="862"/>
                    <a:pt x="814" y="238"/>
                  </a:cubicBezTo>
                  <a:cubicBezTo>
                    <a:pt x="757" y="86"/>
                    <a:pt x="620" y="0"/>
                    <a:pt x="46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51"/>
            <p:cNvSpPr/>
            <p:nvPr/>
          </p:nvSpPr>
          <p:spPr>
            <a:xfrm>
              <a:off x="3022363" y="6450338"/>
              <a:ext cx="23775" cy="21375"/>
            </a:xfrm>
            <a:custGeom>
              <a:avLst/>
              <a:gdLst/>
              <a:ahLst/>
              <a:cxnLst/>
              <a:rect l="l" t="t" r="r" b="b"/>
              <a:pathLst>
                <a:path w="951" h="855" extrusionOk="0">
                  <a:moveTo>
                    <a:pt x="479" y="0"/>
                  </a:moveTo>
                  <a:cubicBezTo>
                    <a:pt x="360" y="0"/>
                    <a:pt x="245" y="48"/>
                    <a:pt x="164" y="143"/>
                  </a:cubicBezTo>
                  <a:cubicBezTo>
                    <a:pt x="1" y="305"/>
                    <a:pt x="1" y="550"/>
                    <a:pt x="164" y="712"/>
                  </a:cubicBezTo>
                  <a:cubicBezTo>
                    <a:pt x="245" y="807"/>
                    <a:pt x="360" y="855"/>
                    <a:pt x="479" y="855"/>
                  </a:cubicBezTo>
                  <a:cubicBezTo>
                    <a:pt x="598" y="855"/>
                    <a:pt x="720" y="807"/>
                    <a:pt x="815" y="712"/>
                  </a:cubicBezTo>
                  <a:cubicBezTo>
                    <a:pt x="950" y="550"/>
                    <a:pt x="950" y="305"/>
                    <a:pt x="815" y="143"/>
                  </a:cubicBezTo>
                  <a:cubicBezTo>
                    <a:pt x="720" y="48"/>
                    <a:pt x="598" y="0"/>
                    <a:pt x="47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51"/>
            <p:cNvSpPr/>
            <p:nvPr/>
          </p:nvSpPr>
          <p:spPr>
            <a:xfrm>
              <a:off x="2922013" y="6393213"/>
              <a:ext cx="23750" cy="21300"/>
            </a:xfrm>
            <a:custGeom>
              <a:avLst/>
              <a:gdLst/>
              <a:ahLst/>
              <a:cxnLst/>
              <a:rect l="l" t="t" r="r" b="b"/>
              <a:pathLst>
                <a:path w="950" h="852" extrusionOk="0">
                  <a:moveTo>
                    <a:pt x="479" y="0"/>
                  </a:moveTo>
                  <a:cubicBezTo>
                    <a:pt x="360" y="0"/>
                    <a:pt x="245" y="41"/>
                    <a:pt x="163" y="122"/>
                  </a:cubicBezTo>
                  <a:cubicBezTo>
                    <a:pt x="1" y="285"/>
                    <a:pt x="1" y="556"/>
                    <a:pt x="163" y="719"/>
                  </a:cubicBezTo>
                  <a:cubicBezTo>
                    <a:pt x="248" y="803"/>
                    <a:pt x="369" y="851"/>
                    <a:pt x="488" y="851"/>
                  </a:cubicBezTo>
                  <a:cubicBezTo>
                    <a:pt x="599" y="851"/>
                    <a:pt x="709" y="810"/>
                    <a:pt x="787" y="719"/>
                  </a:cubicBezTo>
                  <a:cubicBezTo>
                    <a:pt x="950" y="556"/>
                    <a:pt x="950" y="312"/>
                    <a:pt x="814" y="122"/>
                  </a:cubicBezTo>
                  <a:cubicBezTo>
                    <a:pt x="719" y="41"/>
                    <a:pt x="597" y="0"/>
                    <a:pt x="47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51"/>
            <p:cNvSpPr/>
            <p:nvPr/>
          </p:nvSpPr>
          <p:spPr>
            <a:xfrm>
              <a:off x="2995963" y="6198838"/>
              <a:ext cx="88825" cy="76375"/>
            </a:xfrm>
            <a:custGeom>
              <a:avLst/>
              <a:gdLst/>
              <a:ahLst/>
              <a:cxnLst/>
              <a:rect l="l" t="t" r="r" b="b"/>
              <a:pathLst>
                <a:path w="3553" h="3055" extrusionOk="0">
                  <a:moveTo>
                    <a:pt x="1554" y="967"/>
                  </a:moveTo>
                  <a:cubicBezTo>
                    <a:pt x="1834" y="967"/>
                    <a:pt x="2129" y="1072"/>
                    <a:pt x="2332" y="1252"/>
                  </a:cubicBezTo>
                  <a:cubicBezTo>
                    <a:pt x="2386" y="1333"/>
                    <a:pt x="2467" y="1415"/>
                    <a:pt x="2494" y="1496"/>
                  </a:cubicBezTo>
                  <a:cubicBezTo>
                    <a:pt x="2630" y="1794"/>
                    <a:pt x="2440" y="2147"/>
                    <a:pt x="2115" y="2174"/>
                  </a:cubicBezTo>
                  <a:cubicBezTo>
                    <a:pt x="2074" y="2179"/>
                    <a:pt x="2034" y="2182"/>
                    <a:pt x="1994" y="2182"/>
                  </a:cubicBezTo>
                  <a:cubicBezTo>
                    <a:pt x="1607" y="2182"/>
                    <a:pt x="1256" y="1949"/>
                    <a:pt x="1084" y="1604"/>
                  </a:cubicBezTo>
                  <a:cubicBezTo>
                    <a:pt x="976" y="1360"/>
                    <a:pt x="1111" y="1062"/>
                    <a:pt x="1382" y="981"/>
                  </a:cubicBezTo>
                  <a:cubicBezTo>
                    <a:pt x="1438" y="971"/>
                    <a:pt x="1496" y="967"/>
                    <a:pt x="1554" y="967"/>
                  </a:cubicBezTo>
                  <a:close/>
                  <a:moveTo>
                    <a:pt x="1518" y="1"/>
                  </a:moveTo>
                  <a:cubicBezTo>
                    <a:pt x="1482" y="1"/>
                    <a:pt x="1446" y="2"/>
                    <a:pt x="1409" y="4"/>
                  </a:cubicBezTo>
                  <a:cubicBezTo>
                    <a:pt x="1395" y="4"/>
                    <a:pt x="1380" y="3"/>
                    <a:pt x="1366" y="3"/>
                  </a:cubicBezTo>
                  <a:cubicBezTo>
                    <a:pt x="600" y="3"/>
                    <a:pt x="1" y="697"/>
                    <a:pt x="80" y="1469"/>
                  </a:cubicBezTo>
                  <a:cubicBezTo>
                    <a:pt x="135" y="1876"/>
                    <a:pt x="325" y="2255"/>
                    <a:pt x="650" y="2527"/>
                  </a:cubicBezTo>
                  <a:cubicBezTo>
                    <a:pt x="1034" y="2872"/>
                    <a:pt x="1527" y="3055"/>
                    <a:pt x="2033" y="3055"/>
                  </a:cubicBezTo>
                  <a:cubicBezTo>
                    <a:pt x="2241" y="3055"/>
                    <a:pt x="2451" y="3024"/>
                    <a:pt x="2657" y="2961"/>
                  </a:cubicBezTo>
                  <a:cubicBezTo>
                    <a:pt x="3091" y="2771"/>
                    <a:pt x="3417" y="2337"/>
                    <a:pt x="3471" y="1849"/>
                  </a:cubicBezTo>
                  <a:cubicBezTo>
                    <a:pt x="3552" y="1415"/>
                    <a:pt x="3362" y="981"/>
                    <a:pt x="2983" y="737"/>
                  </a:cubicBezTo>
                  <a:cubicBezTo>
                    <a:pt x="2847" y="628"/>
                    <a:pt x="2711" y="547"/>
                    <a:pt x="2603" y="411"/>
                  </a:cubicBezTo>
                  <a:cubicBezTo>
                    <a:pt x="2305" y="138"/>
                    <a:pt x="1915" y="1"/>
                    <a:pt x="1518"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51"/>
            <p:cNvSpPr/>
            <p:nvPr/>
          </p:nvSpPr>
          <p:spPr>
            <a:xfrm>
              <a:off x="3019663" y="6222988"/>
              <a:ext cx="42075" cy="30400"/>
            </a:xfrm>
            <a:custGeom>
              <a:avLst/>
              <a:gdLst/>
              <a:ahLst/>
              <a:cxnLst/>
              <a:rect l="l" t="t" r="r" b="b"/>
              <a:pathLst>
                <a:path w="1683" h="1216" extrusionOk="0">
                  <a:moveTo>
                    <a:pt x="588" y="1"/>
                  </a:moveTo>
                  <a:cubicBezTo>
                    <a:pt x="528" y="1"/>
                    <a:pt x="468" y="5"/>
                    <a:pt x="407" y="15"/>
                  </a:cubicBezTo>
                  <a:cubicBezTo>
                    <a:pt x="136" y="96"/>
                    <a:pt x="0" y="394"/>
                    <a:pt x="136" y="638"/>
                  </a:cubicBezTo>
                  <a:cubicBezTo>
                    <a:pt x="308" y="983"/>
                    <a:pt x="659" y="1216"/>
                    <a:pt x="1046" y="1216"/>
                  </a:cubicBezTo>
                  <a:cubicBezTo>
                    <a:pt x="1086" y="1216"/>
                    <a:pt x="1126" y="1213"/>
                    <a:pt x="1167" y="1208"/>
                  </a:cubicBezTo>
                  <a:cubicBezTo>
                    <a:pt x="1492" y="1181"/>
                    <a:pt x="1682" y="828"/>
                    <a:pt x="1546" y="530"/>
                  </a:cubicBezTo>
                  <a:cubicBezTo>
                    <a:pt x="1492" y="449"/>
                    <a:pt x="1438" y="367"/>
                    <a:pt x="1384" y="286"/>
                  </a:cubicBezTo>
                  <a:cubicBezTo>
                    <a:pt x="1159" y="106"/>
                    <a:pt x="878" y="1"/>
                    <a:pt x="588"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51"/>
            <p:cNvSpPr/>
            <p:nvPr/>
          </p:nvSpPr>
          <p:spPr>
            <a:xfrm>
              <a:off x="3108488" y="6151213"/>
              <a:ext cx="63775" cy="60150"/>
            </a:xfrm>
            <a:custGeom>
              <a:avLst/>
              <a:gdLst/>
              <a:ahLst/>
              <a:cxnLst/>
              <a:rect l="l" t="t" r="r" b="b"/>
              <a:pathLst>
                <a:path w="2551" h="2406" extrusionOk="0">
                  <a:moveTo>
                    <a:pt x="1411" y="688"/>
                  </a:moveTo>
                  <a:cubicBezTo>
                    <a:pt x="1637" y="688"/>
                    <a:pt x="1838" y="883"/>
                    <a:pt x="1818" y="1123"/>
                  </a:cubicBezTo>
                  <a:cubicBezTo>
                    <a:pt x="1818" y="1150"/>
                    <a:pt x="1791" y="1177"/>
                    <a:pt x="1791" y="1231"/>
                  </a:cubicBezTo>
                  <a:cubicBezTo>
                    <a:pt x="1740" y="1513"/>
                    <a:pt x="1471" y="1722"/>
                    <a:pt x="1168" y="1722"/>
                  </a:cubicBezTo>
                  <a:cubicBezTo>
                    <a:pt x="1149" y="1722"/>
                    <a:pt x="1131" y="1721"/>
                    <a:pt x="1113" y="1719"/>
                  </a:cubicBezTo>
                  <a:cubicBezTo>
                    <a:pt x="1031" y="1719"/>
                    <a:pt x="869" y="1584"/>
                    <a:pt x="869" y="1557"/>
                  </a:cubicBezTo>
                  <a:cubicBezTo>
                    <a:pt x="896" y="1285"/>
                    <a:pt x="1004" y="1041"/>
                    <a:pt x="1113" y="824"/>
                  </a:cubicBezTo>
                  <a:cubicBezTo>
                    <a:pt x="1140" y="797"/>
                    <a:pt x="1167" y="797"/>
                    <a:pt x="1167" y="770"/>
                  </a:cubicBezTo>
                  <a:cubicBezTo>
                    <a:pt x="1246" y="713"/>
                    <a:pt x="1330" y="688"/>
                    <a:pt x="1411" y="688"/>
                  </a:cubicBezTo>
                  <a:close/>
                  <a:moveTo>
                    <a:pt x="1427" y="0"/>
                  </a:moveTo>
                  <a:cubicBezTo>
                    <a:pt x="1313" y="0"/>
                    <a:pt x="1198" y="21"/>
                    <a:pt x="1086" y="65"/>
                  </a:cubicBezTo>
                  <a:cubicBezTo>
                    <a:pt x="652" y="228"/>
                    <a:pt x="326" y="553"/>
                    <a:pt x="190" y="960"/>
                  </a:cubicBezTo>
                  <a:cubicBezTo>
                    <a:pt x="1" y="1394"/>
                    <a:pt x="163" y="1936"/>
                    <a:pt x="543" y="2208"/>
                  </a:cubicBezTo>
                  <a:cubicBezTo>
                    <a:pt x="679" y="2316"/>
                    <a:pt x="841" y="2370"/>
                    <a:pt x="1031" y="2397"/>
                  </a:cubicBezTo>
                  <a:cubicBezTo>
                    <a:pt x="1081" y="2403"/>
                    <a:pt x="1131" y="2406"/>
                    <a:pt x="1181" y="2406"/>
                  </a:cubicBezTo>
                  <a:cubicBezTo>
                    <a:pt x="1622" y="2406"/>
                    <a:pt x="2065" y="2193"/>
                    <a:pt x="2333" y="1828"/>
                  </a:cubicBezTo>
                  <a:cubicBezTo>
                    <a:pt x="2550" y="1448"/>
                    <a:pt x="2550" y="960"/>
                    <a:pt x="2333" y="607"/>
                  </a:cubicBezTo>
                  <a:cubicBezTo>
                    <a:pt x="2166" y="231"/>
                    <a:pt x="1806" y="0"/>
                    <a:pt x="142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51"/>
            <p:cNvSpPr/>
            <p:nvPr/>
          </p:nvSpPr>
          <p:spPr>
            <a:xfrm>
              <a:off x="3130188" y="6168388"/>
              <a:ext cx="24250" cy="25875"/>
            </a:xfrm>
            <a:custGeom>
              <a:avLst/>
              <a:gdLst/>
              <a:ahLst/>
              <a:cxnLst/>
              <a:rect l="l" t="t" r="r" b="b"/>
              <a:pathLst>
                <a:path w="970" h="1035" extrusionOk="0">
                  <a:moveTo>
                    <a:pt x="543" y="1"/>
                  </a:moveTo>
                  <a:cubicBezTo>
                    <a:pt x="462" y="1"/>
                    <a:pt x="378" y="26"/>
                    <a:pt x="299" y="83"/>
                  </a:cubicBezTo>
                  <a:cubicBezTo>
                    <a:pt x="299" y="110"/>
                    <a:pt x="272" y="110"/>
                    <a:pt x="245" y="137"/>
                  </a:cubicBezTo>
                  <a:cubicBezTo>
                    <a:pt x="136" y="354"/>
                    <a:pt x="28" y="598"/>
                    <a:pt x="1" y="870"/>
                  </a:cubicBezTo>
                  <a:cubicBezTo>
                    <a:pt x="1" y="897"/>
                    <a:pt x="163" y="1032"/>
                    <a:pt x="245" y="1032"/>
                  </a:cubicBezTo>
                  <a:cubicBezTo>
                    <a:pt x="263" y="1034"/>
                    <a:pt x="281" y="1035"/>
                    <a:pt x="300" y="1035"/>
                  </a:cubicBezTo>
                  <a:cubicBezTo>
                    <a:pt x="603" y="1035"/>
                    <a:pt x="872" y="826"/>
                    <a:pt x="923" y="544"/>
                  </a:cubicBezTo>
                  <a:cubicBezTo>
                    <a:pt x="923" y="490"/>
                    <a:pt x="950" y="463"/>
                    <a:pt x="950" y="436"/>
                  </a:cubicBezTo>
                  <a:cubicBezTo>
                    <a:pt x="970" y="196"/>
                    <a:pt x="769" y="1"/>
                    <a:pt x="543"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51"/>
            <p:cNvSpPr/>
            <p:nvPr/>
          </p:nvSpPr>
          <p:spPr>
            <a:xfrm>
              <a:off x="3179013" y="5920263"/>
              <a:ext cx="73250" cy="81850"/>
            </a:xfrm>
            <a:custGeom>
              <a:avLst/>
              <a:gdLst/>
              <a:ahLst/>
              <a:cxnLst/>
              <a:rect l="l" t="t" r="r" b="b"/>
              <a:pathLst>
                <a:path w="2930" h="3274" extrusionOk="0">
                  <a:moveTo>
                    <a:pt x="1508" y="946"/>
                  </a:moveTo>
                  <a:cubicBezTo>
                    <a:pt x="1575" y="946"/>
                    <a:pt x="1642" y="969"/>
                    <a:pt x="1709" y="1003"/>
                  </a:cubicBezTo>
                  <a:cubicBezTo>
                    <a:pt x="1926" y="1166"/>
                    <a:pt x="2008" y="1464"/>
                    <a:pt x="1872" y="1708"/>
                  </a:cubicBezTo>
                  <a:cubicBezTo>
                    <a:pt x="1791" y="1979"/>
                    <a:pt x="1574" y="2223"/>
                    <a:pt x="1275" y="2305"/>
                  </a:cubicBezTo>
                  <a:cubicBezTo>
                    <a:pt x="1031" y="2169"/>
                    <a:pt x="923" y="1898"/>
                    <a:pt x="1004" y="1654"/>
                  </a:cubicBezTo>
                  <a:cubicBezTo>
                    <a:pt x="1004" y="1383"/>
                    <a:pt x="1167" y="1139"/>
                    <a:pt x="1384" y="976"/>
                  </a:cubicBezTo>
                  <a:cubicBezTo>
                    <a:pt x="1425" y="955"/>
                    <a:pt x="1467" y="946"/>
                    <a:pt x="1508" y="946"/>
                  </a:cubicBezTo>
                  <a:close/>
                  <a:moveTo>
                    <a:pt x="1535" y="0"/>
                  </a:moveTo>
                  <a:cubicBezTo>
                    <a:pt x="1106" y="0"/>
                    <a:pt x="688" y="216"/>
                    <a:pt x="434" y="596"/>
                  </a:cubicBezTo>
                  <a:cubicBezTo>
                    <a:pt x="136" y="1003"/>
                    <a:pt x="0" y="1491"/>
                    <a:pt x="55" y="2006"/>
                  </a:cubicBezTo>
                  <a:cubicBezTo>
                    <a:pt x="109" y="2549"/>
                    <a:pt x="462" y="3010"/>
                    <a:pt x="977" y="3200"/>
                  </a:cubicBezTo>
                  <a:cubicBezTo>
                    <a:pt x="1097" y="3251"/>
                    <a:pt x="1212" y="3273"/>
                    <a:pt x="1322" y="3273"/>
                  </a:cubicBezTo>
                  <a:cubicBezTo>
                    <a:pt x="1685" y="3273"/>
                    <a:pt x="2007" y="3030"/>
                    <a:pt x="2360" y="2739"/>
                  </a:cubicBezTo>
                  <a:cubicBezTo>
                    <a:pt x="2523" y="2495"/>
                    <a:pt x="2659" y="2278"/>
                    <a:pt x="2767" y="2034"/>
                  </a:cubicBezTo>
                  <a:cubicBezTo>
                    <a:pt x="2848" y="1844"/>
                    <a:pt x="2903" y="1681"/>
                    <a:pt x="2903" y="1491"/>
                  </a:cubicBezTo>
                  <a:cubicBezTo>
                    <a:pt x="2930" y="840"/>
                    <a:pt x="2550" y="352"/>
                    <a:pt x="1899" y="54"/>
                  </a:cubicBezTo>
                  <a:cubicBezTo>
                    <a:pt x="1779" y="18"/>
                    <a:pt x="1656" y="0"/>
                    <a:pt x="153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51"/>
            <p:cNvSpPr/>
            <p:nvPr/>
          </p:nvSpPr>
          <p:spPr>
            <a:xfrm>
              <a:off x="3202063" y="5943913"/>
              <a:ext cx="27150" cy="33975"/>
            </a:xfrm>
            <a:custGeom>
              <a:avLst/>
              <a:gdLst/>
              <a:ahLst/>
              <a:cxnLst/>
              <a:rect l="l" t="t" r="r" b="b"/>
              <a:pathLst>
                <a:path w="1086" h="1359" extrusionOk="0">
                  <a:moveTo>
                    <a:pt x="586" y="0"/>
                  </a:moveTo>
                  <a:cubicBezTo>
                    <a:pt x="545" y="0"/>
                    <a:pt x="503" y="9"/>
                    <a:pt x="462" y="30"/>
                  </a:cubicBezTo>
                  <a:cubicBezTo>
                    <a:pt x="245" y="193"/>
                    <a:pt x="82" y="437"/>
                    <a:pt x="82" y="708"/>
                  </a:cubicBezTo>
                  <a:cubicBezTo>
                    <a:pt x="1" y="952"/>
                    <a:pt x="109" y="1223"/>
                    <a:pt x="353" y="1359"/>
                  </a:cubicBezTo>
                  <a:cubicBezTo>
                    <a:pt x="652" y="1277"/>
                    <a:pt x="869" y="1033"/>
                    <a:pt x="950" y="762"/>
                  </a:cubicBezTo>
                  <a:cubicBezTo>
                    <a:pt x="1086" y="518"/>
                    <a:pt x="1004" y="220"/>
                    <a:pt x="787" y="57"/>
                  </a:cubicBezTo>
                  <a:cubicBezTo>
                    <a:pt x="720" y="23"/>
                    <a:pt x="653" y="0"/>
                    <a:pt x="586"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51"/>
            <p:cNvSpPr/>
            <p:nvPr/>
          </p:nvSpPr>
          <p:spPr>
            <a:xfrm>
              <a:off x="3273263" y="5852338"/>
              <a:ext cx="61050" cy="53175"/>
            </a:xfrm>
            <a:custGeom>
              <a:avLst/>
              <a:gdLst/>
              <a:ahLst/>
              <a:cxnLst/>
              <a:rect l="l" t="t" r="r" b="b"/>
              <a:pathLst>
                <a:path w="2442" h="2127" extrusionOk="0">
                  <a:moveTo>
                    <a:pt x="1277" y="588"/>
                  </a:moveTo>
                  <a:cubicBezTo>
                    <a:pt x="1591" y="588"/>
                    <a:pt x="1828" y="1030"/>
                    <a:pt x="1547" y="1333"/>
                  </a:cubicBezTo>
                  <a:lnTo>
                    <a:pt x="1520" y="1360"/>
                  </a:lnTo>
                  <a:cubicBezTo>
                    <a:pt x="1433" y="1436"/>
                    <a:pt x="1341" y="1468"/>
                    <a:pt x="1253" y="1468"/>
                  </a:cubicBezTo>
                  <a:cubicBezTo>
                    <a:pt x="932" y="1468"/>
                    <a:pt x="673" y="1035"/>
                    <a:pt x="950" y="736"/>
                  </a:cubicBezTo>
                  <a:cubicBezTo>
                    <a:pt x="977" y="709"/>
                    <a:pt x="1004" y="682"/>
                    <a:pt x="1031" y="682"/>
                  </a:cubicBezTo>
                  <a:cubicBezTo>
                    <a:pt x="1113" y="616"/>
                    <a:pt x="1198" y="588"/>
                    <a:pt x="1277" y="588"/>
                  </a:cubicBezTo>
                  <a:close/>
                  <a:moveTo>
                    <a:pt x="1296" y="0"/>
                  </a:moveTo>
                  <a:cubicBezTo>
                    <a:pt x="1000" y="0"/>
                    <a:pt x="709" y="109"/>
                    <a:pt x="489" y="329"/>
                  </a:cubicBezTo>
                  <a:cubicBezTo>
                    <a:pt x="55" y="709"/>
                    <a:pt x="1" y="1387"/>
                    <a:pt x="380" y="1821"/>
                  </a:cubicBezTo>
                  <a:cubicBezTo>
                    <a:pt x="625" y="2025"/>
                    <a:pt x="923" y="2126"/>
                    <a:pt x="1221" y="2126"/>
                  </a:cubicBezTo>
                  <a:cubicBezTo>
                    <a:pt x="1520" y="2126"/>
                    <a:pt x="1818" y="2025"/>
                    <a:pt x="2062" y="1821"/>
                  </a:cubicBezTo>
                  <a:cubicBezTo>
                    <a:pt x="2442" y="1387"/>
                    <a:pt x="2442" y="763"/>
                    <a:pt x="2116" y="302"/>
                  </a:cubicBezTo>
                  <a:cubicBezTo>
                    <a:pt x="1876" y="102"/>
                    <a:pt x="1584" y="0"/>
                    <a:pt x="1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51"/>
            <p:cNvSpPr/>
            <p:nvPr/>
          </p:nvSpPr>
          <p:spPr>
            <a:xfrm>
              <a:off x="3290063" y="5867038"/>
              <a:ext cx="28925" cy="22000"/>
            </a:xfrm>
            <a:custGeom>
              <a:avLst/>
              <a:gdLst/>
              <a:ahLst/>
              <a:cxnLst/>
              <a:rect l="l" t="t" r="r" b="b"/>
              <a:pathLst>
                <a:path w="1157" h="880" extrusionOk="0">
                  <a:moveTo>
                    <a:pt x="605" y="0"/>
                  </a:moveTo>
                  <a:cubicBezTo>
                    <a:pt x="526" y="0"/>
                    <a:pt x="441" y="28"/>
                    <a:pt x="359" y="94"/>
                  </a:cubicBezTo>
                  <a:cubicBezTo>
                    <a:pt x="332" y="94"/>
                    <a:pt x="305" y="121"/>
                    <a:pt x="278" y="148"/>
                  </a:cubicBezTo>
                  <a:cubicBezTo>
                    <a:pt x="1" y="447"/>
                    <a:pt x="260" y="880"/>
                    <a:pt x="581" y="880"/>
                  </a:cubicBezTo>
                  <a:cubicBezTo>
                    <a:pt x="669" y="880"/>
                    <a:pt x="761" y="848"/>
                    <a:pt x="848" y="772"/>
                  </a:cubicBezTo>
                  <a:lnTo>
                    <a:pt x="875" y="745"/>
                  </a:lnTo>
                  <a:cubicBezTo>
                    <a:pt x="1156" y="442"/>
                    <a:pt x="919" y="0"/>
                    <a:pt x="605"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9" name="Google Shape;859;p51"/>
          <p:cNvGrpSpPr/>
          <p:nvPr/>
        </p:nvGrpSpPr>
        <p:grpSpPr>
          <a:xfrm rot="5973186">
            <a:off x="8313807" y="688107"/>
            <a:ext cx="525721" cy="428640"/>
            <a:chOff x="5426900" y="3064075"/>
            <a:chExt cx="281450" cy="229525"/>
          </a:xfrm>
        </p:grpSpPr>
        <p:sp>
          <p:nvSpPr>
            <p:cNvPr id="860" name="Google Shape;860;p51"/>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51"/>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51"/>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51"/>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51"/>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51"/>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51"/>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51"/>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51"/>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Rectangle 4"/>
          <p:cNvSpPr/>
          <p:nvPr/>
        </p:nvSpPr>
        <p:spPr>
          <a:xfrm>
            <a:off x="114935" y="687705"/>
            <a:ext cx="9105900" cy="1198880"/>
          </a:xfrm>
          <a:prstGeom prst="rect">
            <a:avLst/>
          </a:prstGeom>
        </p:spPr>
        <p:txBody>
          <a:bodyPr wrap="square">
            <a:spAutoFit/>
          </a:bodyPr>
          <a:lstStyle/>
          <a:p>
            <a:pPr>
              <a:lnSpc>
                <a:spcPct val="150000"/>
              </a:lnSpc>
              <a:spcAft>
                <a:spcPts val="800"/>
              </a:spcAft>
            </a:pP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Các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tử</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của</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các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có</a:t>
            </a:r>
            <a:r>
              <a:rPr lang="en-US" sz="2400" dirty="0">
                <a:latin typeface="+mj-lt"/>
                <a:ea typeface="Times New Roman" panose="02020603050405020304" pitchFamily="18" charset="0"/>
                <a:cs typeface="Times New Roman" panose="02020603050405020304" pitchFamily="18" charset="0"/>
              </a:rPr>
              <a:t> </a:t>
            </a:r>
            <a:r>
              <a:rPr lang="en-US" sz="2400" dirty="0" err="1">
                <a:solidFill>
                  <a:srgbClr val="FF0000"/>
                </a:solidFill>
                <a:latin typeface="+mj-lt"/>
                <a:ea typeface="Times New Roman" panose="02020603050405020304" pitchFamily="18" charset="0"/>
                <a:cs typeface="Times New Roman" panose="02020603050405020304" pitchFamily="18" charset="0"/>
              </a:rPr>
              <a:t>cùng</a:t>
            </a:r>
            <a:r>
              <a:rPr lang="en-US" sz="2400" dirty="0">
                <a:solidFill>
                  <a:srgbClr val="FF0000"/>
                </a:solidFill>
                <a:latin typeface="+mj-lt"/>
                <a:ea typeface="Times New Roman" panose="02020603050405020304" pitchFamily="18" charset="0"/>
                <a:cs typeface="Times New Roman" panose="02020603050405020304" pitchFamily="18" charset="0"/>
              </a:rPr>
              <a:t> </a:t>
            </a:r>
            <a:r>
              <a:rPr lang="en-US" sz="2400" dirty="0" err="1">
                <a:solidFill>
                  <a:srgbClr val="FF0000"/>
                </a:solidFill>
                <a:latin typeface="+mj-lt"/>
                <a:ea typeface="Times New Roman" panose="02020603050405020304" pitchFamily="18" charset="0"/>
                <a:cs typeface="Times New Roman" panose="02020603050405020304" pitchFamily="18" charset="0"/>
              </a:rPr>
              <a:t>số</a:t>
            </a:r>
            <a:r>
              <a:rPr lang="en-US" sz="2400" dirty="0">
                <a:solidFill>
                  <a:srgbClr val="FF0000"/>
                </a:solidFill>
                <a:latin typeface="+mj-lt"/>
                <a:ea typeface="Times New Roman" panose="02020603050405020304" pitchFamily="18" charset="0"/>
                <a:cs typeface="Times New Roman" panose="02020603050405020304" pitchFamily="18" charset="0"/>
              </a:rPr>
              <a:t> </a:t>
            </a:r>
            <a:r>
              <a:rPr lang="en-US" sz="2400" dirty="0" err="1">
                <a:solidFill>
                  <a:srgbClr val="FF0000"/>
                </a:solidFill>
                <a:latin typeface="+mj-lt"/>
                <a:ea typeface="Times New Roman" panose="02020603050405020304" pitchFamily="18" charset="0"/>
                <a:cs typeface="Times New Roman" panose="02020603050405020304" pitchFamily="18" charset="0"/>
              </a:rPr>
              <a:t>lớp</a:t>
            </a:r>
            <a:r>
              <a:rPr lang="en-US" sz="2400" dirty="0">
                <a:solidFill>
                  <a:srgbClr val="FF0000"/>
                </a:solidFill>
                <a:latin typeface="+mj-lt"/>
                <a:ea typeface="Times New Roman" panose="02020603050405020304" pitchFamily="18" charset="0"/>
                <a:cs typeface="Times New Roman" panose="02020603050405020304" pitchFamily="18" charset="0"/>
              </a:rPr>
              <a:t> electron </a:t>
            </a:r>
            <a:r>
              <a:rPr lang="en-US" sz="2400" dirty="0">
                <a:latin typeface="+mj-lt"/>
                <a:ea typeface="Times New Roman" panose="02020603050405020304" pitchFamily="18" charset="0"/>
                <a:cs typeface="Times New Roman" panose="02020603050405020304" pitchFamily="18" charset="0"/>
              </a:rPr>
              <a:t>được xếp vào cùng .......</a:t>
            </a:r>
            <a:endParaRPr lang="en-US" sz="2400" dirty="0">
              <a:latin typeface="+mj-lt"/>
              <a:ea typeface="Calibri" panose="020F0502020204030204" pitchFamily="34" charset="0"/>
              <a:cs typeface="Times New Roman" panose="02020603050405020304" pitchFamily="18" charset="0"/>
            </a:endParaRPr>
          </a:p>
        </p:txBody>
      </p:sp>
      <p:graphicFrame>
        <p:nvGraphicFramePr>
          <p:cNvPr id="6" name="Table 5"/>
          <p:cNvGraphicFramePr>
            <a:graphicFrameLocks noGrp="1"/>
          </p:cNvGraphicFramePr>
          <p:nvPr/>
        </p:nvGraphicFramePr>
        <p:xfrm>
          <a:off x="1969168" y="2079792"/>
          <a:ext cx="4539915" cy="1911544"/>
        </p:xfrm>
        <a:graphic>
          <a:graphicData uri="http://schemas.openxmlformats.org/drawingml/2006/table">
            <a:tbl>
              <a:tblPr firstRow="1" bandRow="1">
                <a:tableStyleId>{073A0DAA-6AF3-43AB-8588-CEC1D06C72B9}</a:tableStyleId>
              </a:tblPr>
              <a:tblGrid>
                <a:gridCol w="1004698"/>
                <a:gridCol w="3535217"/>
              </a:tblGrid>
              <a:tr h="363586">
                <a:tc>
                  <a:txBody>
                    <a:bodyPr/>
                    <a:lstStyle/>
                    <a:p>
                      <a:pPr algn="ctr"/>
                      <a:r>
                        <a:rPr lang="en-US" sz="1500" b="1" dirty="0" err="1" smtClean="0"/>
                        <a:t>Số</a:t>
                      </a:r>
                      <a:r>
                        <a:rPr lang="en-US" sz="1500" b="1" dirty="0" smtClean="0"/>
                        <a:t> </a:t>
                      </a:r>
                      <a:r>
                        <a:rPr lang="en-US" sz="1500" b="1" dirty="0" err="1" smtClean="0"/>
                        <a:t>lớp</a:t>
                      </a:r>
                      <a:endParaRPr lang="en-US" sz="1500" b="1" dirty="0"/>
                    </a:p>
                  </a:txBody>
                  <a:tcPr anchor="ctr"/>
                </a:tc>
                <a:tc>
                  <a:txBody>
                    <a:bodyPr/>
                    <a:lstStyle/>
                    <a:p>
                      <a:pPr algn="ctr"/>
                      <a:r>
                        <a:rPr lang="en-US" sz="1500" b="1" dirty="0" err="1" smtClean="0"/>
                        <a:t>Nguyên</a:t>
                      </a:r>
                      <a:r>
                        <a:rPr lang="en-US" sz="1500" b="1" baseline="0" dirty="0" smtClean="0"/>
                        <a:t> </a:t>
                      </a:r>
                      <a:r>
                        <a:rPr lang="en-US" sz="1500" b="1" baseline="0" dirty="0" err="1" smtClean="0"/>
                        <a:t>tố</a:t>
                      </a:r>
                      <a:endParaRPr lang="en-US" sz="1500" b="1" dirty="0"/>
                    </a:p>
                  </a:txBody>
                  <a:tcPr anchor="ctr"/>
                </a:tc>
              </a:tr>
              <a:tr h="363586">
                <a:tc>
                  <a:txBody>
                    <a:bodyPr/>
                    <a:lstStyle/>
                    <a:p>
                      <a:pPr algn="ctr"/>
                      <a:r>
                        <a:rPr lang="en-US" sz="1600" b="1" dirty="0" smtClean="0"/>
                        <a:t>1 </a:t>
                      </a:r>
                      <a:r>
                        <a:rPr lang="en-US" sz="1600" b="1" dirty="0" err="1" smtClean="0"/>
                        <a:t>lớp</a:t>
                      </a:r>
                      <a:endParaRPr lang="en-US" sz="1600" b="1" dirty="0"/>
                    </a:p>
                  </a:txBody>
                  <a:tcPr anchor="ctr"/>
                </a:tc>
                <a:tc>
                  <a:txBody>
                    <a:bodyPr/>
                    <a:lstStyle/>
                    <a:p>
                      <a:pPr algn="ctr"/>
                      <a:r>
                        <a:rPr lang="en-US" sz="1600" b="1" u="none" strike="noStrike" cap="none" dirty="0" smtClean="0">
                          <a:sym typeface="Arial" panose="020B0604020202020204"/>
                        </a:rPr>
                        <a:t>H, He</a:t>
                      </a:r>
                      <a:endParaRPr lang="en-US" sz="1600" b="1" dirty="0"/>
                    </a:p>
                  </a:txBody>
                  <a:tcPr anchor="ctr"/>
                </a:tc>
              </a:tr>
              <a:tr h="436284">
                <a:tc>
                  <a:txBody>
                    <a:bodyPr/>
                    <a:lstStyle/>
                    <a:p>
                      <a:pPr algn="ctr"/>
                      <a:r>
                        <a:rPr lang="en-US" sz="1600" b="1" dirty="0" smtClean="0"/>
                        <a:t>2 </a:t>
                      </a:r>
                      <a:r>
                        <a:rPr lang="en-US" sz="1600" b="1" dirty="0" err="1" smtClean="0"/>
                        <a:t>lớp</a:t>
                      </a:r>
                      <a:endParaRPr lang="en-US" sz="1600" b="1" dirty="0"/>
                    </a:p>
                  </a:txBody>
                  <a:tcPr anchor="ctr"/>
                </a:tc>
                <a:tc>
                  <a:txBody>
                    <a:bodyPr/>
                    <a:lstStyle/>
                    <a:p>
                      <a:pPr algn="ctr">
                        <a:lnSpc>
                          <a:spcPct val="150000"/>
                        </a:lnSpc>
                        <a:spcAft>
                          <a:spcPts val="800"/>
                        </a:spcAft>
                      </a:pPr>
                      <a:r>
                        <a:rPr lang="en-US" sz="1600" b="1" u="none" strike="noStrike" cap="none" dirty="0" smtClean="0">
                          <a:sym typeface="Arial" panose="020B0604020202020204"/>
                        </a:rPr>
                        <a:t>Li, Be, B, C, N, O, F, Ne</a:t>
                      </a:r>
                      <a:endParaRPr lang="en-US" sz="16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363586">
                <a:tc>
                  <a:txBody>
                    <a:bodyPr/>
                    <a:lstStyle/>
                    <a:p>
                      <a:pPr algn="ctr"/>
                      <a:r>
                        <a:rPr lang="en-US" sz="1600" b="1" dirty="0" smtClean="0"/>
                        <a:t>3 </a:t>
                      </a:r>
                      <a:r>
                        <a:rPr lang="en-US" sz="1600" b="1" dirty="0" err="1" smtClean="0"/>
                        <a:t>lớp</a:t>
                      </a:r>
                      <a:endParaRPr lang="en-US" sz="1600" b="1" dirty="0"/>
                    </a:p>
                  </a:txBody>
                  <a:tcPr anchor="ctr"/>
                </a:tc>
                <a:tc>
                  <a:txBody>
                    <a:bodyPr/>
                    <a:lstStyle/>
                    <a:p>
                      <a:pPr algn="ctr"/>
                      <a:r>
                        <a:rPr lang="en-US" sz="1600" b="1" u="none" strike="noStrike" cap="none" dirty="0" smtClean="0">
                          <a:sym typeface="Arial" panose="020B0604020202020204"/>
                        </a:rPr>
                        <a:t>Na, Mg, Al, Si, P, S, Cl, </a:t>
                      </a:r>
                      <a:r>
                        <a:rPr lang="en-US" sz="1600" b="1" u="none" strike="noStrike" cap="none" dirty="0" err="1" smtClean="0">
                          <a:sym typeface="Arial" panose="020B0604020202020204"/>
                        </a:rPr>
                        <a:t>Ar</a:t>
                      </a:r>
                      <a:endParaRPr lang="en-US" sz="1600" b="1" dirty="0"/>
                    </a:p>
                  </a:txBody>
                  <a:tcPr anchor="ctr"/>
                </a:tc>
              </a:tr>
              <a:tr h="363586">
                <a:tc>
                  <a:txBody>
                    <a:bodyPr/>
                    <a:lstStyle/>
                    <a:p>
                      <a:pPr algn="ctr"/>
                      <a:r>
                        <a:rPr lang="en-US" sz="1600" b="1" dirty="0" smtClean="0"/>
                        <a:t>4 </a:t>
                      </a:r>
                      <a:r>
                        <a:rPr lang="en-US" sz="1600" b="1" dirty="0" err="1" smtClean="0"/>
                        <a:t>lớp</a:t>
                      </a:r>
                      <a:endParaRPr lang="en-US" sz="1600" b="1" dirty="0"/>
                    </a:p>
                  </a:txBody>
                  <a:tcPr anchor="ctr"/>
                </a:tc>
                <a:tc>
                  <a:txBody>
                    <a:bodyPr/>
                    <a:lstStyle/>
                    <a:p>
                      <a:pPr algn="ctr"/>
                      <a:r>
                        <a:rPr lang="en-US" sz="1600" b="1" u="none" strike="noStrike" cap="none" dirty="0" smtClean="0">
                          <a:sym typeface="Arial" panose="020B0604020202020204"/>
                        </a:rPr>
                        <a:t>K, Ca</a:t>
                      </a:r>
                      <a:endParaRPr lang="en-US" sz="1600" b="1" dirty="0"/>
                    </a:p>
                  </a:txBody>
                  <a:tcPr anchor="ctr"/>
                </a:tc>
              </a:tr>
            </a:tbl>
          </a:graphicData>
        </a:graphic>
      </p:graphicFrame>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sp>
        <p:nvSpPr>
          <p:cNvPr id="828" name="Google Shape;828;p51"/>
          <p:cNvSpPr/>
          <p:nvPr/>
        </p:nvSpPr>
        <p:spPr>
          <a:xfrm>
            <a:off x="435429" y="435430"/>
            <a:ext cx="8022771" cy="4268918"/>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chemeClr val="bg2">
              <a:lumMod val="20000"/>
              <a:lumOff val="80000"/>
            </a:schemeClr>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grpSp>
        <p:nvGrpSpPr>
          <p:cNvPr id="831" name="Google Shape;831;p51"/>
          <p:cNvGrpSpPr/>
          <p:nvPr/>
        </p:nvGrpSpPr>
        <p:grpSpPr>
          <a:xfrm>
            <a:off x="8186329" y="608165"/>
            <a:ext cx="152614" cy="191190"/>
            <a:chOff x="7249250" y="2312150"/>
            <a:chExt cx="433317" cy="542846"/>
          </a:xfrm>
        </p:grpSpPr>
        <p:sp>
          <p:nvSpPr>
            <p:cNvPr id="832" name="Google Shape;832;p51"/>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51"/>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51"/>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5" name="Google Shape;835;p51"/>
          <p:cNvGrpSpPr/>
          <p:nvPr/>
        </p:nvGrpSpPr>
        <p:grpSpPr>
          <a:xfrm>
            <a:off x="489283" y="389417"/>
            <a:ext cx="353212" cy="413317"/>
            <a:chOff x="5905475" y="2032050"/>
            <a:chExt cx="454350" cy="580175"/>
          </a:xfrm>
        </p:grpSpPr>
        <p:sp>
          <p:nvSpPr>
            <p:cNvPr id="836" name="Google Shape;836;p51"/>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51"/>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51"/>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51"/>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51"/>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51"/>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2" name="Google Shape;842;p51"/>
          <p:cNvGrpSpPr/>
          <p:nvPr/>
        </p:nvGrpSpPr>
        <p:grpSpPr>
          <a:xfrm>
            <a:off x="7731520" y="3525325"/>
            <a:ext cx="1049025" cy="1334938"/>
            <a:chOff x="2586363" y="5410988"/>
            <a:chExt cx="1049025" cy="1334938"/>
          </a:xfrm>
        </p:grpSpPr>
        <p:sp>
          <p:nvSpPr>
            <p:cNvPr id="843" name="Google Shape;843;p51"/>
            <p:cNvSpPr/>
            <p:nvPr/>
          </p:nvSpPr>
          <p:spPr>
            <a:xfrm>
              <a:off x="2586363" y="5419550"/>
              <a:ext cx="1049025" cy="1326375"/>
            </a:xfrm>
            <a:custGeom>
              <a:avLst/>
              <a:gdLst/>
              <a:ahLst/>
              <a:cxnLst/>
              <a:rect l="l" t="t" r="r" b="b"/>
              <a:pathLst>
                <a:path w="41961" h="53055" extrusionOk="0">
                  <a:moveTo>
                    <a:pt x="32169" y="814"/>
                  </a:moveTo>
                  <a:cubicBezTo>
                    <a:pt x="32223" y="814"/>
                    <a:pt x="32305" y="841"/>
                    <a:pt x="32386" y="868"/>
                  </a:cubicBezTo>
                  <a:cubicBezTo>
                    <a:pt x="34041" y="1492"/>
                    <a:pt x="38760" y="3825"/>
                    <a:pt x="40686" y="4828"/>
                  </a:cubicBezTo>
                  <a:cubicBezTo>
                    <a:pt x="40930" y="4964"/>
                    <a:pt x="41066" y="5262"/>
                    <a:pt x="40957" y="5534"/>
                  </a:cubicBezTo>
                  <a:cubicBezTo>
                    <a:pt x="40767" y="6022"/>
                    <a:pt x="40578" y="6402"/>
                    <a:pt x="40361" y="6836"/>
                  </a:cubicBezTo>
                  <a:cubicBezTo>
                    <a:pt x="40252" y="7080"/>
                    <a:pt x="40116" y="7351"/>
                    <a:pt x="39981" y="7649"/>
                  </a:cubicBezTo>
                  <a:cubicBezTo>
                    <a:pt x="39872" y="7866"/>
                    <a:pt x="39655" y="8029"/>
                    <a:pt x="39411" y="8029"/>
                  </a:cubicBezTo>
                  <a:cubicBezTo>
                    <a:pt x="39303" y="8029"/>
                    <a:pt x="39221" y="8002"/>
                    <a:pt x="39140" y="7948"/>
                  </a:cubicBezTo>
                  <a:cubicBezTo>
                    <a:pt x="38326" y="7568"/>
                    <a:pt x="37485" y="7161"/>
                    <a:pt x="36672" y="6781"/>
                  </a:cubicBezTo>
                  <a:cubicBezTo>
                    <a:pt x="34882" y="5886"/>
                    <a:pt x="32983" y="4964"/>
                    <a:pt x="31084" y="4150"/>
                  </a:cubicBezTo>
                  <a:cubicBezTo>
                    <a:pt x="30759" y="4015"/>
                    <a:pt x="30623" y="3662"/>
                    <a:pt x="30732" y="3309"/>
                  </a:cubicBezTo>
                  <a:cubicBezTo>
                    <a:pt x="30976" y="2550"/>
                    <a:pt x="31328" y="1818"/>
                    <a:pt x="31600" y="1194"/>
                  </a:cubicBezTo>
                  <a:cubicBezTo>
                    <a:pt x="31708" y="977"/>
                    <a:pt x="31925" y="814"/>
                    <a:pt x="32169" y="814"/>
                  </a:cubicBezTo>
                  <a:close/>
                  <a:moveTo>
                    <a:pt x="32628" y="5937"/>
                  </a:moveTo>
                  <a:cubicBezTo>
                    <a:pt x="32647" y="5937"/>
                    <a:pt x="32666" y="5938"/>
                    <a:pt x="32684" y="5940"/>
                  </a:cubicBezTo>
                  <a:cubicBezTo>
                    <a:pt x="32766" y="5940"/>
                    <a:pt x="32874" y="5940"/>
                    <a:pt x="32956" y="5968"/>
                  </a:cubicBezTo>
                  <a:cubicBezTo>
                    <a:pt x="33824" y="6320"/>
                    <a:pt x="35424" y="7080"/>
                    <a:pt x="36482" y="7649"/>
                  </a:cubicBezTo>
                  <a:cubicBezTo>
                    <a:pt x="36834" y="7812"/>
                    <a:pt x="36997" y="8219"/>
                    <a:pt x="36807" y="8571"/>
                  </a:cubicBezTo>
                  <a:cubicBezTo>
                    <a:pt x="36590" y="9005"/>
                    <a:pt x="36373" y="9439"/>
                    <a:pt x="36129" y="9873"/>
                  </a:cubicBezTo>
                  <a:cubicBezTo>
                    <a:pt x="34665" y="12477"/>
                    <a:pt x="33200" y="15108"/>
                    <a:pt x="31681" y="17658"/>
                  </a:cubicBezTo>
                  <a:cubicBezTo>
                    <a:pt x="29592" y="21184"/>
                    <a:pt x="27612" y="24764"/>
                    <a:pt x="25714" y="28372"/>
                  </a:cubicBezTo>
                  <a:cubicBezTo>
                    <a:pt x="25198" y="29267"/>
                    <a:pt x="24764" y="30189"/>
                    <a:pt x="24385" y="31138"/>
                  </a:cubicBezTo>
                  <a:cubicBezTo>
                    <a:pt x="24249" y="31491"/>
                    <a:pt x="24222" y="31844"/>
                    <a:pt x="24303" y="32196"/>
                  </a:cubicBezTo>
                  <a:cubicBezTo>
                    <a:pt x="25253" y="37241"/>
                    <a:pt x="25822" y="42341"/>
                    <a:pt x="25578" y="47494"/>
                  </a:cubicBezTo>
                  <a:cubicBezTo>
                    <a:pt x="25551" y="48199"/>
                    <a:pt x="25578" y="48932"/>
                    <a:pt x="25578" y="49637"/>
                  </a:cubicBezTo>
                  <a:cubicBezTo>
                    <a:pt x="25578" y="50098"/>
                    <a:pt x="25470" y="50586"/>
                    <a:pt x="25280" y="51020"/>
                  </a:cubicBezTo>
                  <a:cubicBezTo>
                    <a:pt x="25018" y="51675"/>
                    <a:pt x="24369" y="52102"/>
                    <a:pt x="23673" y="52102"/>
                  </a:cubicBezTo>
                  <a:cubicBezTo>
                    <a:pt x="23505" y="52102"/>
                    <a:pt x="23333" y="52077"/>
                    <a:pt x="23164" y="52024"/>
                  </a:cubicBezTo>
                  <a:cubicBezTo>
                    <a:pt x="20506" y="51291"/>
                    <a:pt x="17929" y="50261"/>
                    <a:pt x="15488" y="48986"/>
                  </a:cubicBezTo>
                  <a:cubicBezTo>
                    <a:pt x="13318" y="47765"/>
                    <a:pt x="11202" y="46409"/>
                    <a:pt x="9222" y="44917"/>
                  </a:cubicBezTo>
                  <a:cubicBezTo>
                    <a:pt x="7459" y="43643"/>
                    <a:pt x="5805" y="42259"/>
                    <a:pt x="4232" y="40767"/>
                  </a:cubicBezTo>
                  <a:cubicBezTo>
                    <a:pt x="3364" y="39899"/>
                    <a:pt x="2550" y="39004"/>
                    <a:pt x="1682" y="38109"/>
                  </a:cubicBezTo>
                  <a:cubicBezTo>
                    <a:pt x="1546" y="37947"/>
                    <a:pt x="1411" y="37784"/>
                    <a:pt x="1329" y="37567"/>
                  </a:cubicBezTo>
                  <a:cubicBezTo>
                    <a:pt x="868" y="36617"/>
                    <a:pt x="1031" y="35858"/>
                    <a:pt x="1926" y="35261"/>
                  </a:cubicBezTo>
                  <a:cubicBezTo>
                    <a:pt x="2577" y="34827"/>
                    <a:pt x="3255" y="34420"/>
                    <a:pt x="3960" y="34068"/>
                  </a:cubicBezTo>
                  <a:cubicBezTo>
                    <a:pt x="6374" y="32902"/>
                    <a:pt x="8843" y="31871"/>
                    <a:pt x="11392" y="30949"/>
                  </a:cubicBezTo>
                  <a:cubicBezTo>
                    <a:pt x="13074" y="30325"/>
                    <a:pt x="14783" y="29728"/>
                    <a:pt x="16464" y="29131"/>
                  </a:cubicBezTo>
                  <a:cubicBezTo>
                    <a:pt x="16898" y="28969"/>
                    <a:pt x="17278" y="28724"/>
                    <a:pt x="17576" y="28372"/>
                  </a:cubicBezTo>
                  <a:cubicBezTo>
                    <a:pt x="18336" y="27504"/>
                    <a:pt x="19014" y="26582"/>
                    <a:pt x="19638" y="25605"/>
                  </a:cubicBezTo>
                  <a:cubicBezTo>
                    <a:pt x="22649" y="21076"/>
                    <a:pt x="25687" y="16546"/>
                    <a:pt x="28562" y="11908"/>
                  </a:cubicBezTo>
                  <a:cubicBezTo>
                    <a:pt x="29728" y="10009"/>
                    <a:pt x="30949" y="8137"/>
                    <a:pt x="32115" y="6239"/>
                  </a:cubicBezTo>
                  <a:cubicBezTo>
                    <a:pt x="32214" y="6065"/>
                    <a:pt x="32427" y="5937"/>
                    <a:pt x="32628" y="5937"/>
                  </a:cubicBezTo>
                  <a:close/>
                  <a:moveTo>
                    <a:pt x="31600" y="0"/>
                  </a:moveTo>
                  <a:cubicBezTo>
                    <a:pt x="31383" y="0"/>
                    <a:pt x="31274" y="109"/>
                    <a:pt x="31111" y="516"/>
                  </a:cubicBezTo>
                  <a:cubicBezTo>
                    <a:pt x="30786" y="1248"/>
                    <a:pt x="30460" y="2008"/>
                    <a:pt x="30162" y="2740"/>
                  </a:cubicBezTo>
                  <a:lnTo>
                    <a:pt x="29891" y="3418"/>
                  </a:lnTo>
                  <a:cubicBezTo>
                    <a:pt x="29864" y="3526"/>
                    <a:pt x="29836" y="3635"/>
                    <a:pt x="29809" y="3716"/>
                  </a:cubicBezTo>
                  <a:cubicBezTo>
                    <a:pt x="29674" y="4042"/>
                    <a:pt x="29864" y="4422"/>
                    <a:pt x="30216" y="4503"/>
                  </a:cubicBezTo>
                  <a:cubicBezTo>
                    <a:pt x="30487" y="4611"/>
                    <a:pt x="30732" y="4747"/>
                    <a:pt x="31003" y="4883"/>
                  </a:cubicBezTo>
                  <a:cubicBezTo>
                    <a:pt x="31193" y="4964"/>
                    <a:pt x="31301" y="5127"/>
                    <a:pt x="31355" y="5317"/>
                  </a:cubicBezTo>
                  <a:cubicBezTo>
                    <a:pt x="31410" y="5506"/>
                    <a:pt x="31383" y="5696"/>
                    <a:pt x="31301" y="5859"/>
                  </a:cubicBezTo>
                  <a:cubicBezTo>
                    <a:pt x="31138" y="6103"/>
                    <a:pt x="31003" y="6320"/>
                    <a:pt x="30867" y="6564"/>
                  </a:cubicBezTo>
                  <a:cubicBezTo>
                    <a:pt x="30298" y="7432"/>
                    <a:pt x="29755" y="8300"/>
                    <a:pt x="29213" y="9195"/>
                  </a:cubicBezTo>
                  <a:cubicBezTo>
                    <a:pt x="27938" y="11257"/>
                    <a:pt x="26609" y="13372"/>
                    <a:pt x="25280" y="15461"/>
                  </a:cubicBezTo>
                  <a:cubicBezTo>
                    <a:pt x="23842" y="17712"/>
                    <a:pt x="22350" y="19963"/>
                    <a:pt x="20940" y="22160"/>
                  </a:cubicBezTo>
                  <a:cubicBezTo>
                    <a:pt x="20018" y="23571"/>
                    <a:pt x="19095" y="24981"/>
                    <a:pt x="18173" y="26392"/>
                  </a:cubicBezTo>
                  <a:cubicBezTo>
                    <a:pt x="17821" y="26907"/>
                    <a:pt x="17414" y="27395"/>
                    <a:pt x="16953" y="27829"/>
                  </a:cubicBezTo>
                  <a:cubicBezTo>
                    <a:pt x="16681" y="28101"/>
                    <a:pt x="16356" y="28290"/>
                    <a:pt x="16003" y="28399"/>
                  </a:cubicBezTo>
                  <a:cubicBezTo>
                    <a:pt x="13644" y="29158"/>
                    <a:pt x="11175" y="30054"/>
                    <a:pt x="8436" y="31166"/>
                  </a:cubicBezTo>
                  <a:cubicBezTo>
                    <a:pt x="6483" y="31979"/>
                    <a:pt x="4557" y="32793"/>
                    <a:pt x="2957" y="33498"/>
                  </a:cubicBezTo>
                  <a:cubicBezTo>
                    <a:pt x="2062" y="33878"/>
                    <a:pt x="1302" y="34475"/>
                    <a:pt x="705" y="35207"/>
                  </a:cubicBezTo>
                  <a:cubicBezTo>
                    <a:pt x="109" y="35858"/>
                    <a:pt x="0" y="36807"/>
                    <a:pt x="380" y="37567"/>
                  </a:cubicBezTo>
                  <a:cubicBezTo>
                    <a:pt x="651" y="38218"/>
                    <a:pt x="1058" y="38787"/>
                    <a:pt x="1519" y="39276"/>
                  </a:cubicBezTo>
                  <a:cubicBezTo>
                    <a:pt x="2089" y="39845"/>
                    <a:pt x="2658" y="40415"/>
                    <a:pt x="3228" y="40957"/>
                  </a:cubicBezTo>
                  <a:cubicBezTo>
                    <a:pt x="3526" y="41283"/>
                    <a:pt x="3825" y="41581"/>
                    <a:pt x="4123" y="41879"/>
                  </a:cubicBezTo>
                  <a:cubicBezTo>
                    <a:pt x="4313" y="42069"/>
                    <a:pt x="4638" y="42368"/>
                    <a:pt x="4828" y="42558"/>
                  </a:cubicBezTo>
                  <a:cubicBezTo>
                    <a:pt x="6049" y="43588"/>
                    <a:pt x="7405" y="44646"/>
                    <a:pt x="9087" y="45921"/>
                  </a:cubicBezTo>
                  <a:cubicBezTo>
                    <a:pt x="11772" y="47928"/>
                    <a:pt x="14674" y="49637"/>
                    <a:pt x="17739" y="51047"/>
                  </a:cubicBezTo>
                  <a:cubicBezTo>
                    <a:pt x="19611" y="51861"/>
                    <a:pt x="21564" y="52512"/>
                    <a:pt x="23571" y="53000"/>
                  </a:cubicBezTo>
                  <a:cubicBezTo>
                    <a:pt x="23734" y="53027"/>
                    <a:pt x="23923" y="53054"/>
                    <a:pt x="24113" y="53054"/>
                  </a:cubicBezTo>
                  <a:cubicBezTo>
                    <a:pt x="24602" y="53054"/>
                    <a:pt x="25063" y="52892"/>
                    <a:pt x="25442" y="52566"/>
                  </a:cubicBezTo>
                  <a:cubicBezTo>
                    <a:pt x="25849" y="52241"/>
                    <a:pt x="26121" y="51807"/>
                    <a:pt x="26229" y="51291"/>
                  </a:cubicBezTo>
                  <a:cubicBezTo>
                    <a:pt x="26446" y="50640"/>
                    <a:pt x="26527" y="49962"/>
                    <a:pt x="26527" y="49257"/>
                  </a:cubicBezTo>
                  <a:cubicBezTo>
                    <a:pt x="26527" y="48308"/>
                    <a:pt x="26500" y="47169"/>
                    <a:pt x="26446" y="46029"/>
                  </a:cubicBezTo>
                  <a:lnTo>
                    <a:pt x="26446" y="45650"/>
                  </a:lnTo>
                  <a:cubicBezTo>
                    <a:pt x="26365" y="43832"/>
                    <a:pt x="26283" y="41934"/>
                    <a:pt x="26175" y="40062"/>
                  </a:cubicBezTo>
                  <a:lnTo>
                    <a:pt x="26175" y="40008"/>
                  </a:lnTo>
                  <a:cubicBezTo>
                    <a:pt x="26093" y="38164"/>
                    <a:pt x="25904" y="36319"/>
                    <a:pt x="25578" y="34475"/>
                  </a:cubicBezTo>
                  <a:cubicBezTo>
                    <a:pt x="25497" y="34014"/>
                    <a:pt x="25442" y="33498"/>
                    <a:pt x="25388" y="33037"/>
                  </a:cubicBezTo>
                  <a:cubicBezTo>
                    <a:pt x="25334" y="32739"/>
                    <a:pt x="25307" y="32468"/>
                    <a:pt x="25280" y="32196"/>
                  </a:cubicBezTo>
                  <a:cubicBezTo>
                    <a:pt x="25198" y="31735"/>
                    <a:pt x="25280" y="31247"/>
                    <a:pt x="25470" y="30813"/>
                  </a:cubicBezTo>
                  <a:cubicBezTo>
                    <a:pt x="25741" y="30298"/>
                    <a:pt x="26012" y="29755"/>
                    <a:pt x="26283" y="29213"/>
                  </a:cubicBezTo>
                  <a:cubicBezTo>
                    <a:pt x="28155" y="25632"/>
                    <a:pt x="29864" y="22513"/>
                    <a:pt x="31518" y="19746"/>
                  </a:cubicBezTo>
                  <a:lnTo>
                    <a:pt x="32440" y="18173"/>
                  </a:lnTo>
                  <a:cubicBezTo>
                    <a:pt x="34176" y="15217"/>
                    <a:pt x="35994" y="12179"/>
                    <a:pt x="37594" y="9033"/>
                  </a:cubicBezTo>
                  <a:cubicBezTo>
                    <a:pt x="37757" y="8707"/>
                    <a:pt x="38082" y="8517"/>
                    <a:pt x="38435" y="8517"/>
                  </a:cubicBezTo>
                  <a:cubicBezTo>
                    <a:pt x="38570" y="8517"/>
                    <a:pt x="38706" y="8544"/>
                    <a:pt x="38842" y="8599"/>
                  </a:cubicBezTo>
                  <a:lnTo>
                    <a:pt x="38977" y="8653"/>
                  </a:lnTo>
                  <a:lnTo>
                    <a:pt x="39031" y="8680"/>
                  </a:lnTo>
                  <a:cubicBezTo>
                    <a:pt x="39221" y="8761"/>
                    <a:pt x="39438" y="8843"/>
                    <a:pt x="39628" y="8897"/>
                  </a:cubicBezTo>
                  <a:cubicBezTo>
                    <a:pt x="39737" y="8897"/>
                    <a:pt x="39818" y="8924"/>
                    <a:pt x="39899" y="8924"/>
                  </a:cubicBezTo>
                  <a:cubicBezTo>
                    <a:pt x="40089" y="8924"/>
                    <a:pt x="40198" y="8870"/>
                    <a:pt x="40361" y="8544"/>
                  </a:cubicBezTo>
                  <a:cubicBezTo>
                    <a:pt x="40550" y="8083"/>
                    <a:pt x="40740" y="7703"/>
                    <a:pt x="40930" y="7351"/>
                  </a:cubicBezTo>
                  <a:cubicBezTo>
                    <a:pt x="41174" y="6836"/>
                    <a:pt x="41391" y="6374"/>
                    <a:pt x="41662" y="5751"/>
                  </a:cubicBezTo>
                  <a:cubicBezTo>
                    <a:pt x="41771" y="5534"/>
                    <a:pt x="41852" y="5317"/>
                    <a:pt x="41907" y="5100"/>
                  </a:cubicBezTo>
                  <a:cubicBezTo>
                    <a:pt x="41961" y="4828"/>
                    <a:pt x="41825" y="4530"/>
                    <a:pt x="41554" y="4422"/>
                  </a:cubicBezTo>
                  <a:lnTo>
                    <a:pt x="41473" y="4367"/>
                  </a:lnTo>
                  <a:lnTo>
                    <a:pt x="41256" y="4259"/>
                  </a:lnTo>
                  <a:cubicBezTo>
                    <a:pt x="40469" y="3879"/>
                    <a:pt x="39710" y="3445"/>
                    <a:pt x="38950" y="3038"/>
                  </a:cubicBezTo>
                  <a:cubicBezTo>
                    <a:pt x="37296" y="2089"/>
                    <a:pt x="35560" y="1275"/>
                    <a:pt x="33797" y="597"/>
                  </a:cubicBezTo>
                  <a:cubicBezTo>
                    <a:pt x="33200" y="380"/>
                    <a:pt x="32603" y="217"/>
                    <a:pt x="32006" y="55"/>
                  </a:cubicBezTo>
                  <a:cubicBezTo>
                    <a:pt x="31871" y="27"/>
                    <a:pt x="31735" y="0"/>
                    <a:pt x="31600" y="0"/>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51"/>
            <p:cNvSpPr/>
            <p:nvPr/>
          </p:nvSpPr>
          <p:spPr>
            <a:xfrm>
              <a:off x="2586363" y="5410988"/>
              <a:ext cx="1049025" cy="1326375"/>
            </a:xfrm>
            <a:custGeom>
              <a:avLst/>
              <a:gdLst/>
              <a:ahLst/>
              <a:cxnLst/>
              <a:rect l="l" t="t" r="r" b="b"/>
              <a:pathLst>
                <a:path w="41961" h="53055" extrusionOk="0">
                  <a:moveTo>
                    <a:pt x="32169" y="814"/>
                  </a:moveTo>
                  <a:cubicBezTo>
                    <a:pt x="32223" y="814"/>
                    <a:pt x="32305" y="841"/>
                    <a:pt x="32386" y="868"/>
                  </a:cubicBezTo>
                  <a:cubicBezTo>
                    <a:pt x="34041" y="1492"/>
                    <a:pt x="38760" y="3825"/>
                    <a:pt x="40686" y="4828"/>
                  </a:cubicBezTo>
                  <a:cubicBezTo>
                    <a:pt x="40930" y="4964"/>
                    <a:pt x="41066" y="5262"/>
                    <a:pt x="40957" y="5534"/>
                  </a:cubicBezTo>
                  <a:cubicBezTo>
                    <a:pt x="40767" y="6022"/>
                    <a:pt x="40578" y="6402"/>
                    <a:pt x="40361" y="6836"/>
                  </a:cubicBezTo>
                  <a:cubicBezTo>
                    <a:pt x="40252" y="7080"/>
                    <a:pt x="40116" y="7351"/>
                    <a:pt x="39981" y="7649"/>
                  </a:cubicBezTo>
                  <a:cubicBezTo>
                    <a:pt x="39872" y="7866"/>
                    <a:pt x="39655" y="8029"/>
                    <a:pt x="39411" y="8029"/>
                  </a:cubicBezTo>
                  <a:cubicBezTo>
                    <a:pt x="39303" y="8029"/>
                    <a:pt x="39221" y="8002"/>
                    <a:pt x="39140" y="7948"/>
                  </a:cubicBezTo>
                  <a:cubicBezTo>
                    <a:pt x="38326" y="7568"/>
                    <a:pt x="37485" y="7161"/>
                    <a:pt x="36672" y="6781"/>
                  </a:cubicBezTo>
                  <a:cubicBezTo>
                    <a:pt x="34882" y="5886"/>
                    <a:pt x="32983" y="4964"/>
                    <a:pt x="31084" y="4150"/>
                  </a:cubicBezTo>
                  <a:cubicBezTo>
                    <a:pt x="30759" y="4015"/>
                    <a:pt x="30623" y="3662"/>
                    <a:pt x="30732" y="3309"/>
                  </a:cubicBezTo>
                  <a:cubicBezTo>
                    <a:pt x="30976" y="2550"/>
                    <a:pt x="31328" y="1818"/>
                    <a:pt x="31600" y="1194"/>
                  </a:cubicBezTo>
                  <a:cubicBezTo>
                    <a:pt x="31708" y="977"/>
                    <a:pt x="31925" y="814"/>
                    <a:pt x="32169" y="814"/>
                  </a:cubicBezTo>
                  <a:close/>
                  <a:moveTo>
                    <a:pt x="32628" y="5937"/>
                  </a:moveTo>
                  <a:cubicBezTo>
                    <a:pt x="32647" y="5937"/>
                    <a:pt x="32666" y="5938"/>
                    <a:pt x="32684" y="5940"/>
                  </a:cubicBezTo>
                  <a:cubicBezTo>
                    <a:pt x="32766" y="5940"/>
                    <a:pt x="32874" y="5940"/>
                    <a:pt x="32956" y="5968"/>
                  </a:cubicBezTo>
                  <a:cubicBezTo>
                    <a:pt x="33824" y="6320"/>
                    <a:pt x="35424" y="7080"/>
                    <a:pt x="36482" y="7649"/>
                  </a:cubicBezTo>
                  <a:cubicBezTo>
                    <a:pt x="36834" y="7812"/>
                    <a:pt x="36997" y="8219"/>
                    <a:pt x="36807" y="8571"/>
                  </a:cubicBezTo>
                  <a:cubicBezTo>
                    <a:pt x="36590" y="9005"/>
                    <a:pt x="36373" y="9439"/>
                    <a:pt x="36129" y="9873"/>
                  </a:cubicBezTo>
                  <a:cubicBezTo>
                    <a:pt x="34665" y="12477"/>
                    <a:pt x="33200" y="15108"/>
                    <a:pt x="31681" y="17658"/>
                  </a:cubicBezTo>
                  <a:cubicBezTo>
                    <a:pt x="29592" y="21184"/>
                    <a:pt x="27612" y="24764"/>
                    <a:pt x="25714" y="28372"/>
                  </a:cubicBezTo>
                  <a:cubicBezTo>
                    <a:pt x="25198" y="29267"/>
                    <a:pt x="24764" y="30189"/>
                    <a:pt x="24385" y="31138"/>
                  </a:cubicBezTo>
                  <a:cubicBezTo>
                    <a:pt x="24249" y="31491"/>
                    <a:pt x="24222" y="31844"/>
                    <a:pt x="24303" y="32196"/>
                  </a:cubicBezTo>
                  <a:cubicBezTo>
                    <a:pt x="25253" y="37241"/>
                    <a:pt x="25822" y="42341"/>
                    <a:pt x="25578" y="47494"/>
                  </a:cubicBezTo>
                  <a:cubicBezTo>
                    <a:pt x="25551" y="48199"/>
                    <a:pt x="25578" y="48932"/>
                    <a:pt x="25578" y="49637"/>
                  </a:cubicBezTo>
                  <a:cubicBezTo>
                    <a:pt x="25578" y="50098"/>
                    <a:pt x="25470" y="50586"/>
                    <a:pt x="25280" y="51020"/>
                  </a:cubicBezTo>
                  <a:cubicBezTo>
                    <a:pt x="25018" y="51675"/>
                    <a:pt x="24369" y="52102"/>
                    <a:pt x="23673" y="52102"/>
                  </a:cubicBezTo>
                  <a:cubicBezTo>
                    <a:pt x="23505" y="52102"/>
                    <a:pt x="23333" y="52077"/>
                    <a:pt x="23164" y="52024"/>
                  </a:cubicBezTo>
                  <a:cubicBezTo>
                    <a:pt x="20506" y="51291"/>
                    <a:pt x="17929" y="50261"/>
                    <a:pt x="15488" y="48986"/>
                  </a:cubicBezTo>
                  <a:cubicBezTo>
                    <a:pt x="13318" y="47765"/>
                    <a:pt x="11202" y="46409"/>
                    <a:pt x="9222" y="44917"/>
                  </a:cubicBezTo>
                  <a:cubicBezTo>
                    <a:pt x="7459" y="43643"/>
                    <a:pt x="5805" y="42259"/>
                    <a:pt x="4232" y="40767"/>
                  </a:cubicBezTo>
                  <a:cubicBezTo>
                    <a:pt x="3364" y="39899"/>
                    <a:pt x="2550" y="39004"/>
                    <a:pt x="1682" y="38109"/>
                  </a:cubicBezTo>
                  <a:cubicBezTo>
                    <a:pt x="1546" y="37947"/>
                    <a:pt x="1411" y="37784"/>
                    <a:pt x="1329" y="37567"/>
                  </a:cubicBezTo>
                  <a:cubicBezTo>
                    <a:pt x="868" y="36617"/>
                    <a:pt x="1031" y="35858"/>
                    <a:pt x="1926" y="35261"/>
                  </a:cubicBezTo>
                  <a:cubicBezTo>
                    <a:pt x="2577" y="34827"/>
                    <a:pt x="3255" y="34420"/>
                    <a:pt x="3960" y="34068"/>
                  </a:cubicBezTo>
                  <a:cubicBezTo>
                    <a:pt x="6374" y="32902"/>
                    <a:pt x="8843" y="31871"/>
                    <a:pt x="11392" y="30949"/>
                  </a:cubicBezTo>
                  <a:cubicBezTo>
                    <a:pt x="13074" y="30325"/>
                    <a:pt x="14783" y="29728"/>
                    <a:pt x="16464" y="29131"/>
                  </a:cubicBezTo>
                  <a:cubicBezTo>
                    <a:pt x="16898" y="28969"/>
                    <a:pt x="17278" y="28724"/>
                    <a:pt x="17576" y="28372"/>
                  </a:cubicBezTo>
                  <a:cubicBezTo>
                    <a:pt x="18336" y="27504"/>
                    <a:pt x="19014" y="26582"/>
                    <a:pt x="19638" y="25605"/>
                  </a:cubicBezTo>
                  <a:cubicBezTo>
                    <a:pt x="22649" y="21076"/>
                    <a:pt x="25687" y="16546"/>
                    <a:pt x="28562" y="11908"/>
                  </a:cubicBezTo>
                  <a:cubicBezTo>
                    <a:pt x="29728" y="10009"/>
                    <a:pt x="30949" y="8137"/>
                    <a:pt x="32115" y="6239"/>
                  </a:cubicBezTo>
                  <a:cubicBezTo>
                    <a:pt x="32214" y="6065"/>
                    <a:pt x="32427" y="5937"/>
                    <a:pt x="32628" y="5937"/>
                  </a:cubicBezTo>
                  <a:close/>
                  <a:moveTo>
                    <a:pt x="31600" y="0"/>
                  </a:moveTo>
                  <a:cubicBezTo>
                    <a:pt x="31383" y="0"/>
                    <a:pt x="31274" y="109"/>
                    <a:pt x="31111" y="516"/>
                  </a:cubicBezTo>
                  <a:cubicBezTo>
                    <a:pt x="30786" y="1248"/>
                    <a:pt x="30460" y="2008"/>
                    <a:pt x="30162" y="2740"/>
                  </a:cubicBezTo>
                  <a:lnTo>
                    <a:pt x="29891" y="3418"/>
                  </a:lnTo>
                  <a:cubicBezTo>
                    <a:pt x="29864" y="3526"/>
                    <a:pt x="29836" y="3635"/>
                    <a:pt x="29809" y="3716"/>
                  </a:cubicBezTo>
                  <a:cubicBezTo>
                    <a:pt x="29674" y="4042"/>
                    <a:pt x="29864" y="4422"/>
                    <a:pt x="30216" y="4503"/>
                  </a:cubicBezTo>
                  <a:cubicBezTo>
                    <a:pt x="30487" y="4611"/>
                    <a:pt x="30732" y="4747"/>
                    <a:pt x="31003" y="4883"/>
                  </a:cubicBezTo>
                  <a:cubicBezTo>
                    <a:pt x="31193" y="4964"/>
                    <a:pt x="31301" y="5127"/>
                    <a:pt x="31355" y="5317"/>
                  </a:cubicBezTo>
                  <a:cubicBezTo>
                    <a:pt x="31410" y="5506"/>
                    <a:pt x="31383" y="5696"/>
                    <a:pt x="31301" y="5859"/>
                  </a:cubicBezTo>
                  <a:cubicBezTo>
                    <a:pt x="31138" y="6103"/>
                    <a:pt x="31003" y="6320"/>
                    <a:pt x="30867" y="6564"/>
                  </a:cubicBezTo>
                  <a:cubicBezTo>
                    <a:pt x="30298" y="7432"/>
                    <a:pt x="29755" y="8300"/>
                    <a:pt x="29213" y="9195"/>
                  </a:cubicBezTo>
                  <a:cubicBezTo>
                    <a:pt x="27938" y="11257"/>
                    <a:pt x="26609" y="13372"/>
                    <a:pt x="25280" y="15461"/>
                  </a:cubicBezTo>
                  <a:cubicBezTo>
                    <a:pt x="23842" y="17712"/>
                    <a:pt x="22350" y="19963"/>
                    <a:pt x="20940" y="22160"/>
                  </a:cubicBezTo>
                  <a:cubicBezTo>
                    <a:pt x="20018" y="23571"/>
                    <a:pt x="19095" y="24981"/>
                    <a:pt x="18173" y="26392"/>
                  </a:cubicBezTo>
                  <a:cubicBezTo>
                    <a:pt x="17821" y="26907"/>
                    <a:pt x="17414" y="27395"/>
                    <a:pt x="16953" y="27829"/>
                  </a:cubicBezTo>
                  <a:cubicBezTo>
                    <a:pt x="16681" y="28101"/>
                    <a:pt x="16356" y="28290"/>
                    <a:pt x="16003" y="28399"/>
                  </a:cubicBezTo>
                  <a:cubicBezTo>
                    <a:pt x="13644" y="29158"/>
                    <a:pt x="11175" y="30054"/>
                    <a:pt x="8436" y="31166"/>
                  </a:cubicBezTo>
                  <a:cubicBezTo>
                    <a:pt x="6483" y="31979"/>
                    <a:pt x="4557" y="32793"/>
                    <a:pt x="2957" y="33498"/>
                  </a:cubicBezTo>
                  <a:cubicBezTo>
                    <a:pt x="2062" y="33878"/>
                    <a:pt x="1302" y="34475"/>
                    <a:pt x="705" y="35207"/>
                  </a:cubicBezTo>
                  <a:cubicBezTo>
                    <a:pt x="109" y="35858"/>
                    <a:pt x="0" y="36807"/>
                    <a:pt x="380" y="37567"/>
                  </a:cubicBezTo>
                  <a:cubicBezTo>
                    <a:pt x="651" y="38218"/>
                    <a:pt x="1058" y="38787"/>
                    <a:pt x="1519" y="39276"/>
                  </a:cubicBezTo>
                  <a:cubicBezTo>
                    <a:pt x="2089" y="39845"/>
                    <a:pt x="2658" y="40415"/>
                    <a:pt x="3228" y="40957"/>
                  </a:cubicBezTo>
                  <a:cubicBezTo>
                    <a:pt x="3526" y="41283"/>
                    <a:pt x="3825" y="41581"/>
                    <a:pt x="4123" y="41879"/>
                  </a:cubicBezTo>
                  <a:cubicBezTo>
                    <a:pt x="4313" y="42069"/>
                    <a:pt x="4638" y="42368"/>
                    <a:pt x="4828" y="42558"/>
                  </a:cubicBezTo>
                  <a:cubicBezTo>
                    <a:pt x="6049" y="43588"/>
                    <a:pt x="7405" y="44646"/>
                    <a:pt x="9087" y="45921"/>
                  </a:cubicBezTo>
                  <a:cubicBezTo>
                    <a:pt x="11772" y="47928"/>
                    <a:pt x="14674" y="49637"/>
                    <a:pt x="17739" y="51047"/>
                  </a:cubicBezTo>
                  <a:cubicBezTo>
                    <a:pt x="19611" y="51861"/>
                    <a:pt x="21564" y="52512"/>
                    <a:pt x="23571" y="53000"/>
                  </a:cubicBezTo>
                  <a:cubicBezTo>
                    <a:pt x="23734" y="53027"/>
                    <a:pt x="23923" y="53054"/>
                    <a:pt x="24113" y="53054"/>
                  </a:cubicBezTo>
                  <a:cubicBezTo>
                    <a:pt x="24602" y="53054"/>
                    <a:pt x="25063" y="52892"/>
                    <a:pt x="25442" y="52566"/>
                  </a:cubicBezTo>
                  <a:cubicBezTo>
                    <a:pt x="25849" y="52241"/>
                    <a:pt x="26121" y="51807"/>
                    <a:pt x="26229" y="51291"/>
                  </a:cubicBezTo>
                  <a:cubicBezTo>
                    <a:pt x="26446" y="50640"/>
                    <a:pt x="26527" y="49962"/>
                    <a:pt x="26527" y="49257"/>
                  </a:cubicBezTo>
                  <a:cubicBezTo>
                    <a:pt x="26527" y="48308"/>
                    <a:pt x="26500" y="47169"/>
                    <a:pt x="26446" y="46029"/>
                  </a:cubicBezTo>
                  <a:lnTo>
                    <a:pt x="26446" y="45650"/>
                  </a:lnTo>
                  <a:cubicBezTo>
                    <a:pt x="26365" y="43832"/>
                    <a:pt x="26283" y="41934"/>
                    <a:pt x="26175" y="40062"/>
                  </a:cubicBezTo>
                  <a:lnTo>
                    <a:pt x="26175" y="40008"/>
                  </a:lnTo>
                  <a:cubicBezTo>
                    <a:pt x="26093" y="38164"/>
                    <a:pt x="25904" y="36319"/>
                    <a:pt x="25578" y="34475"/>
                  </a:cubicBezTo>
                  <a:cubicBezTo>
                    <a:pt x="25497" y="34014"/>
                    <a:pt x="25442" y="33498"/>
                    <a:pt x="25388" y="33037"/>
                  </a:cubicBezTo>
                  <a:cubicBezTo>
                    <a:pt x="25334" y="32739"/>
                    <a:pt x="25307" y="32468"/>
                    <a:pt x="25280" y="32196"/>
                  </a:cubicBezTo>
                  <a:cubicBezTo>
                    <a:pt x="25198" y="31735"/>
                    <a:pt x="25280" y="31247"/>
                    <a:pt x="25470" y="30813"/>
                  </a:cubicBezTo>
                  <a:cubicBezTo>
                    <a:pt x="25741" y="30298"/>
                    <a:pt x="26012" y="29755"/>
                    <a:pt x="26283" y="29213"/>
                  </a:cubicBezTo>
                  <a:cubicBezTo>
                    <a:pt x="28155" y="25632"/>
                    <a:pt x="29864" y="22513"/>
                    <a:pt x="31518" y="19746"/>
                  </a:cubicBezTo>
                  <a:lnTo>
                    <a:pt x="32440" y="18173"/>
                  </a:lnTo>
                  <a:cubicBezTo>
                    <a:pt x="34176" y="15217"/>
                    <a:pt x="35994" y="12179"/>
                    <a:pt x="37594" y="9033"/>
                  </a:cubicBezTo>
                  <a:cubicBezTo>
                    <a:pt x="37757" y="8707"/>
                    <a:pt x="38082" y="8517"/>
                    <a:pt x="38435" y="8517"/>
                  </a:cubicBezTo>
                  <a:cubicBezTo>
                    <a:pt x="38570" y="8517"/>
                    <a:pt x="38706" y="8544"/>
                    <a:pt x="38842" y="8599"/>
                  </a:cubicBezTo>
                  <a:lnTo>
                    <a:pt x="38977" y="8653"/>
                  </a:lnTo>
                  <a:lnTo>
                    <a:pt x="39031" y="8680"/>
                  </a:lnTo>
                  <a:cubicBezTo>
                    <a:pt x="39221" y="8761"/>
                    <a:pt x="39438" y="8843"/>
                    <a:pt x="39628" y="8897"/>
                  </a:cubicBezTo>
                  <a:cubicBezTo>
                    <a:pt x="39737" y="8897"/>
                    <a:pt x="39818" y="8924"/>
                    <a:pt x="39899" y="8924"/>
                  </a:cubicBezTo>
                  <a:cubicBezTo>
                    <a:pt x="40089" y="8924"/>
                    <a:pt x="40198" y="8870"/>
                    <a:pt x="40361" y="8544"/>
                  </a:cubicBezTo>
                  <a:cubicBezTo>
                    <a:pt x="40550" y="8083"/>
                    <a:pt x="40740" y="7703"/>
                    <a:pt x="40930" y="7351"/>
                  </a:cubicBezTo>
                  <a:cubicBezTo>
                    <a:pt x="41174" y="6836"/>
                    <a:pt x="41391" y="6374"/>
                    <a:pt x="41662" y="5751"/>
                  </a:cubicBezTo>
                  <a:cubicBezTo>
                    <a:pt x="41771" y="5534"/>
                    <a:pt x="41852" y="5317"/>
                    <a:pt x="41907" y="5100"/>
                  </a:cubicBezTo>
                  <a:cubicBezTo>
                    <a:pt x="41961" y="4828"/>
                    <a:pt x="41825" y="4530"/>
                    <a:pt x="41554" y="4422"/>
                  </a:cubicBezTo>
                  <a:lnTo>
                    <a:pt x="41473" y="4367"/>
                  </a:lnTo>
                  <a:lnTo>
                    <a:pt x="41256" y="4259"/>
                  </a:lnTo>
                  <a:cubicBezTo>
                    <a:pt x="40469" y="3879"/>
                    <a:pt x="39710" y="3445"/>
                    <a:pt x="38950" y="3038"/>
                  </a:cubicBezTo>
                  <a:cubicBezTo>
                    <a:pt x="37296" y="2089"/>
                    <a:pt x="35560" y="1275"/>
                    <a:pt x="33797" y="597"/>
                  </a:cubicBezTo>
                  <a:cubicBezTo>
                    <a:pt x="33200" y="380"/>
                    <a:pt x="32603" y="217"/>
                    <a:pt x="32006" y="55"/>
                  </a:cubicBezTo>
                  <a:cubicBezTo>
                    <a:pt x="31871" y="27"/>
                    <a:pt x="31735" y="0"/>
                    <a:pt x="31600"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51"/>
            <p:cNvSpPr/>
            <p:nvPr/>
          </p:nvSpPr>
          <p:spPr>
            <a:xfrm>
              <a:off x="2608738" y="5558713"/>
              <a:ext cx="903250" cy="1154225"/>
            </a:xfrm>
            <a:custGeom>
              <a:avLst/>
              <a:gdLst/>
              <a:ahLst/>
              <a:cxnLst/>
              <a:rect l="l" t="t" r="r" b="b"/>
              <a:pathLst>
                <a:path w="36130" h="46169" extrusionOk="0">
                  <a:moveTo>
                    <a:pt x="31823" y="1"/>
                  </a:moveTo>
                  <a:cubicBezTo>
                    <a:pt x="31601" y="1"/>
                    <a:pt x="31382" y="117"/>
                    <a:pt x="31247" y="330"/>
                  </a:cubicBezTo>
                  <a:cubicBezTo>
                    <a:pt x="30081" y="2201"/>
                    <a:pt x="28887" y="4100"/>
                    <a:pt x="27694" y="5999"/>
                  </a:cubicBezTo>
                  <a:cubicBezTo>
                    <a:pt x="24846" y="10610"/>
                    <a:pt x="21808" y="15139"/>
                    <a:pt x="18770" y="19669"/>
                  </a:cubicBezTo>
                  <a:cubicBezTo>
                    <a:pt x="18146" y="20646"/>
                    <a:pt x="17468" y="21568"/>
                    <a:pt x="16709" y="22463"/>
                  </a:cubicBezTo>
                  <a:cubicBezTo>
                    <a:pt x="16410" y="22788"/>
                    <a:pt x="16031" y="23060"/>
                    <a:pt x="15597" y="23195"/>
                  </a:cubicBezTo>
                  <a:cubicBezTo>
                    <a:pt x="13915" y="23792"/>
                    <a:pt x="12206" y="24389"/>
                    <a:pt x="10524" y="25012"/>
                  </a:cubicBezTo>
                  <a:cubicBezTo>
                    <a:pt x="8002" y="25935"/>
                    <a:pt x="5506" y="26965"/>
                    <a:pt x="3092" y="28132"/>
                  </a:cubicBezTo>
                  <a:cubicBezTo>
                    <a:pt x="2387" y="28484"/>
                    <a:pt x="1709" y="28891"/>
                    <a:pt x="1058" y="29325"/>
                  </a:cubicBezTo>
                  <a:cubicBezTo>
                    <a:pt x="163" y="29922"/>
                    <a:pt x="0" y="30681"/>
                    <a:pt x="461" y="31658"/>
                  </a:cubicBezTo>
                  <a:cubicBezTo>
                    <a:pt x="570" y="31848"/>
                    <a:pt x="678" y="32038"/>
                    <a:pt x="841" y="32173"/>
                  </a:cubicBezTo>
                  <a:cubicBezTo>
                    <a:pt x="1682" y="33068"/>
                    <a:pt x="2523" y="33963"/>
                    <a:pt x="3391" y="34831"/>
                  </a:cubicBezTo>
                  <a:cubicBezTo>
                    <a:pt x="4937" y="36323"/>
                    <a:pt x="6591" y="37706"/>
                    <a:pt x="8354" y="38981"/>
                  </a:cubicBezTo>
                  <a:cubicBezTo>
                    <a:pt x="10362" y="40473"/>
                    <a:pt x="12450" y="41829"/>
                    <a:pt x="14620" y="43050"/>
                  </a:cubicBezTo>
                  <a:cubicBezTo>
                    <a:pt x="17061" y="44352"/>
                    <a:pt x="19638" y="45355"/>
                    <a:pt x="22296" y="46088"/>
                  </a:cubicBezTo>
                  <a:cubicBezTo>
                    <a:pt x="22470" y="46142"/>
                    <a:pt x="22647" y="46168"/>
                    <a:pt x="22821" y="46168"/>
                  </a:cubicBezTo>
                  <a:cubicBezTo>
                    <a:pt x="23512" y="46168"/>
                    <a:pt x="24157" y="45756"/>
                    <a:pt x="24439" y="45084"/>
                  </a:cubicBezTo>
                  <a:cubicBezTo>
                    <a:pt x="24629" y="44650"/>
                    <a:pt x="24710" y="44189"/>
                    <a:pt x="24710" y="43701"/>
                  </a:cubicBezTo>
                  <a:cubicBezTo>
                    <a:pt x="24683" y="42996"/>
                    <a:pt x="24683" y="42290"/>
                    <a:pt x="24710" y="41558"/>
                  </a:cubicBezTo>
                  <a:cubicBezTo>
                    <a:pt x="24981" y="36404"/>
                    <a:pt x="24412" y="31332"/>
                    <a:pt x="23435" y="26260"/>
                  </a:cubicBezTo>
                  <a:cubicBezTo>
                    <a:pt x="23381" y="25908"/>
                    <a:pt x="23408" y="25555"/>
                    <a:pt x="23544" y="25229"/>
                  </a:cubicBezTo>
                  <a:cubicBezTo>
                    <a:pt x="23924" y="24280"/>
                    <a:pt x="24358" y="23358"/>
                    <a:pt x="24846" y="22463"/>
                  </a:cubicBezTo>
                  <a:cubicBezTo>
                    <a:pt x="26744" y="18828"/>
                    <a:pt x="28724" y="15248"/>
                    <a:pt x="30813" y="11749"/>
                  </a:cubicBezTo>
                  <a:cubicBezTo>
                    <a:pt x="32359" y="9172"/>
                    <a:pt x="33797" y="6541"/>
                    <a:pt x="35288" y="3937"/>
                  </a:cubicBezTo>
                  <a:cubicBezTo>
                    <a:pt x="35505" y="3530"/>
                    <a:pt x="35722" y="3096"/>
                    <a:pt x="35967" y="2635"/>
                  </a:cubicBezTo>
                  <a:cubicBezTo>
                    <a:pt x="36129" y="2310"/>
                    <a:pt x="35967" y="1876"/>
                    <a:pt x="35641" y="1740"/>
                  </a:cubicBezTo>
                  <a:cubicBezTo>
                    <a:pt x="34583" y="1171"/>
                    <a:pt x="32956" y="411"/>
                    <a:pt x="32088" y="59"/>
                  </a:cubicBezTo>
                  <a:cubicBezTo>
                    <a:pt x="32002" y="20"/>
                    <a:pt x="31912" y="1"/>
                    <a:pt x="31823" y="1"/>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51"/>
            <p:cNvSpPr/>
            <p:nvPr/>
          </p:nvSpPr>
          <p:spPr>
            <a:xfrm>
              <a:off x="2710438" y="6272213"/>
              <a:ext cx="442825" cy="353275"/>
            </a:xfrm>
            <a:custGeom>
              <a:avLst/>
              <a:gdLst/>
              <a:ahLst/>
              <a:cxnLst/>
              <a:rect l="l" t="t" r="r" b="b"/>
              <a:pathLst>
                <a:path w="17713" h="14131" extrusionOk="0">
                  <a:moveTo>
                    <a:pt x="6087" y="1"/>
                  </a:moveTo>
                  <a:cubicBezTo>
                    <a:pt x="5993" y="1"/>
                    <a:pt x="5897" y="18"/>
                    <a:pt x="5805" y="53"/>
                  </a:cubicBezTo>
                  <a:lnTo>
                    <a:pt x="5643" y="134"/>
                  </a:lnTo>
                  <a:cubicBezTo>
                    <a:pt x="4992" y="405"/>
                    <a:pt x="4341" y="704"/>
                    <a:pt x="3663" y="1002"/>
                  </a:cubicBezTo>
                  <a:cubicBezTo>
                    <a:pt x="2551" y="1490"/>
                    <a:pt x="1411" y="1951"/>
                    <a:pt x="272" y="2440"/>
                  </a:cubicBezTo>
                  <a:cubicBezTo>
                    <a:pt x="55" y="2548"/>
                    <a:pt x="1" y="2847"/>
                    <a:pt x="164" y="3036"/>
                  </a:cubicBezTo>
                  <a:cubicBezTo>
                    <a:pt x="1384" y="4420"/>
                    <a:pt x="2713" y="5695"/>
                    <a:pt x="4178" y="6807"/>
                  </a:cubicBezTo>
                  <a:cubicBezTo>
                    <a:pt x="6212" y="8271"/>
                    <a:pt x="8301" y="9628"/>
                    <a:pt x="10444" y="10875"/>
                  </a:cubicBezTo>
                  <a:cubicBezTo>
                    <a:pt x="12695" y="12123"/>
                    <a:pt x="15000" y="13208"/>
                    <a:pt x="17387" y="14130"/>
                  </a:cubicBezTo>
                  <a:lnTo>
                    <a:pt x="17414" y="14130"/>
                  </a:lnTo>
                  <a:cubicBezTo>
                    <a:pt x="17496" y="14130"/>
                    <a:pt x="17550" y="14049"/>
                    <a:pt x="17550" y="13940"/>
                  </a:cubicBezTo>
                  <a:cubicBezTo>
                    <a:pt x="17604" y="11635"/>
                    <a:pt x="17659" y="9329"/>
                    <a:pt x="17713" y="6942"/>
                  </a:cubicBezTo>
                  <a:cubicBezTo>
                    <a:pt x="17713" y="6563"/>
                    <a:pt x="17469" y="6237"/>
                    <a:pt x="17116" y="6129"/>
                  </a:cubicBezTo>
                  <a:cubicBezTo>
                    <a:pt x="16818" y="6047"/>
                    <a:pt x="16574" y="5912"/>
                    <a:pt x="16357" y="5722"/>
                  </a:cubicBezTo>
                  <a:cubicBezTo>
                    <a:pt x="16112" y="5505"/>
                    <a:pt x="15868" y="5342"/>
                    <a:pt x="15624" y="5098"/>
                  </a:cubicBezTo>
                  <a:cubicBezTo>
                    <a:pt x="15217" y="4691"/>
                    <a:pt x="14621" y="4447"/>
                    <a:pt x="14024" y="4420"/>
                  </a:cubicBezTo>
                  <a:cubicBezTo>
                    <a:pt x="13726" y="4420"/>
                    <a:pt x="13400" y="4393"/>
                    <a:pt x="13102" y="4365"/>
                  </a:cubicBezTo>
                  <a:cubicBezTo>
                    <a:pt x="12152" y="4284"/>
                    <a:pt x="11284" y="3769"/>
                    <a:pt x="10769" y="2982"/>
                  </a:cubicBezTo>
                  <a:cubicBezTo>
                    <a:pt x="10633" y="2792"/>
                    <a:pt x="10471" y="2602"/>
                    <a:pt x="10308" y="2413"/>
                  </a:cubicBezTo>
                  <a:cubicBezTo>
                    <a:pt x="10064" y="2087"/>
                    <a:pt x="9711" y="1843"/>
                    <a:pt x="9304" y="1789"/>
                  </a:cubicBezTo>
                  <a:cubicBezTo>
                    <a:pt x="8925" y="1707"/>
                    <a:pt x="8545" y="1599"/>
                    <a:pt x="8192" y="1490"/>
                  </a:cubicBezTo>
                  <a:cubicBezTo>
                    <a:pt x="7568" y="1328"/>
                    <a:pt x="7053" y="921"/>
                    <a:pt x="6755" y="378"/>
                  </a:cubicBezTo>
                  <a:cubicBezTo>
                    <a:pt x="6614" y="137"/>
                    <a:pt x="6355" y="1"/>
                    <a:pt x="608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51"/>
            <p:cNvSpPr/>
            <p:nvPr/>
          </p:nvSpPr>
          <p:spPr>
            <a:xfrm>
              <a:off x="2677213" y="6242938"/>
              <a:ext cx="499100" cy="402200"/>
            </a:xfrm>
            <a:custGeom>
              <a:avLst/>
              <a:gdLst/>
              <a:ahLst/>
              <a:cxnLst/>
              <a:rect l="l" t="t" r="r" b="b"/>
              <a:pathLst>
                <a:path w="19964" h="16088" extrusionOk="0">
                  <a:moveTo>
                    <a:pt x="7416" y="1172"/>
                  </a:moveTo>
                  <a:cubicBezTo>
                    <a:pt x="7684" y="1172"/>
                    <a:pt x="7943" y="1308"/>
                    <a:pt x="8084" y="1549"/>
                  </a:cubicBezTo>
                  <a:cubicBezTo>
                    <a:pt x="8382" y="2092"/>
                    <a:pt x="8897" y="2499"/>
                    <a:pt x="9521" y="2661"/>
                  </a:cubicBezTo>
                  <a:cubicBezTo>
                    <a:pt x="9874" y="2770"/>
                    <a:pt x="10254" y="2878"/>
                    <a:pt x="10633" y="2960"/>
                  </a:cubicBezTo>
                  <a:cubicBezTo>
                    <a:pt x="11040" y="3014"/>
                    <a:pt x="11393" y="3258"/>
                    <a:pt x="11637" y="3584"/>
                  </a:cubicBezTo>
                  <a:cubicBezTo>
                    <a:pt x="11800" y="3773"/>
                    <a:pt x="11962" y="3963"/>
                    <a:pt x="12098" y="4153"/>
                  </a:cubicBezTo>
                  <a:cubicBezTo>
                    <a:pt x="12613" y="4940"/>
                    <a:pt x="13481" y="5455"/>
                    <a:pt x="14431" y="5536"/>
                  </a:cubicBezTo>
                  <a:cubicBezTo>
                    <a:pt x="14729" y="5564"/>
                    <a:pt x="15055" y="5591"/>
                    <a:pt x="15353" y="5591"/>
                  </a:cubicBezTo>
                  <a:cubicBezTo>
                    <a:pt x="15950" y="5618"/>
                    <a:pt x="16546" y="5862"/>
                    <a:pt x="16953" y="6269"/>
                  </a:cubicBezTo>
                  <a:cubicBezTo>
                    <a:pt x="17197" y="6513"/>
                    <a:pt x="17441" y="6676"/>
                    <a:pt x="17686" y="6893"/>
                  </a:cubicBezTo>
                  <a:cubicBezTo>
                    <a:pt x="17903" y="7083"/>
                    <a:pt x="18147" y="7218"/>
                    <a:pt x="18445" y="7300"/>
                  </a:cubicBezTo>
                  <a:cubicBezTo>
                    <a:pt x="18798" y="7408"/>
                    <a:pt x="19042" y="7734"/>
                    <a:pt x="19042" y="8113"/>
                  </a:cubicBezTo>
                  <a:cubicBezTo>
                    <a:pt x="18988" y="10500"/>
                    <a:pt x="18933" y="12806"/>
                    <a:pt x="18879" y="15111"/>
                  </a:cubicBezTo>
                  <a:cubicBezTo>
                    <a:pt x="18879" y="15220"/>
                    <a:pt x="18825" y="15301"/>
                    <a:pt x="18743" y="15301"/>
                  </a:cubicBezTo>
                  <a:lnTo>
                    <a:pt x="18716" y="15301"/>
                  </a:lnTo>
                  <a:cubicBezTo>
                    <a:pt x="16329" y="14379"/>
                    <a:pt x="14024" y="13294"/>
                    <a:pt x="11773" y="12046"/>
                  </a:cubicBezTo>
                  <a:cubicBezTo>
                    <a:pt x="9630" y="10799"/>
                    <a:pt x="7541" y="9442"/>
                    <a:pt x="5507" y="7978"/>
                  </a:cubicBezTo>
                  <a:cubicBezTo>
                    <a:pt x="4042" y="6866"/>
                    <a:pt x="2713" y="5591"/>
                    <a:pt x="1493" y="4207"/>
                  </a:cubicBezTo>
                  <a:cubicBezTo>
                    <a:pt x="1330" y="4018"/>
                    <a:pt x="1384" y="3719"/>
                    <a:pt x="1601" y="3611"/>
                  </a:cubicBezTo>
                  <a:cubicBezTo>
                    <a:pt x="2740" y="3122"/>
                    <a:pt x="3880" y="2661"/>
                    <a:pt x="4992" y="2173"/>
                  </a:cubicBezTo>
                  <a:cubicBezTo>
                    <a:pt x="5670" y="1875"/>
                    <a:pt x="6321" y="1576"/>
                    <a:pt x="6972" y="1305"/>
                  </a:cubicBezTo>
                  <a:lnTo>
                    <a:pt x="7134" y="1224"/>
                  </a:lnTo>
                  <a:cubicBezTo>
                    <a:pt x="7226" y="1189"/>
                    <a:pt x="7322" y="1172"/>
                    <a:pt x="7416" y="1172"/>
                  </a:cubicBezTo>
                  <a:close/>
                  <a:moveTo>
                    <a:pt x="8145" y="0"/>
                  </a:moveTo>
                  <a:cubicBezTo>
                    <a:pt x="8086" y="0"/>
                    <a:pt x="8021" y="10"/>
                    <a:pt x="7948" y="30"/>
                  </a:cubicBezTo>
                  <a:cubicBezTo>
                    <a:pt x="7514" y="166"/>
                    <a:pt x="7080" y="329"/>
                    <a:pt x="6673" y="491"/>
                  </a:cubicBezTo>
                  <a:cubicBezTo>
                    <a:pt x="4775" y="1278"/>
                    <a:pt x="2903" y="2065"/>
                    <a:pt x="1032" y="2878"/>
                  </a:cubicBezTo>
                  <a:cubicBezTo>
                    <a:pt x="815" y="2933"/>
                    <a:pt x="625" y="3041"/>
                    <a:pt x="462" y="3177"/>
                  </a:cubicBezTo>
                  <a:cubicBezTo>
                    <a:pt x="28" y="3502"/>
                    <a:pt x="1" y="3801"/>
                    <a:pt x="299" y="4235"/>
                  </a:cubicBezTo>
                  <a:cubicBezTo>
                    <a:pt x="353" y="4289"/>
                    <a:pt x="381" y="4343"/>
                    <a:pt x="435" y="4397"/>
                  </a:cubicBezTo>
                  <a:cubicBezTo>
                    <a:pt x="1004" y="5048"/>
                    <a:pt x="1547" y="5672"/>
                    <a:pt x="2116" y="6296"/>
                  </a:cubicBezTo>
                  <a:cubicBezTo>
                    <a:pt x="3012" y="7218"/>
                    <a:pt x="4015" y="8032"/>
                    <a:pt x="5073" y="8791"/>
                  </a:cubicBezTo>
                  <a:cubicBezTo>
                    <a:pt x="7596" y="10636"/>
                    <a:pt x="10227" y="12290"/>
                    <a:pt x="12993" y="13755"/>
                  </a:cubicBezTo>
                  <a:cubicBezTo>
                    <a:pt x="14648" y="14623"/>
                    <a:pt x="16384" y="15355"/>
                    <a:pt x="18174" y="15925"/>
                  </a:cubicBezTo>
                  <a:cubicBezTo>
                    <a:pt x="18472" y="16006"/>
                    <a:pt x="18825" y="16061"/>
                    <a:pt x="19150" y="16088"/>
                  </a:cubicBezTo>
                  <a:cubicBezTo>
                    <a:pt x="19503" y="16088"/>
                    <a:pt x="19666" y="15898"/>
                    <a:pt x="19747" y="15545"/>
                  </a:cubicBezTo>
                  <a:cubicBezTo>
                    <a:pt x="19774" y="15328"/>
                    <a:pt x="19801" y="15084"/>
                    <a:pt x="19801" y="14840"/>
                  </a:cubicBezTo>
                  <a:cubicBezTo>
                    <a:pt x="19856" y="12562"/>
                    <a:pt x="19910" y="10283"/>
                    <a:pt x="19964" y="8005"/>
                  </a:cubicBezTo>
                  <a:cubicBezTo>
                    <a:pt x="19964" y="7734"/>
                    <a:pt x="19937" y="7462"/>
                    <a:pt x="19910" y="7218"/>
                  </a:cubicBezTo>
                  <a:cubicBezTo>
                    <a:pt x="19856" y="6676"/>
                    <a:pt x="19856" y="6621"/>
                    <a:pt x="19340" y="6567"/>
                  </a:cubicBezTo>
                  <a:cubicBezTo>
                    <a:pt x="18635" y="6459"/>
                    <a:pt x="18011" y="6106"/>
                    <a:pt x="17550" y="5591"/>
                  </a:cubicBezTo>
                  <a:cubicBezTo>
                    <a:pt x="17007" y="5048"/>
                    <a:pt x="16302" y="4750"/>
                    <a:pt x="15543" y="4723"/>
                  </a:cubicBezTo>
                  <a:cubicBezTo>
                    <a:pt x="15190" y="4696"/>
                    <a:pt x="14865" y="4696"/>
                    <a:pt x="14512" y="4641"/>
                  </a:cubicBezTo>
                  <a:cubicBezTo>
                    <a:pt x="13807" y="4614"/>
                    <a:pt x="13183" y="4207"/>
                    <a:pt x="12803" y="3611"/>
                  </a:cubicBezTo>
                  <a:cubicBezTo>
                    <a:pt x="12668" y="3394"/>
                    <a:pt x="12478" y="3204"/>
                    <a:pt x="12315" y="2987"/>
                  </a:cubicBezTo>
                  <a:cubicBezTo>
                    <a:pt x="11990" y="2526"/>
                    <a:pt x="11501" y="2227"/>
                    <a:pt x="10959" y="2092"/>
                  </a:cubicBezTo>
                  <a:cubicBezTo>
                    <a:pt x="10606" y="2010"/>
                    <a:pt x="10227" y="1902"/>
                    <a:pt x="9874" y="1793"/>
                  </a:cubicBezTo>
                  <a:cubicBezTo>
                    <a:pt x="9413" y="1685"/>
                    <a:pt x="9033" y="1387"/>
                    <a:pt x="8843" y="953"/>
                  </a:cubicBezTo>
                  <a:cubicBezTo>
                    <a:pt x="8735" y="736"/>
                    <a:pt x="8653" y="519"/>
                    <a:pt x="8545" y="302"/>
                  </a:cubicBezTo>
                  <a:cubicBezTo>
                    <a:pt x="8442" y="97"/>
                    <a:pt x="8325" y="0"/>
                    <a:pt x="814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51"/>
            <p:cNvSpPr/>
            <p:nvPr/>
          </p:nvSpPr>
          <p:spPr>
            <a:xfrm>
              <a:off x="2920663" y="6449313"/>
              <a:ext cx="75300" cy="54775"/>
            </a:xfrm>
            <a:custGeom>
              <a:avLst/>
              <a:gdLst/>
              <a:ahLst/>
              <a:cxnLst/>
              <a:rect l="l" t="t" r="r" b="b"/>
              <a:pathLst>
                <a:path w="3012" h="2191" extrusionOk="0">
                  <a:moveTo>
                    <a:pt x="468" y="0"/>
                  </a:moveTo>
                  <a:cubicBezTo>
                    <a:pt x="403" y="0"/>
                    <a:pt x="336" y="16"/>
                    <a:pt x="272" y="48"/>
                  </a:cubicBezTo>
                  <a:cubicBezTo>
                    <a:pt x="82" y="157"/>
                    <a:pt x="0" y="401"/>
                    <a:pt x="82" y="618"/>
                  </a:cubicBezTo>
                  <a:cubicBezTo>
                    <a:pt x="299" y="1133"/>
                    <a:pt x="706" y="1594"/>
                    <a:pt x="1221" y="1838"/>
                  </a:cubicBezTo>
                  <a:cubicBezTo>
                    <a:pt x="1546" y="2028"/>
                    <a:pt x="1926" y="2137"/>
                    <a:pt x="2306" y="2191"/>
                  </a:cubicBezTo>
                  <a:cubicBezTo>
                    <a:pt x="2469" y="2191"/>
                    <a:pt x="2631" y="2164"/>
                    <a:pt x="2794" y="2082"/>
                  </a:cubicBezTo>
                  <a:cubicBezTo>
                    <a:pt x="2903" y="2001"/>
                    <a:pt x="2984" y="1865"/>
                    <a:pt x="3011" y="1730"/>
                  </a:cubicBezTo>
                  <a:cubicBezTo>
                    <a:pt x="2984" y="1594"/>
                    <a:pt x="2903" y="1486"/>
                    <a:pt x="2767" y="1404"/>
                  </a:cubicBezTo>
                  <a:cubicBezTo>
                    <a:pt x="2658" y="1350"/>
                    <a:pt x="2550" y="1296"/>
                    <a:pt x="2441" y="1296"/>
                  </a:cubicBezTo>
                  <a:cubicBezTo>
                    <a:pt x="1736" y="1269"/>
                    <a:pt x="1139" y="862"/>
                    <a:pt x="814" y="238"/>
                  </a:cubicBezTo>
                  <a:cubicBezTo>
                    <a:pt x="757" y="86"/>
                    <a:pt x="620" y="0"/>
                    <a:pt x="46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51"/>
            <p:cNvSpPr/>
            <p:nvPr/>
          </p:nvSpPr>
          <p:spPr>
            <a:xfrm>
              <a:off x="3022363" y="6450338"/>
              <a:ext cx="23775" cy="21375"/>
            </a:xfrm>
            <a:custGeom>
              <a:avLst/>
              <a:gdLst/>
              <a:ahLst/>
              <a:cxnLst/>
              <a:rect l="l" t="t" r="r" b="b"/>
              <a:pathLst>
                <a:path w="951" h="855" extrusionOk="0">
                  <a:moveTo>
                    <a:pt x="479" y="0"/>
                  </a:moveTo>
                  <a:cubicBezTo>
                    <a:pt x="360" y="0"/>
                    <a:pt x="245" y="48"/>
                    <a:pt x="164" y="143"/>
                  </a:cubicBezTo>
                  <a:cubicBezTo>
                    <a:pt x="1" y="305"/>
                    <a:pt x="1" y="550"/>
                    <a:pt x="164" y="712"/>
                  </a:cubicBezTo>
                  <a:cubicBezTo>
                    <a:pt x="245" y="807"/>
                    <a:pt x="360" y="855"/>
                    <a:pt x="479" y="855"/>
                  </a:cubicBezTo>
                  <a:cubicBezTo>
                    <a:pt x="598" y="855"/>
                    <a:pt x="720" y="807"/>
                    <a:pt x="815" y="712"/>
                  </a:cubicBezTo>
                  <a:cubicBezTo>
                    <a:pt x="950" y="550"/>
                    <a:pt x="950" y="305"/>
                    <a:pt x="815" y="143"/>
                  </a:cubicBezTo>
                  <a:cubicBezTo>
                    <a:pt x="720" y="48"/>
                    <a:pt x="598" y="0"/>
                    <a:pt x="47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51"/>
            <p:cNvSpPr/>
            <p:nvPr/>
          </p:nvSpPr>
          <p:spPr>
            <a:xfrm>
              <a:off x="2922013" y="6393213"/>
              <a:ext cx="23750" cy="21300"/>
            </a:xfrm>
            <a:custGeom>
              <a:avLst/>
              <a:gdLst/>
              <a:ahLst/>
              <a:cxnLst/>
              <a:rect l="l" t="t" r="r" b="b"/>
              <a:pathLst>
                <a:path w="950" h="852" extrusionOk="0">
                  <a:moveTo>
                    <a:pt x="479" y="0"/>
                  </a:moveTo>
                  <a:cubicBezTo>
                    <a:pt x="360" y="0"/>
                    <a:pt x="245" y="41"/>
                    <a:pt x="163" y="122"/>
                  </a:cubicBezTo>
                  <a:cubicBezTo>
                    <a:pt x="1" y="285"/>
                    <a:pt x="1" y="556"/>
                    <a:pt x="163" y="719"/>
                  </a:cubicBezTo>
                  <a:cubicBezTo>
                    <a:pt x="248" y="803"/>
                    <a:pt x="369" y="851"/>
                    <a:pt x="488" y="851"/>
                  </a:cubicBezTo>
                  <a:cubicBezTo>
                    <a:pt x="599" y="851"/>
                    <a:pt x="709" y="810"/>
                    <a:pt x="787" y="719"/>
                  </a:cubicBezTo>
                  <a:cubicBezTo>
                    <a:pt x="950" y="556"/>
                    <a:pt x="950" y="312"/>
                    <a:pt x="814" y="122"/>
                  </a:cubicBezTo>
                  <a:cubicBezTo>
                    <a:pt x="719" y="41"/>
                    <a:pt x="597" y="0"/>
                    <a:pt x="47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51"/>
            <p:cNvSpPr/>
            <p:nvPr/>
          </p:nvSpPr>
          <p:spPr>
            <a:xfrm>
              <a:off x="2995963" y="6198838"/>
              <a:ext cx="88825" cy="76375"/>
            </a:xfrm>
            <a:custGeom>
              <a:avLst/>
              <a:gdLst/>
              <a:ahLst/>
              <a:cxnLst/>
              <a:rect l="l" t="t" r="r" b="b"/>
              <a:pathLst>
                <a:path w="3553" h="3055" extrusionOk="0">
                  <a:moveTo>
                    <a:pt x="1554" y="967"/>
                  </a:moveTo>
                  <a:cubicBezTo>
                    <a:pt x="1834" y="967"/>
                    <a:pt x="2129" y="1072"/>
                    <a:pt x="2332" y="1252"/>
                  </a:cubicBezTo>
                  <a:cubicBezTo>
                    <a:pt x="2386" y="1333"/>
                    <a:pt x="2467" y="1415"/>
                    <a:pt x="2494" y="1496"/>
                  </a:cubicBezTo>
                  <a:cubicBezTo>
                    <a:pt x="2630" y="1794"/>
                    <a:pt x="2440" y="2147"/>
                    <a:pt x="2115" y="2174"/>
                  </a:cubicBezTo>
                  <a:cubicBezTo>
                    <a:pt x="2074" y="2179"/>
                    <a:pt x="2034" y="2182"/>
                    <a:pt x="1994" y="2182"/>
                  </a:cubicBezTo>
                  <a:cubicBezTo>
                    <a:pt x="1607" y="2182"/>
                    <a:pt x="1256" y="1949"/>
                    <a:pt x="1084" y="1604"/>
                  </a:cubicBezTo>
                  <a:cubicBezTo>
                    <a:pt x="976" y="1360"/>
                    <a:pt x="1111" y="1062"/>
                    <a:pt x="1382" y="981"/>
                  </a:cubicBezTo>
                  <a:cubicBezTo>
                    <a:pt x="1438" y="971"/>
                    <a:pt x="1496" y="967"/>
                    <a:pt x="1554" y="967"/>
                  </a:cubicBezTo>
                  <a:close/>
                  <a:moveTo>
                    <a:pt x="1518" y="1"/>
                  </a:moveTo>
                  <a:cubicBezTo>
                    <a:pt x="1482" y="1"/>
                    <a:pt x="1446" y="2"/>
                    <a:pt x="1409" y="4"/>
                  </a:cubicBezTo>
                  <a:cubicBezTo>
                    <a:pt x="1395" y="4"/>
                    <a:pt x="1380" y="3"/>
                    <a:pt x="1366" y="3"/>
                  </a:cubicBezTo>
                  <a:cubicBezTo>
                    <a:pt x="600" y="3"/>
                    <a:pt x="1" y="697"/>
                    <a:pt x="80" y="1469"/>
                  </a:cubicBezTo>
                  <a:cubicBezTo>
                    <a:pt x="135" y="1876"/>
                    <a:pt x="325" y="2255"/>
                    <a:pt x="650" y="2527"/>
                  </a:cubicBezTo>
                  <a:cubicBezTo>
                    <a:pt x="1034" y="2872"/>
                    <a:pt x="1527" y="3055"/>
                    <a:pt x="2033" y="3055"/>
                  </a:cubicBezTo>
                  <a:cubicBezTo>
                    <a:pt x="2241" y="3055"/>
                    <a:pt x="2451" y="3024"/>
                    <a:pt x="2657" y="2961"/>
                  </a:cubicBezTo>
                  <a:cubicBezTo>
                    <a:pt x="3091" y="2771"/>
                    <a:pt x="3417" y="2337"/>
                    <a:pt x="3471" y="1849"/>
                  </a:cubicBezTo>
                  <a:cubicBezTo>
                    <a:pt x="3552" y="1415"/>
                    <a:pt x="3362" y="981"/>
                    <a:pt x="2983" y="737"/>
                  </a:cubicBezTo>
                  <a:cubicBezTo>
                    <a:pt x="2847" y="628"/>
                    <a:pt x="2711" y="547"/>
                    <a:pt x="2603" y="411"/>
                  </a:cubicBezTo>
                  <a:cubicBezTo>
                    <a:pt x="2305" y="138"/>
                    <a:pt x="1915" y="1"/>
                    <a:pt x="1518"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51"/>
            <p:cNvSpPr/>
            <p:nvPr/>
          </p:nvSpPr>
          <p:spPr>
            <a:xfrm>
              <a:off x="3019663" y="6222988"/>
              <a:ext cx="42075" cy="30400"/>
            </a:xfrm>
            <a:custGeom>
              <a:avLst/>
              <a:gdLst/>
              <a:ahLst/>
              <a:cxnLst/>
              <a:rect l="l" t="t" r="r" b="b"/>
              <a:pathLst>
                <a:path w="1683" h="1216" extrusionOk="0">
                  <a:moveTo>
                    <a:pt x="588" y="1"/>
                  </a:moveTo>
                  <a:cubicBezTo>
                    <a:pt x="528" y="1"/>
                    <a:pt x="468" y="5"/>
                    <a:pt x="407" y="15"/>
                  </a:cubicBezTo>
                  <a:cubicBezTo>
                    <a:pt x="136" y="96"/>
                    <a:pt x="0" y="394"/>
                    <a:pt x="136" y="638"/>
                  </a:cubicBezTo>
                  <a:cubicBezTo>
                    <a:pt x="308" y="983"/>
                    <a:pt x="659" y="1216"/>
                    <a:pt x="1046" y="1216"/>
                  </a:cubicBezTo>
                  <a:cubicBezTo>
                    <a:pt x="1086" y="1216"/>
                    <a:pt x="1126" y="1213"/>
                    <a:pt x="1167" y="1208"/>
                  </a:cubicBezTo>
                  <a:cubicBezTo>
                    <a:pt x="1492" y="1181"/>
                    <a:pt x="1682" y="828"/>
                    <a:pt x="1546" y="530"/>
                  </a:cubicBezTo>
                  <a:cubicBezTo>
                    <a:pt x="1492" y="449"/>
                    <a:pt x="1438" y="367"/>
                    <a:pt x="1384" y="286"/>
                  </a:cubicBezTo>
                  <a:cubicBezTo>
                    <a:pt x="1159" y="106"/>
                    <a:pt x="878" y="1"/>
                    <a:pt x="588"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51"/>
            <p:cNvSpPr/>
            <p:nvPr/>
          </p:nvSpPr>
          <p:spPr>
            <a:xfrm>
              <a:off x="3108488" y="6151213"/>
              <a:ext cx="63775" cy="60150"/>
            </a:xfrm>
            <a:custGeom>
              <a:avLst/>
              <a:gdLst/>
              <a:ahLst/>
              <a:cxnLst/>
              <a:rect l="l" t="t" r="r" b="b"/>
              <a:pathLst>
                <a:path w="2551" h="2406" extrusionOk="0">
                  <a:moveTo>
                    <a:pt x="1411" y="688"/>
                  </a:moveTo>
                  <a:cubicBezTo>
                    <a:pt x="1637" y="688"/>
                    <a:pt x="1838" y="883"/>
                    <a:pt x="1818" y="1123"/>
                  </a:cubicBezTo>
                  <a:cubicBezTo>
                    <a:pt x="1818" y="1150"/>
                    <a:pt x="1791" y="1177"/>
                    <a:pt x="1791" y="1231"/>
                  </a:cubicBezTo>
                  <a:cubicBezTo>
                    <a:pt x="1740" y="1513"/>
                    <a:pt x="1471" y="1722"/>
                    <a:pt x="1168" y="1722"/>
                  </a:cubicBezTo>
                  <a:cubicBezTo>
                    <a:pt x="1149" y="1722"/>
                    <a:pt x="1131" y="1721"/>
                    <a:pt x="1113" y="1719"/>
                  </a:cubicBezTo>
                  <a:cubicBezTo>
                    <a:pt x="1031" y="1719"/>
                    <a:pt x="869" y="1584"/>
                    <a:pt x="869" y="1557"/>
                  </a:cubicBezTo>
                  <a:cubicBezTo>
                    <a:pt x="896" y="1285"/>
                    <a:pt x="1004" y="1041"/>
                    <a:pt x="1113" y="824"/>
                  </a:cubicBezTo>
                  <a:cubicBezTo>
                    <a:pt x="1140" y="797"/>
                    <a:pt x="1167" y="797"/>
                    <a:pt x="1167" y="770"/>
                  </a:cubicBezTo>
                  <a:cubicBezTo>
                    <a:pt x="1246" y="713"/>
                    <a:pt x="1330" y="688"/>
                    <a:pt x="1411" y="688"/>
                  </a:cubicBezTo>
                  <a:close/>
                  <a:moveTo>
                    <a:pt x="1427" y="0"/>
                  </a:moveTo>
                  <a:cubicBezTo>
                    <a:pt x="1313" y="0"/>
                    <a:pt x="1198" y="21"/>
                    <a:pt x="1086" y="65"/>
                  </a:cubicBezTo>
                  <a:cubicBezTo>
                    <a:pt x="652" y="228"/>
                    <a:pt x="326" y="553"/>
                    <a:pt x="190" y="960"/>
                  </a:cubicBezTo>
                  <a:cubicBezTo>
                    <a:pt x="1" y="1394"/>
                    <a:pt x="163" y="1936"/>
                    <a:pt x="543" y="2208"/>
                  </a:cubicBezTo>
                  <a:cubicBezTo>
                    <a:pt x="679" y="2316"/>
                    <a:pt x="841" y="2370"/>
                    <a:pt x="1031" y="2397"/>
                  </a:cubicBezTo>
                  <a:cubicBezTo>
                    <a:pt x="1081" y="2403"/>
                    <a:pt x="1131" y="2406"/>
                    <a:pt x="1181" y="2406"/>
                  </a:cubicBezTo>
                  <a:cubicBezTo>
                    <a:pt x="1622" y="2406"/>
                    <a:pt x="2065" y="2193"/>
                    <a:pt x="2333" y="1828"/>
                  </a:cubicBezTo>
                  <a:cubicBezTo>
                    <a:pt x="2550" y="1448"/>
                    <a:pt x="2550" y="960"/>
                    <a:pt x="2333" y="607"/>
                  </a:cubicBezTo>
                  <a:cubicBezTo>
                    <a:pt x="2166" y="231"/>
                    <a:pt x="1806" y="0"/>
                    <a:pt x="142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51"/>
            <p:cNvSpPr/>
            <p:nvPr/>
          </p:nvSpPr>
          <p:spPr>
            <a:xfrm>
              <a:off x="3130188" y="6168388"/>
              <a:ext cx="24250" cy="25875"/>
            </a:xfrm>
            <a:custGeom>
              <a:avLst/>
              <a:gdLst/>
              <a:ahLst/>
              <a:cxnLst/>
              <a:rect l="l" t="t" r="r" b="b"/>
              <a:pathLst>
                <a:path w="970" h="1035" extrusionOk="0">
                  <a:moveTo>
                    <a:pt x="543" y="1"/>
                  </a:moveTo>
                  <a:cubicBezTo>
                    <a:pt x="462" y="1"/>
                    <a:pt x="378" y="26"/>
                    <a:pt x="299" y="83"/>
                  </a:cubicBezTo>
                  <a:cubicBezTo>
                    <a:pt x="299" y="110"/>
                    <a:pt x="272" y="110"/>
                    <a:pt x="245" y="137"/>
                  </a:cubicBezTo>
                  <a:cubicBezTo>
                    <a:pt x="136" y="354"/>
                    <a:pt x="28" y="598"/>
                    <a:pt x="1" y="870"/>
                  </a:cubicBezTo>
                  <a:cubicBezTo>
                    <a:pt x="1" y="897"/>
                    <a:pt x="163" y="1032"/>
                    <a:pt x="245" y="1032"/>
                  </a:cubicBezTo>
                  <a:cubicBezTo>
                    <a:pt x="263" y="1034"/>
                    <a:pt x="281" y="1035"/>
                    <a:pt x="300" y="1035"/>
                  </a:cubicBezTo>
                  <a:cubicBezTo>
                    <a:pt x="603" y="1035"/>
                    <a:pt x="872" y="826"/>
                    <a:pt x="923" y="544"/>
                  </a:cubicBezTo>
                  <a:cubicBezTo>
                    <a:pt x="923" y="490"/>
                    <a:pt x="950" y="463"/>
                    <a:pt x="950" y="436"/>
                  </a:cubicBezTo>
                  <a:cubicBezTo>
                    <a:pt x="970" y="196"/>
                    <a:pt x="769" y="1"/>
                    <a:pt x="543"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51"/>
            <p:cNvSpPr/>
            <p:nvPr/>
          </p:nvSpPr>
          <p:spPr>
            <a:xfrm>
              <a:off x="3179013" y="5920263"/>
              <a:ext cx="73250" cy="81850"/>
            </a:xfrm>
            <a:custGeom>
              <a:avLst/>
              <a:gdLst/>
              <a:ahLst/>
              <a:cxnLst/>
              <a:rect l="l" t="t" r="r" b="b"/>
              <a:pathLst>
                <a:path w="2930" h="3274" extrusionOk="0">
                  <a:moveTo>
                    <a:pt x="1508" y="946"/>
                  </a:moveTo>
                  <a:cubicBezTo>
                    <a:pt x="1575" y="946"/>
                    <a:pt x="1642" y="969"/>
                    <a:pt x="1709" y="1003"/>
                  </a:cubicBezTo>
                  <a:cubicBezTo>
                    <a:pt x="1926" y="1166"/>
                    <a:pt x="2008" y="1464"/>
                    <a:pt x="1872" y="1708"/>
                  </a:cubicBezTo>
                  <a:cubicBezTo>
                    <a:pt x="1791" y="1979"/>
                    <a:pt x="1574" y="2223"/>
                    <a:pt x="1275" y="2305"/>
                  </a:cubicBezTo>
                  <a:cubicBezTo>
                    <a:pt x="1031" y="2169"/>
                    <a:pt x="923" y="1898"/>
                    <a:pt x="1004" y="1654"/>
                  </a:cubicBezTo>
                  <a:cubicBezTo>
                    <a:pt x="1004" y="1383"/>
                    <a:pt x="1167" y="1139"/>
                    <a:pt x="1384" y="976"/>
                  </a:cubicBezTo>
                  <a:cubicBezTo>
                    <a:pt x="1425" y="955"/>
                    <a:pt x="1467" y="946"/>
                    <a:pt x="1508" y="946"/>
                  </a:cubicBezTo>
                  <a:close/>
                  <a:moveTo>
                    <a:pt x="1535" y="0"/>
                  </a:moveTo>
                  <a:cubicBezTo>
                    <a:pt x="1106" y="0"/>
                    <a:pt x="688" y="216"/>
                    <a:pt x="434" y="596"/>
                  </a:cubicBezTo>
                  <a:cubicBezTo>
                    <a:pt x="136" y="1003"/>
                    <a:pt x="0" y="1491"/>
                    <a:pt x="55" y="2006"/>
                  </a:cubicBezTo>
                  <a:cubicBezTo>
                    <a:pt x="109" y="2549"/>
                    <a:pt x="462" y="3010"/>
                    <a:pt x="977" y="3200"/>
                  </a:cubicBezTo>
                  <a:cubicBezTo>
                    <a:pt x="1097" y="3251"/>
                    <a:pt x="1212" y="3273"/>
                    <a:pt x="1322" y="3273"/>
                  </a:cubicBezTo>
                  <a:cubicBezTo>
                    <a:pt x="1685" y="3273"/>
                    <a:pt x="2007" y="3030"/>
                    <a:pt x="2360" y="2739"/>
                  </a:cubicBezTo>
                  <a:cubicBezTo>
                    <a:pt x="2523" y="2495"/>
                    <a:pt x="2659" y="2278"/>
                    <a:pt x="2767" y="2034"/>
                  </a:cubicBezTo>
                  <a:cubicBezTo>
                    <a:pt x="2848" y="1844"/>
                    <a:pt x="2903" y="1681"/>
                    <a:pt x="2903" y="1491"/>
                  </a:cubicBezTo>
                  <a:cubicBezTo>
                    <a:pt x="2930" y="840"/>
                    <a:pt x="2550" y="352"/>
                    <a:pt x="1899" y="54"/>
                  </a:cubicBezTo>
                  <a:cubicBezTo>
                    <a:pt x="1779" y="18"/>
                    <a:pt x="1656" y="0"/>
                    <a:pt x="153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51"/>
            <p:cNvSpPr/>
            <p:nvPr/>
          </p:nvSpPr>
          <p:spPr>
            <a:xfrm>
              <a:off x="3202063" y="5943913"/>
              <a:ext cx="27150" cy="33975"/>
            </a:xfrm>
            <a:custGeom>
              <a:avLst/>
              <a:gdLst/>
              <a:ahLst/>
              <a:cxnLst/>
              <a:rect l="l" t="t" r="r" b="b"/>
              <a:pathLst>
                <a:path w="1086" h="1359" extrusionOk="0">
                  <a:moveTo>
                    <a:pt x="586" y="0"/>
                  </a:moveTo>
                  <a:cubicBezTo>
                    <a:pt x="545" y="0"/>
                    <a:pt x="503" y="9"/>
                    <a:pt x="462" y="30"/>
                  </a:cubicBezTo>
                  <a:cubicBezTo>
                    <a:pt x="245" y="193"/>
                    <a:pt x="82" y="437"/>
                    <a:pt x="82" y="708"/>
                  </a:cubicBezTo>
                  <a:cubicBezTo>
                    <a:pt x="1" y="952"/>
                    <a:pt x="109" y="1223"/>
                    <a:pt x="353" y="1359"/>
                  </a:cubicBezTo>
                  <a:cubicBezTo>
                    <a:pt x="652" y="1277"/>
                    <a:pt x="869" y="1033"/>
                    <a:pt x="950" y="762"/>
                  </a:cubicBezTo>
                  <a:cubicBezTo>
                    <a:pt x="1086" y="518"/>
                    <a:pt x="1004" y="220"/>
                    <a:pt x="787" y="57"/>
                  </a:cubicBezTo>
                  <a:cubicBezTo>
                    <a:pt x="720" y="23"/>
                    <a:pt x="653" y="0"/>
                    <a:pt x="586"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51"/>
            <p:cNvSpPr/>
            <p:nvPr/>
          </p:nvSpPr>
          <p:spPr>
            <a:xfrm>
              <a:off x="3273263" y="5852338"/>
              <a:ext cx="61050" cy="53175"/>
            </a:xfrm>
            <a:custGeom>
              <a:avLst/>
              <a:gdLst/>
              <a:ahLst/>
              <a:cxnLst/>
              <a:rect l="l" t="t" r="r" b="b"/>
              <a:pathLst>
                <a:path w="2442" h="2127" extrusionOk="0">
                  <a:moveTo>
                    <a:pt x="1277" y="588"/>
                  </a:moveTo>
                  <a:cubicBezTo>
                    <a:pt x="1591" y="588"/>
                    <a:pt x="1828" y="1030"/>
                    <a:pt x="1547" y="1333"/>
                  </a:cubicBezTo>
                  <a:lnTo>
                    <a:pt x="1520" y="1360"/>
                  </a:lnTo>
                  <a:cubicBezTo>
                    <a:pt x="1433" y="1436"/>
                    <a:pt x="1341" y="1468"/>
                    <a:pt x="1253" y="1468"/>
                  </a:cubicBezTo>
                  <a:cubicBezTo>
                    <a:pt x="932" y="1468"/>
                    <a:pt x="673" y="1035"/>
                    <a:pt x="950" y="736"/>
                  </a:cubicBezTo>
                  <a:cubicBezTo>
                    <a:pt x="977" y="709"/>
                    <a:pt x="1004" y="682"/>
                    <a:pt x="1031" y="682"/>
                  </a:cubicBezTo>
                  <a:cubicBezTo>
                    <a:pt x="1113" y="616"/>
                    <a:pt x="1198" y="588"/>
                    <a:pt x="1277" y="588"/>
                  </a:cubicBezTo>
                  <a:close/>
                  <a:moveTo>
                    <a:pt x="1296" y="0"/>
                  </a:moveTo>
                  <a:cubicBezTo>
                    <a:pt x="1000" y="0"/>
                    <a:pt x="709" y="109"/>
                    <a:pt x="489" y="329"/>
                  </a:cubicBezTo>
                  <a:cubicBezTo>
                    <a:pt x="55" y="709"/>
                    <a:pt x="1" y="1387"/>
                    <a:pt x="380" y="1821"/>
                  </a:cubicBezTo>
                  <a:cubicBezTo>
                    <a:pt x="625" y="2025"/>
                    <a:pt x="923" y="2126"/>
                    <a:pt x="1221" y="2126"/>
                  </a:cubicBezTo>
                  <a:cubicBezTo>
                    <a:pt x="1520" y="2126"/>
                    <a:pt x="1818" y="2025"/>
                    <a:pt x="2062" y="1821"/>
                  </a:cubicBezTo>
                  <a:cubicBezTo>
                    <a:pt x="2442" y="1387"/>
                    <a:pt x="2442" y="763"/>
                    <a:pt x="2116" y="302"/>
                  </a:cubicBezTo>
                  <a:cubicBezTo>
                    <a:pt x="1876" y="102"/>
                    <a:pt x="1584" y="0"/>
                    <a:pt x="1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51"/>
            <p:cNvSpPr/>
            <p:nvPr/>
          </p:nvSpPr>
          <p:spPr>
            <a:xfrm>
              <a:off x="3290063" y="5867038"/>
              <a:ext cx="28925" cy="22000"/>
            </a:xfrm>
            <a:custGeom>
              <a:avLst/>
              <a:gdLst/>
              <a:ahLst/>
              <a:cxnLst/>
              <a:rect l="l" t="t" r="r" b="b"/>
              <a:pathLst>
                <a:path w="1157" h="880" extrusionOk="0">
                  <a:moveTo>
                    <a:pt x="605" y="0"/>
                  </a:moveTo>
                  <a:cubicBezTo>
                    <a:pt x="526" y="0"/>
                    <a:pt x="441" y="28"/>
                    <a:pt x="359" y="94"/>
                  </a:cubicBezTo>
                  <a:cubicBezTo>
                    <a:pt x="332" y="94"/>
                    <a:pt x="305" y="121"/>
                    <a:pt x="278" y="148"/>
                  </a:cubicBezTo>
                  <a:cubicBezTo>
                    <a:pt x="1" y="447"/>
                    <a:pt x="260" y="880"/>
                    <a:pt x="581" y="880"/>
                  </a:cubicBezTo>
                  <a:cubicBezTo>
                    <a:pt x="669" y="880"/>
                    <a:pt x="761" y="848"/>
                    <a:pt x="848" y="772"/>
                  </a:cubicBezTo>
                  <a:lnTo>
                    <a:pt x="875" y="745"/>
                  </a:lnTo>
                  <a:cubicBezTo>
                    <a:pt x="1156" y="442"/>
                    <a:pt x="919" y="0"/>
                    <a:pt x="605"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9" name="Google Shape;859;p51"/>
          <p:cNvGrpSpPr/>
          <p:nvPr/>
        </p:nvGrpSpPr>
        <p:grpSpPr>
          <a:xfrm rot="5973186">
            <a:off x="8313807" y="688107"/>
            <a:ext cx="525721" cy="428640"/>
            <a:chOff x="5426900" y="3064075"/>
            <a:chExt cx="281450" cy="229525"/>
          </a:xfrm>
        </p:grpSpPr>
        <p:sp>
          <p:nvSpPr>
            <p:cNvPr id="860" name="Google Shape;860;p51"/>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51"/>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51"/>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51"/>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51"/>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51"/>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51"/>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51"/>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51"/>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Rectangle 2"/>
          <p:cNvSpPr/>
          <p:nvPr/>
        </p:nvSpPr>
        <p:spPr>
          <a:xfrm>
            <a:off x="842211" y="697833"/>
            <a:ext cx="7976935" cy="3620135"/>
          </a:xfrm>
          <a:prstGeom prst="rect">
            <a:avLst/>
          </a:prstGeom>
        </p:spPr>
        <p:txBody>
          <a:bodyPr wrap="square">
            <a:spAutoFit/>
          </a:bodyPr>
          <a:lstStyle/>
          <a:p>
            <a:pPr>
              <a:spcAft>
                <a:spcPts val="800"/>
              </a:spcAft>
            </a:pP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Nguyên</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tử</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các</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nguyên</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tố</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có</a:t>
            </a:r>
            <a:r>
              <a:rPr lang="en-US" sz="2400" dirty="0">
                <a:latin typeface="+mn-lt"/>
                <a:ea typeface="Times New Roman" panose="02020603050405020304" pitchFamily="18" charset="0"/>
                <a:cs typeface="Times New Roman" panose="02020603050405020304" pitchFamily="18" charset="0"/>
              </a:rPr>
              <a:t> </a:t>
            </a:r>
            <a:r>
              <a:rPr lang="en-US" sz="2400" dirty="0" err="1">
                <a:solidFill>
                  <a:srgbClr val="FF0000"/>
                </a:solidFill>
                <a:latin typeface="+mn-lt"/>
                <a:ea typeface="Times New Roman" panose="02020603050405020304" pitchFamily="18" charset="0"/>
                <a:cs typeface="Times New Roman" panose="02020603050405020304" pitchFamily="18" charset="0"/>
              </a:rPr>
              <a:t>số</a:t>
            </a:r>
            <a:r>
              <a:rPr lang="en-US" sz="2400" dirty="0">
                <a:solidFill>
                  <a:srgbClr val="FF0000"/>
                </a:solidFill>
                <a:latin typeface="+mn-lt"/>
                <a:ea typeface="Times New Roman" panose="02020603050405020304" pitchFamily="18" charset="0"/>
                <a:cs typeface="Times New Roman" panose="02020603050405020304" pitchFamily="18" charset="0"/>
              </a:rPr>
              <a:t> electron </a:t>
            </a:r>
            <a:r>
              <a:rPr lang="en-US" sz="2400" dirty="0" err="1">
                <a:solidFill>
                  <a:srgbClr val="FF0000"/>
                </a:solidFill>
                <a:latin typeface="+mn-lt"/>
                <a:ea typeface="Times New Roman" panose="02020603050405020304" pitchFamily="18" charset="0"/>
                <a:cs typeface="Times New Roman" panose="02020603050405020304" pitchFamily="18" charset="0"/>
              </a:rPr>
              <a:t>lớp</a:t>
            </a:r>
            <a:r>
              <a:rPr lang="en-US" sz="2400" dirty="0">
                <a:solidFill>
                  <a:srgbClr val="FF0000"/>
                </a:solidFill>
                <a:latin typeface="+mn-lt"/>
                <a:ea typeface="Times New Roman" panose="02020603050405020304" pitchFamily="18" charset="0"/>
                <a:cs typeface="Times New Roman" panose="02020603050405020304" pitchFamily="18" charset="0"/>
              </a:rPr>
              <a:t> </a:t>
            </a:r>
            <a:r>
              <a:rPr lang="en-US" sz="2400" dirty="0" err="1">
                <a:solidFill>
                  <a:srgbClr val="FF0000"/>
                </a:solidFill>
                <a:latin typeface="+mn-lt"/>
                <a:ea typeface="Times New Roman" panose="02020603050405020304" pitchFamily="18" charset="0"/>
                <a:cs typeface="Times New Roman" panose="02020603050405020304" pitchFamily="18" charset="0"/>
              </a:rPr>
              <a:t>ngoài</a:t>
            </a:r>
            <a:r>
              <a:rPr lang="en-US" sz="2400" dirty="0">
                <a:solidFill>
                  <a:srgbClr val="FF0000"/>
                </a:solidFill>
                <a:latin typeface="+mn-lt"/>
                <a:ea typeface="Times New Roman" panose="02020603050405020304" pitchFamily="18" charset="0"/>
                <a:cs typeface="Times New Roman" panose="02020603050405020304" pitchFamily="18" charset="0"/>
              </a:rPr>
              <a:t> </a:t>
            </a:r>
            <a:r>
              <a:rPr lang="en-US" sz="2400" dirty="0" err="1">
                <a:solidFill>
                  <a:srgbClr val="FF0000"/>
                </a:solidFill>
                <a:latin typeface="+mn-lt"/>
                <a:ea typeface="Times New Roman" panose="02020603050405020304" pitchFamily="18" charset="0"/>
                <a:cs typeface="Times New Roman" panose="02020603050405020304" pitchFamily="18" charset="0"/>
              </a:rPr>
              <a:t>cùng</a:t>
            </a:r>
            <a:r>
              <a:rPr lang="en-US" sz="2400" dirty="0">
                <a:solidFill>
                  <a:srgbClr val="FF0000"/>
                </a:solidFill>
                <a:latin typeface="+mn-lt"/>
                <a:ea typeface="Times New Roman" panose="02020603050405020304" pitchFamily="18" charset="0"/>
                <a:cs typeface="Times New Roman" panose="02020603050405020304" pitchFamily="18" charset="0"/>
              </a:rPr>
              <a:t> </a:t>
            </a:r>
            <a:r>
              <a:rPr lang="en-US" sz="2400" dirty="0" err="1">
                <a:solidFill>
                  <a:srgbClr val="FF0000"/>
                </a:solidFill>
                <a:latin typeface="+mn-lt"/>
                <a:ea typeface="Times New Roman" panose="02020603050405020304" pitchFamily="18" charset="0"/>
                <a:cs typeface="Times New Roman" panose="02020603050405020304" pitchFamily="18" charset="0"/>
              </a:rPr>
              <a:t>bằng</a:t>
            </a:r>
            <a:r>
              <a:rPr lang="en-US" sz="2400" dirty="0">
                <a:solidFill>
                  <a:srgbClr val="FF0000"/>
                </a:solidFill>
                <a:latin typeface="+mn-lt"/>
                <a:ea typeface="Times New Roman" panose="02020603050405020304" pitchFamily="18" charset="0"/>
                <a:cs typeface="Times New Roman" panose="02020603050405020304" pitchFamily="18" charset="0"/>
              </a:rPr>
              <a:t> </a:t>
            </a:r>
            <a:r>
              <a:rPr lang="en-US" sz="2400" dirty="0" err="1">
                <a:solidFill>
                  <a:srgbClr val="FF0000"/>
                </a:solidFill>
                <a:latin typeface="+mn-lt"/>
                <a:ea typeface="Times New Roman" panose="02020603050405020304" pitchFamily="18" charset="0"/>
                <a:cs typeface="Times New Roman" panose="02020603050405020304" pitchFamily="18" charset="0"/>
              </a:rPr>
              <a:t>nhau</a:t>
            </a:r>
            <a:r>
              <a:rPr lang="en-US" sz="2400" dirty="0" err="1">
                <a:latin typeface="+mn-lt"/>
                <a:ea typeface="Times New Roman" panose="02020603050405020304" pitchFamily="18" charset="0"/>
                <a:cs typeface="Times New Roman" panose="02020603050405020304" pitchFamily="18" charset="0"/>
              </a:rPr>
              <a:t> được xếp vào một .......</a:t>
            </a:r>
            <a:endParaRPr lang="en-US" sz="2400" dirty="0" smtClean="0">
              <a:latin typeface="+mn-lt"/>
              <a:ea typeface="Times New Roman" panose="02020603050405020304" pitchFamily="18" charset="0"/>
              <a:cs typeface="Times New Roman" panose="02020603050405020304" pitchFamily="18" charset="0"/>
            </a:endParaRPr>
          </a:p>
          <a:p>
            <a:pPr>
              <a:spcAft>
                <a:spcPts val="800"/>
              </a:spcAft>
            </a:pPr>
            <a:endParaRPr lang="en-US" sz="2400" dirty="0">
              <a:latin typeface="+mn-lt"/>
              <a:ea typeface="Calibri" panose="020F0502020204030204" pitchFamily="34" charset="0"/>
              <a:cs typeface="Times New Roman" panose="02020603050405020304" pitchFamily="18" charset="0"/>
            </a:endParaRPr>
          </a:p>
          <a:p>
            <a:endParaRPr lang="en-US" sz="2400" dirty="0" smtClean="0">
              <a:latin typeface="+mn-lt"/>
              <a:ea typeface="Times New Roman" panose="02020603050405020304" pitchFamily="18" charset="0"/>
            </a:endParaRPr>
          </a:p>
          <a:p>
            <a:endParaRPr lang="en-US" sz="2400" dirty="0">
              <a:latin typeface="+mn-lt"/>
              <a:ea typeface="Times New Roman" panose="02020603050405020304" pitchFamily="18" charset="0"/>
            </a:endParaRPr>
          </a:p>
          <a:p>
            <a:endParaRPr lang="en-US" sz="2400" dirty="0" smtClean="0">
              <a:latin typeface="+mn-lt"/>
              <a:ea typeface="Times New Roman" panose="02020603050405020304" pitchFamily="18" charset="0"/>
            </a:endParaRPr>
          </a:p>
          <a:p>
            <a:endParaRPr lang="en-US" sz="2400" dirty="0" smtClean="0">
              <a:latin typeface="+mn-lt"/>
              <a:ea typeface="Times New Roman" panose="02020603050405020304" pitchFamily="18" charset="0"/>
            </a:endParaRPr>
          </a:p>
          <a:p>
            <a:r>
              <a:rPr lang="en-US" sz="2400" dirty="0" err="1" smtClean="0">
                <a:solidFill>
                  <a:srgbClr val="FF0000"/>
                </a:solidFill>
                <a:latin typeface="+mn-lt"/>
                <a:ea typeface="Times New Roman" panose="02020603050405020304" pitchFamily="18" charset="0"/>
              </a:rPr>
              <a:t>Riêng</a:t>
            </a:r>
            <a:r>
              <a:rPr lang="en-US" sz="2400" dirty="0" smtClean="0">
                <a:solidFill>
                  <a:srgbClr val="FF0000"/>
                </a:solidFill>
                <a:latin typeface="+mn-lt"/>
                <a:ea typeface="Times New Roman" panose="02020603050405020304" pitchFamily="18" charset="0"/>
              </a:rPr>
              <a:t> </a:t>
            </a:r>
            <a:r>
              <a:rPr lang="en-US" sz="2400" dirty="0">
                <a:solidFill>
                  <a:srgbClr val="FF0000"/>
                </a:solidFill>
                <a:latin typeface="+mn-lt"/>
                <a:ea typeface="Times New Roman" panose="02020603050405020304" pitchFamily="18" charset="0"/>
              </a:rPr>
              <a:t>He </a:t>
            </a:r>
            <a:r>
              <a:rPr lang="en-US" sz="2400" dirty="0" err="1">
                <a:solidFill>
                  <a:srgbClr val="FF0000"/>
                </a:solidFill>
                <a:latin typeface="+mn-lt"/>
                <a:ea typeface="Times New Roman" panose="02020603050405020304" pitchFamily="18" charset="0"/>
              </a:rPr>
              <a:t>chỉ</a:t>
            </a:r>
            <a:r>
              <a:rPr lang="en-US" sz="2400" dirty="0">
                <a:solidFill>
                  <a:srgbClr val="FF0000"/>
                </a:solidFill>
                <a:latin typeface="+mn-lt"/>
                <a:ea typeface="Times New Roman" panose="02020603050405020304" pitchFamily="18" charset="0"/>
              </a:rPr>
              <a:t> </a:t>
            </a:r>
            <a:r>
              <a:rPr lang="en-US" sz="2400" dirty="0" err="1">
                <a:solidFill>
                  <a:srgbClr val="FF0000"/>
                </a:solidFill>
                <a:latin typeface="+mn-lt"/>
                <a:ea typeface="Times New Roman" panose="02020603050405020304" pitchFamily="18" charset="0"/>
              </a:rPr>
              <a:t>có</a:t>
            </a:r>
            <a:r>
              <a:rPr lang="en-US" sz="2400" dirty="0">
                <a:solidFill>
                  <a:srgbClr val="FF0000"/>
                </a:solidFill>
                <a:latin typeface="+mn-lt"/>
                <a:ea typeface="Times New Roman" panose="02020603050405020304" pitchFamily="18" charset="0"/>
              </a:rPr>
              <a:t> 2 electron ở </a:t>
            </a:r>
            <a:r>
              <a:rPr lang="en-US" sz="2400" dirty="0" err="1">
                <a:solidFill>
                  <a:srgbClr val="FF0000"/>
                </a:solidFill>
                <a:latin typeface="+mn-lt"/>
                <a:ea typeface="Times New Roman" panose="02020603050405020304" pitchFamily="18" charset="0"/>
              </a:rPr>
              <a:t>lớp</a:t>
            </a:r>
            <a:r>
              <a:rPr lang="en-US" sz="2400" dirty="0">
                <a:solidFill>
                  <a:srgbClr val="FF0000"/>
                </a:solidFill>
                <a:latin typeface="+mn-lt"/>
                <a:ea typeface="Times New Roman" panose="02020603050405020304" pitchFamily="18" charset="0"/>
              </a:rPr>
              <a:t> </a:t>
            </a:r>
            <a:r>
              <a:rPr lang="en-US" sz="2400" dirty="0" err="1">
                <a:solidFill>
                  <a:srgbClr val="FF0000"/>
                </a:solidFill>
                <a:latin typeface="+mn-lt"/>
                <a:ea typeface="Times New Roman" panose="02020603050405020304" pitchFamily="18" charset="0"/>
              </a:rPr>
              <a:t>ngoài</a:t>
            </a:r>
            <a:r>
              <a:rPr lang="en-US" sz="2400" dirty="0">
                <a:solidFill>
                  <a:srgbClr val="FF0000"/>
                </a:solidFill>
                <a:latin typeface="+mn-lt"/>
                <a:ea typeface="Times New Roman" panose="02020603050405020304" pitchFamily="18" charset="0"/>
              </a:rPr>
              <a:t> </a:t>
            </a:r>
            <a:r>
              <a:rPr lang="en-US" sz="2400" dirty="0" err="1">
                <a:solidFill>
                  <a:srgbClr val="FF0000"/>
                </a:solidFill>
                <a:latin typeface="+mn-lt"/>
                <a:ea typeface="Times New Roman" panose="02020603050405020304" pitchFamily="18" charset="0"/>
              </a:rPr>
              <a:t>cùng</a:t>
            </a:r>
            <a:r>
              <a:rPr lang="en-US" sz="2400" dirty="0">
                <a:solidFill>
                  <a:srgbClr val="FF0000"/>
                </a:solidFill>
                <a:latin typeface="+mn-lt"/>
                <a:ea typeface="Times New Roman" panose="02020603050405020304" pitchFamily="18" charset="0"/>
              </a:rPr>
              <a:t>, </a:t>
            </a:r>
            <a:r>
              <a:rPr lang="en-US" sz="2400" dirty="0" err="1">
                <a:solidFill>
                  <a:srgbClr val="FF0000"/>
                </a:solidFill>
                <a:latin typeface="+mn-lt"/>
                <a:ea typeface="Times New Roman" panose="02020603050405020304" pitchFamily="18" charset="0"/>
              </a:rPr>
              <a:t>lại</a:t>
            </a:r>
            <a:r>
              <a:rPr lang="en-US" sz="2400" dirty="0">
                <a:solidFill>
                  <a:srgbClr val="FF0000"/>
                </a:solidFill>
                <a:latin typeface="+mn-lt"/>
                <a:ea typeface="Times New Roman" panose="02020603050405020304" pitchFamily="18" charset="0"/>
              </a:rPr>
              <a:t> </a:t>
            </a:r>
            <a:r>
              <a:rPr lang="en-US" sz="2400" dirty="0" err="1">
                <a:solidFill>
                  <a:srgbClr val="FF0000"/>
                </a:solidFill>
                <a:latin typeface="+mn-lt"/>
                <a:ea typeface="Times New Roman" panose="02020603050405020304" pitchFamily="18" charset="0"/>
              </a:rPr>
              <a:t>được</a:t>
            </a:r>
            <a:r>
              <a:rPr lang="en-US" sz="2400" dirty="0">
                <a:solidFill>
                  <a:srgbClr val="FF0000"/>
                </a:solidFill>
                <a:latin typeface="+mn-lt"/>
                <a:ea typeface="Times New Roman" panose="02020603050405020304" pitchFamily="18" charset="0"/>
              </a:rPr>
              <a:t> </a:t>
            </a:r>
            <a:r>
              <a:rPr lang="en-US" sz="2400" dirty="0" err="1">
                <a:solidFill>
                  <a:srgbClr val="FF0000"/>
                </a:solidFill>
                <a:latin typeface="+mn-lt"/>
                <a:ea typeface="Times New Roman" panose="02020603050405020304" pitchFamily="18" charset="0"/>
              </a:rPr>
              <a:t>xếp</a:t>
            </a:r>
            <a:r>
              <a:rPr lang="en-US" sz="2400" dirty="0">
                <a:solidFill>
                  <a:srgbClr val="FF0000"/>
                </a:solidFill>
                <a:latin typeface="+mn-lt"/>
                <a:ea typeface="Times New Roman" panose="02020603050405020304" pitchFamily="18" charset="0"/>
              </a:rPr>
              <a:t> </a:t>
            </a:r>
            <a:r>
              <a:rPr lang="en-US" sz="2400" dirty="0" err="1">
                <a:solidFill>
                  <a:srgbClr val="FF0000"/>
                </a:solidFill>
                <a:latin typeface="+mn-lt"/>
                <a:ea typeface="Times New Roman" panose="02020603050405020304" pitchFamily="18" charset="0"/>
              </a:rPr>
              <a:t>vào</a:t>
            </a:r>
            <a:r>
              <a:rPr lang="en-US" sz="2400" dirty="0">
                <a:solidFill>
                  <a:srgbClr val="FF0000"/>
                </a:solidFill>
                <a:latin typeface="+mn-lt"/>
                <a:ea typeface="Times New Roman" panose="02020603050405020304" pitchFamily="18" charset="0"/>
              </a:rPr>
              <a:t> </a:t>
            </a:r>
            <a:r>
              <a:rPr lang="en-US" sz="2400" dirty="0" err="1">
                <a:solidFill>
                  <a:srgbClr val="FF0000"/>
                </a:solidFill>
                <a:latin typeface="+mn-lt"/>
                <a:ea typeface="Times New Roman" panose="02020603050405020304" pitchFamily="18" charset="0"/>
              </a:rPr>
              <a:t>nhóm</a:t>
            </a:r>
            <a:r>
              <a:rPr lang="en-US" sz="2400" dirty="0">
                <a:solidFill>
                  <a:srgbClr val="FF0000"/>
                </a:solidFill>
                <a:latin typeface="+mn-lt"/>
                <a:ea typeface="Times New Roman" panose="02020603050405020304" pitchFamily="18" charset="0"/>
              </a:rPr>
              <a:t> VIIIA.</a:t>
            </a:r>
            <a:endParaRPr lang="en-US" sz="2400" dirty="0">
              <a:solidFill>
                <a:srgbClr val="FF0000"/>
              </a:solidFill>
              <a:latin typeface="+mn-lt"/>
            </a:endParaRPr>
          </a:p>
        </p:txBody>
      </p:sp>
      <p:graphicFrame>
        <p:nvGraphicFramePr>
          <p:cNvPr id="4" name="Table 3"/>
          <p:cNvGraphicFramePr>
            <a:graphicFrameLocks noGrp="1"/>
          </p:cNvGraphicFramePr>
          <p:nvPr/>
        </p:nvGraphicFramePr>
        <p:xfrm>
          <a:off x="1896977" y="1718845"/>
          <a:ext cx="5081337" cy="1737360"/>
        </p:xfrm>
        <a:graphic>
          <a:graphicData uri="http://schemas.openxmlformats.org/drawingml/2006/table">
            <a:tbl>
              <a:tblPr firstRow="1" bandRow="1">
                <a:tableStyleId>{616DA210-FB5B-4158-B5E0-FEB733F419BA}</a:tableStyleId>
              </a:tblPr>
              <a:tblGrid>
                <a:gridCol w="2699086"/>
                <a:gridCol w="2382251"/>
              </a:tblGrid>
              <a:tr h="370840">
                <a:tc>
                  <a:txBody>
                    <a:bodyPr/>
                    <a:lstStyle/>
                    <a:p>
                      <a:pPr algn="ctr">
                        <a:spcAft>
                          <a:spcPts val="800"/>
                        </a:spcAft>
                      </a:pPr>
                      <a:r>
                        <a:rPr lang="en-US" sz="1500" b="1" u="none" strike="noStrike" cap="none" dirty="0" smtClean="0">
                          <a:sym typeface="Arial" panose="020B0604020202020204"/>
                        </a:rPr>
                        <a:t>1 electron: H, Li, Na, K</a:t>
                      </a:r>
                      <a:endParaRPr lang="en-US" sz="1500" b="1" i="0" u="none" strike="noStrike" cap="none" dirty="0">
                        <a:solidFill>
                          <a:schemeClr val="lt1"/>
                        </a:solidFill>
                        <a:latin typeface="+mn-lt"/>
                        <a:ea typeface="Calibri" panose="020F0502020204030204" pitchFamily="34" charset="0"/>
                        <a:cs typeface="Times New Roman" panose="02020603050405020304" pitchFamily="18" charset="0"/>
                        <a:sym typeface="Arial" panose="020B0604020202020204"/>
                      </a:endParaRPr>
                    </a:p>
                  </a:txBody>
                  <a:tcPr anchor="ctr"/>
                </a:tc>
                <a:tc>
                  <a:txBody>
                    <a:bodyPr/>
                    <a:lstStyle/>
                    <a:p>
                      <a:pPr algn="ctr">
                        <a:lnSpc>
                          <a:spcPct val="150000"/>
                        </a:lnSpc>
                        <a:spcAft>
                          <a:spcPts val="800"/>
                        </a:spcAft>
                      </a:pPr>
                      <a:r>
                        <a:rPr lang="en-US" sz="1500" b="1" u="none" strike="noStrike" cap="none" dirty="0" smtClean="0">
                          <a:sym typeface="Arial" panose="020B0604020202020204"/>
                        </a:rPr>
                        <a:t> 5 electron: N, P</a:t>
                      </a:r>
                      <a:endParaRPr lang="en-US" sz="1500" b="1" i="0" u="none" strike="noStrike" cap="none" dirty="0">
                        <a:solidFill>
                          <a:schemeClr val="lt1"/>
                        </a:solidFill>
                        <a:latin typeface="+mn-lt"/>
                        <a:ea typeface="Calibri" panose="020F0502020204030204" pitchFamily="34" charset="0"/>
                        <a:cs typeface="Times New Roman" panose="02020603050405020304" pitchFamily="18" charset="0"/>
                        <a:sym typeface="Arial" panose="020B0604020202020204"/>
                      </a:endParaRPr>
                    </a:p>
                  </a:txBody>
                  <a:tcPr anchor="ctr"/>
                </a:tc>
              </a:tr>
              <a:tr h="370840">
                <a:tc>
                  <a:txBody>
                    <a:bodyPr/>
                    <a:lstStyle/>
                    <a:p>
                      <a:pPr algn="ctr">
                        <a:spcAft>
                          <a:spcPts val="800"/>
                        </a:spcAft>
                      </a:pPr>
                      <a:r>
                        <a:rPr lang="en-US" sz="1500" b="1" u="none" strike="noStrike" cap="none" dirty="0" smtClean="0">
                          <a:sym typeface="Arial" panose="020B0604020202020204"/>
                        </a:rPr>
                        <a:t> 2 electron: Be, Mg, Ca, He</a:t>
                      </a:r>
                      <a:endParaRPr lang="en-US" sz="15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c>
                  <a:txBody>
                    <a:bodyPr/>
                    <a:lstStyle/>
                    <a:p>
                      <a:pPr algn="ctr">
                        <a:lnSpc>
                          <a:spcPct val="150000"/>
                        </a:lnSpc>
                        <a:spcAft>
                          <a:spcPts val="800"/>
                        </a:spcAft>
                      </a:pPr>
                      <a:r>
                        <a:rPr lang="en-US" sz="1500" b="1" u="none" strike="noStrike" cap="none" dirty="0" smtClean="0">
                          <a:sym typeface="Arial" panose="020B0604020202020204"/>
                        </a:rPr>
                        <a:t> 6 electron: O, S</a:t>
                      </a:r>
                      <a:endParaRPr lang="en-US" sz="15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370840">
                <a:tc>
                  <a:txBody>
                    <a:bodyPr/>
                    <a:lstStyle/>
                    <a:p>
                      <a:pPr algn="ctr">
                        <a:spcAft>
                          <a:spcPts val="800"/>
                        </a:spcAft>
                      </a:pPr>
                      <a:r>
                        <a:rPr lang="en-US" sz="1500" b="1" u="none" strike="noStrike" cap="none" dirty="0" smtClean="0">
                          <a:sym typeface="Arial" panose="020B0604020202020204"/>
                        </a:rPr>
                        <a:t> 3 electron: B, Al</a:t>
                      </a:r>
                      <a:endParaRPr lang="en-US" sz="15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c>
                  <a:txBody>
                    <a:bodyPr/>
                    <a:lstStyle/>
                    <a:p>
                      <a:pPr algn="ctr">
                        <a:lnSpc>
                          <a:spcPct val="150000"/>
                        </a:lnSpc>
                        <a:spcAft>
                          <a:spcPts val="800"/>
                        </a:spcAft>
                      </a:pPr>
                      <a:r>
                        <a:rPr lang="en-US" sz="1500" b="1" u="none" strike="noStrike" cap="none" dirty="0" smtClean="0">
                          <a:sym typeface="Arial" panose="020B0604020202020204"/>
                        </a:rPr>
                        <a:t>7 electron: F, Cl</a:t>
                      </a:r>
                      <a:endParaRPr lang="en-US" sz="1500" b="1" i="0" u="none" strike="noStrike" cap="none" dirty="0" smtClean="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370840">
                <a:tc>
                  <a:txBody>
                    <a:bodyPr/>
                    <a:lstStyle/>
                    <a:p>
                      <a:pPr algn="ctr">
                        <a:spcAft>
                          <a:spcPts val="800"/>
                        </a:spcAft>
                      </a:pPr>
                      <a:r>
                        <a:rPr lang="en-US" sz="1500" b="1" u="none" strike="noStrike" cap="none" dirty="0" smtClean="0">
                          <a:sym typeface="Arial" panose="020B0604020202020204"/>
                        </a:rPr>
                        <a:t> 4 electron: C, Si</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c>
                  <a:txBody>
                    <a:bodyPr/>
                    <a:lstStyle/>
                    <a:p>
                      <a:pPr algn="ctr">
                        <a:lnSpc>
                          <a:spcPct val="150000"/>
                        </a:lnSpc>
                        <a:spcAft>
                          <a:spcPts val="800"/>
                        </a:spcAft>
                      </a:pPr>
                      <a:r>
                        <a:rPr lang="en-US" sz="1500" b="1" u="none" strike="noStrike" cap="none" dirty="0" smtClean="0">
                          <a:sym typeface="Arial" panose="020B0604020202020204"/>
                        </a:rPr>
                        <a:t> 8 </a:t>
                      </a:r>
                      <a:r>
                        <a:rPr lang="en-US" sz="1500" b="1" u="none" strike="noStrike" cap="none" dirty="0" err="1" smtClean="0">
                          <a:sym typeface="Arial" panose="020B0604020202020204"/>
                        </a:rPr>
                        <a:t>lectron</a:t>
                      </a:r>
                      <a:r>
                        <a:rPr lang="en-US" sz="1500" b="1" u="none" strike="noStrike" cap="none" dirty="0" smtClean="0">
                          <a:sym typeface="Arial" panose="020B0604020202020204"/>
                        </a:rPr>
                        <a:t>: Ne, </a:t>
                      </a:r>
                      <a:r>
                        <a:rPr lang="en-US" sz="1500" b="1" u="none" strike="noStrike" cap="none" dirty="0" err="1" smtClean="0">
                          <a:sym typeface="Arial" panose="020B0604020202020204"/>
                        </a:rPr>
                        <a:t>Ar</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bl>
          </a:graphicData>
        </a:graphic>
      </p:graphicFrame>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72"/>
        <p:cNvGrpSpPr/>
        <p:nvPr/>
      </p:nvGrpSpPr>
      <p:grpSpPr>
        <a:xfrm>
          <a:off x="0" y="0"/>
          <a:ext cx="0" cy="0"/>
          <a:chOff x="0" y="0"/>
          <a:chExt cx="0" cy="0"/>
        </a:xfrm>
      </p:grpSpPr>
      <p:sp>
        <p:nvSpPr>
          <p:cNvPr id="873" name="Google Shape;873;p52"/>
          <p:cNvSpPr/>
          <p:nvPr/>
        </p:nvSpPr>
        <p:spPr>
          <a:xfrm>
            <a:off x="673768" y="1684421"/>
            <a:ext cx="2382629" cy="2911642"/>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52"/>
          <p:cNvSpPr/>
          <p:nvPr/>
        </p:nvSpPr>
        <p:spPr>
          <a:xfrm>
            <a:off x="3307659" y="1667795"/>
            <a:ext cx="2539689" cy="2978556"/>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52"/>
          <p:cNvSpPr/>
          <p:nvPr/>
        </p:nvSpPr>
        <p:spPr>
          <a:xfrm>
            <a:off x="6159800" y="1619669"/>
            <a:ext cx="2336173" cy="2978556"/>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52"/>
          <p:cNvSpPr txBox="1">
            <a:spLocks noGrp="1"/>
          </p:cNvSpPr>
          <p:nvPr>
            <p:ph type="title" idx="7"/>
          </p:nvPr>
        </p:nvSpPr>
        <p:spPr>
          <a:xfrm>
            <a:off x="699680" y="204851"/>
            <a:ext cx="7569506" cy="43725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smtClean="0"/>
              <a:t>KẾT LUẬN</a:t>
            </a:r>
            <a:endParaRPr dirty="0">
              <a:solidFill>
                <a:schemeClr val="accent3"/>
              </a:solidFill>
            </a:endParaRPr>
          </a:p>
        </p:txBody>
      </p:sp>
      <p:grpSp>
        <p:nvGrpSpPr>
          <p:cNvPr id="934" name="Google Shape;934;p52"/>
          <p:cNvGrpSpPr/>
          <p:nvPr/>
        </p:nvGrpSpPr>
        <p:grpSpPr>
          <a:xfrm>
            <a:off x="8146664" y="4224763"/>
            <a:ext cx="320453" cy="409255"/>
            <a:chOff x="5905475" y="2032050"/>
            <a:chExt cx="454350" cy="580175"/>
          </a:xfrm>
        </p:grpSpPr>
        <p:sp>
          <p:nvSpPr>
            <p:cNvPr id="935" name="Google Shape;935;p52"/>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52"/>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52"/>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52"/>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52"/>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52"/>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1" name="Google Shape;941;p52"/>
          <p:cNvGrpSpPr/>
          <p:nvPr/>
        </p:nvGrpSpPr>
        <p:grpSpPr>
          <a:xfrm>
            <a:off x="6884396" y="883319"/>
            <a:ext cx="244304" cy="306056"/>
            <a:chOff x="7249250" y="2312150"/>
            <a:chExt cx="433317" cy="542846"/>
          </a:xfrm>
        </p:grpSpPr>
        <p:sp>
          <p:nvSpPr>
            <p:cNvPr id="942" name="Google Shape;942;p52"/>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52"/>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52"/>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5" name="Google Shape;945;p52"/>
          <p:cNvGrpSpPr/>
          <p:nvPr/>
        </p:nvGrpSpPr>
        <p:grpSpPr>
          <a:xfrm rot="5973186">
            <a:off x="712100" y="4215078"/>
            <a:ext cx="525721" cy="428640"/>
            <a:chOff x="5426900" y="3064075"/>
            <a:chExt cx="281450" cy="229525"/>
          </a:xfrm>
        </p:grpSpPr>
        <p:sp>
          <p:nvSpPr>
            <p:cNvPr id="946" name="Google Shape;946;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52"/>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52"/>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52"/>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5" name="Google Shape;955;p52"/>
          <p:cNvGrpSpPr/>
          <p:nvPr/>
        </p:nvGrpSpPr>
        <p:grpSpPr>
          <a:xfrm rot="5973186">
            <a:off x="1503150" y="325678"/>
            <a:ext cx="525721" cy="428640"/>
            <a:chOff x="5426900" y="3064075"/>
            <a:chExt cx="281450" cy="229525"/>
          </a:xfrm>
        </p:grpSpPr>
        <p:sp>
          <p:nvSpPr>
            <p:cNvPr id="956" name="Google Shape;956;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52"/>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52"/>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52"/>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 name="Flowchart: Alternate Process 6"/>
          <p:cNvSpPr/>
          <p:nvPr/>
        </p:nvSpPr>
        <p:spPr>
          <a:xfrm>
            <a:off x="685801" y="2225358"/>
            <a:ext cx="2346158" cy="1872853"/>
          </a:xfrm>
          <a:prstGeom prst="flowChartAlternateProcess">
            <a:avLst/>
          </a:prstGeom>
          <a:ln w="19050">
            <a:solidFill>
              <a:schemeClr val="tx2">
                <a:lumMod val="75000"/>
              </a:schemeClr>
            </a:solidFill>
            <a:prstDash val="dashDot"/>
          </a:ln>
        </p:spPr>
        <p:txBody>
          <a:bodyPr wrap="square">
            <a:spAutoFit/>
          </a:bodyPr>
          <a:lstStyle/>
          <a:p>
            <a:pPr algn="just">
              <a:lnSpc>
                <a:spcPct val="130000"/>
              </a:lnSpc>
            </a:pPr>
            <a:r>
              <a:rPr lang="en-US" sz="2000" dirty="0">
                <a:latin typeface="+mj-lt"/>
                <a:ea typeface="Times New Roman" panose="02020603050405020304" pitchFamily="18" charset="0"/>
              </a:rPr>
              <a:t>T</a:t>
            </a:r>
            <a:r>
              <a:rPr lang="en-US" sz="2000" dirty="0" smtClean="0">
                <a:latin typeface="+mj-lt"/>
                <a:ea typeface="Times New Roman" panose="02020603050405020304" pitchFamily="18" charset="0"/>
              </a:rPr>
              <a:t>heo </a:t>
            </a:r>
            <a:r>
              <a:rPr lang="en-US" sz="2000" dirty="0" err="1">
                <a:latin typeface="+mj-lt"/>
                <a:ea typeface="Times New Roman" panose="02020603050405020304" pitchFamily="18" charset="0"/>
              </a:rPr>
              <a:t>chiều</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tăng</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dần</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điện</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tích</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hạt</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nhân</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của</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nguyên</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tử</a:t>
            </a:r>
            <a:r>
              <a:rPr lang="en-US" sz="2000" dirty="0">
                <a:latin typeface="+mj-lt"/>
                <a:ea typeface="Times New Roman" panose="02020603050405020304" pitchFamily="18" charset="0"/>
              </a:rPr>
              <a:t>.</a:t>
            </a:r>
            <a:endParaRPr lang="en-US" sz="2000" dirty="0">
              <a:latin typeface="+mj-lt"/>
            </a:endParaRPr>
          </a:p>
        </p:txBody>
      </p:sp>
      <p:sp>
        <p:nvSpPr>
          <p:cNvPr id="11" name="Rounded Rectangle 10"/>
          <p:cNvSpPr/>
          <p:nvPr/>
        </p:nvSpPr>
        <p:spPr>
          <a:xfrm>
            <a:off x="3404937" y="1817408"/>
            <a:ext cx="2346157" cy="2734092"/>
          </a:xfrm>
          <a:prstGeom prst="roundRect">
            <a:avLst/>
          </a:prstGeom>
          <a:ln w="19050">
            <a:solidFill>
              <a:schemeClr val="tx1">
                <a:lumMod val="60000"/>
                <a:lumOff val="40000"/>
              </a:schemeClr>
            </a:solidFill>
            <a:prstDash val="dashDot"/>
          </a:ln>
        </p:spPr>
        <p:txBody>
          <a:bodyPr wrap="square">
            <a:spAutoFit/>
          </a:bodyPr>
          <a:lstStyle/>
          <a:p>
            <a:pPr>
              <a:lnSpc>
                <a:spcPct val="130000"/>
              </a:lnSpc>
              <a:spcAft>
                <a:spcPts val="800"/>
              </a:spcAft>
            </a:pPr>
            <a:r>
              <a:rPr lang="en-US" sz="2000" dirty="0" err="1">
                <a:latin typeface="+mj-lt"/>
                <a:ea typeface="Times New Roman" panose="02020603050405020304" pitchFamily="18" charset="0"/>
                <a:cs typeface="Times New Roman" panose="02020603050405020304" pitchFamily="18" charset="0"/>
              </a:rPr>
              <a:t>Các</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tố</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hóa</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học</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có</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cùng</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số</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lớp</a:t>
            </a:r>
            <a:r>
              <a:rPr lang="en-US" sz="2000" dirty="0">
                <a:latin typeface="+mj-lt"/>
                <a:ea typeface="Times New Roman" panose="02020603050405020304" pitchFamily="18" charset="0"/>
                <a:cs typeface="Times New Roman" panose="02020603050405020304" pitchFamily="18" charset="0"/>
              </a:rPr>
              <a:t> electron </a:t>
            </a:r>
            <a:r>
              <a:rPr lang="en-US" sz="2000" dirty="0" err="1" smtClean="0">
                <a:latin typeface="+mj-lt"/>
                <a:ea typeface="Times New Roman" panose="02020603050405020304" pitchFamily="18" charset="0"/>
                <a:cs typeface="Times New Roman" panose="02020603050405020304" pitchFamily="18" charset="0"/>
              </a:rPr>
              <a:t>trong</a:t>
            </a:r>
            <a:r>
              <a:rPr lang="en-US" sz="2000" dirty="0" smtClean="0">
                <a:latin typeface="+mj-lt"/>
                <a:ea typeface="Times New Roman" panose="02020603050405020304" pitchFamily="18" charset="0"/>
                <a:cs typeface="Times New Roman" panose="02020603050405020304" pitchFamily="18" charset="0"/>
              </a:rPr>
              <a:t> </a:t>
            </a:r>
            <a:r>
              <a:rPr lang="en-US" sz="2000" dirty="0" err="1" smtClean="0">
                <a:latin typeface="+mj-lt"/>
                <a:ea typeface="Times New Roman" panose="02020603050405020304" pitchFamily="18" charset="0"/>
                <a:cs typeface="Times New Roman" panose="02020603050405020304" pitchFamily="18" charset="0"/>
              </a:rPr>
              <a:t>nguyên</a:t>
            </a:r>
            <a:r>
              <a:rPr lang="en-US" sz="2000" dirty="0" smtClean="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tử</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được</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xếp</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thành</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một</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hàng</a:t>
            </a:r>
            <a:r>
              <a:rPr lang="en-US" sz="2000" dirty="0">
                <a:latin typeface="+mj-lt"/>
                <a:ea typeface="Times New Roman" panose="02020603050405020304" pitchFamily="18" charset="0"/>
                <a:cs typeface="Times New Roman" panose="02020603050405020304" pitchFamily="18" charset="0"/>
              </a:rPr>
              <a:t>.</a:t>
            </a:r>
            <a:endParaRPr lang="en-US" sz="1800" dirty="0">
              <a:effectLst/>
              <a:latin typeface="+mj-lt"/>
              <a:ea typeface="Calibri" panose="020F0502020204030204" pitchFamily="34" charset="0"/>
              <a:cs typeface="Times New Roman" panose="02020603050405020304" pitchFamily="18" charset="0"/>
            </a:endParaRPr>
          </a:p>
        </p:txBody>
      </p:sp>
      <p:sp>
        <p:nvSpPr>
          <p:cNvPr id="13" name="Rounded Rectangle 12"/>
          <p:cNvSpPr/>
          <p:nvPr/>
        </p:nvSpPr>
        <p:spPr>
          <a:xfrm>
            <a:off x="6196264" y="1973257"/>
            <a:ext cx="2273968" cy="2295287"/>
          </a:xfrm>
          <a:prstGeom prst="roundRect">
            <a:avLst/>
          </a:prstGeom>
          <a:ln w="19050">
            <a:solidFill>
              <a:schemeClr val="bg2"/>
            </a:solidFill>
            <a:prstDash val="dashDot"/>
          </a:ln>
        </p:spPr>
        <p:txBody>
          <a:bodyPr wrap="square">
            <a:spAutoFit/>
          </a:bodyPr>
          <a:lstStyle/>
          <a:p>
            <a:pPr algn="just">
              <a:lnSpc>
                <a:spcPct val="130000"/>
              </a:lnSpc>
            </a:pPr>
            <a:r>
              <a:rPr lang="en-US" sz="2000" dirty="0" err="1">
                <a:latin typeface="+mj-lt"/>
                <a:ea typeface="Times New Roman" panose="02020603050405020304" pitchFamily="18" charset="0"/>
              </a:rPr>
              <a:t>Các</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nguyên</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tố</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có</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tính</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chất</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hóa</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học</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tương</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tự</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nhau</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được</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xếp</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thành</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một</a:t>
            </a:r>
            <a:r>
              <a:rPr lang="en-US" sz="2000" dirty="0">
                <a:latin typeface="+mj-lt"/>
                <a:ea typeface="Times New Roman" panose="02020603050405020304" pitchFamily="18" charset="0"/>
              </a:rPr>
              <a:t> </a:t>
            </a:r>
            <a:r>
              <a:rPr lang="en-US" sz="2000" dirty="0" err="1">
                <a:latin typeface="+mj-lt"/>
                <a:ea typeface="Times New Roman" panose="02020603050405020304" pitchFamily="18" charset="0"/>
              </a:rPr>
              <a:t>cột</a:t>
            </a:r>
            <a:r>
              <a:rPr lang="en-US" sz="2000" dirty="0">
                <a:latin typeface="+mj-lt"/>
                <a:ea typeface="Times New Roman" panose="02020603050405020304" pitchFamily="18" charset="0"/>
              </a:rPr>
              <a:t>.</a:t>
            </a:r>
            <a:endParaRPr lang="en-US" sz="2000" dirty="0">
              <a:latin typeface="+mj-lt"/>
            </a:endParaRPr>
          </a:p>
        </p:txBody>
      </p:sp>
      <p:grpSp>
        <p:nvGrpSpPr>
          <p:cNvPr id="106" name="Google Shape;2704;p80"/>
          <p:cNvGrpSpPr/>
          <p:nvPr/>
        </p:nvGrpSpPr>
        <p:grpSpPr>
          <a:xfrm>
            <a:off x="5750661" y="353427"/>
            <a:ext cx="746390" cy="801606"/>
            <a:chOff x="2386850" y="4744663"/>
            <a:chExt cx="1171775" cy="1355213"/>
          </a:xfrm>
        </p:grpSpPr>
        <p:grpSp>
          <p:nvGrpSpPr>
            <p:cNvPr id="107" name="Google Shape;2705;p80"/>
            <p:cNvGrpSpPr/>
            <p:nvPr/>
          </p:nvGrpSpPr>
          <p:grpSpPr>
            <a:xfrm>
              <a:off x="2386850" y="4744675"/>
              <a:ext cx="1171775" cy="1355200"/>
              <a:chOff x="2386850" y="4744675"/>
              <a:chExt cx="1171775" cy="1355200"/>
            </a:xfrm>
          </p:grpSpPr>
          <p:sp>
            <p:nvSpPr>
              <p:cNvPr id="127" name="Google Shape;2706;p80"/>
              <p:cNvSpPr/>
              <p:nvPr/>
            </p:nvSpPr>
            <p:spPr>
              <a:xfrm>
                <a:off x="2458050" y="4917800"/>
                <a:ext cx="973100" cy="1045550"/>
              </a:xfrm>
              <a:custGeom>
                <a:avLst/>
                <a:gdLst/>
                <a:ahLst/>
                <a:cxnLst/>
                <a:rect l="l" t="t" r="r" b="b"/>
                <a:pathLst>
                  <a:path w="38924" h="41822" extrusionOk="0">
                    <a:moveTo>
                      <a:pt x="18795" y="0"/>
                    </a:moveTo>
                    <a:cubicBezTo>
                      <a:pt x="14356" y="0"/>
                      <a:pt x="9915" y="1770"/>
                      <a:pt x="6537" y="5401"/>
                    </a:cubicBezTo>
                    <a:cubicBezTo>
                      <a:pt x="0" y="12426"/>
                      <a:pt x="2496" y="20916"/>
                      <a:pt x="3988" y="24442"/>
                    </a:cubicBezTo>
                    <a:cubicBezTo>
                      <a:pt x="4449" y="25527"/>
                      <a:pt x="4422" y="26801"/>
                      <a:pt x="3852" y="27859"/>
                    </a:cubicBezTo>
                    <a:lnTo>
                      <a:pt x="1330" y="32714"/>
                    </a:lnTo>
                    <a:cubicBezTo>
                      <a:pt x="82" y="35074"/>
                      <a:pt x="760" y="37976"/>
                      <a:pt x="2903" y="39550"/>
                    </a:cubicBezTo>
                    <a:cubicBezTo>
                      <a:pt x="4150" y="40418"/>
                      <a:pt x="5479" y="41069"/>
                      <a:pt x="6619" y="41530"/>
                    </a:cubicBezTo>
                    <a:cubicBezTo>
                      <a:pt x="7109" y="41726"/>
                      <a:pt x="7622" y="41821"/>
                      <a:pt x="8130" y="41821"/>
                    </a:cubicBezTo>
                    <a:cubicBezTo>
                      <a:pt x="9306" y="41821"/>
                      <a:pt x="10453" y="41311"/>
                      <a:pt x="11230" y="40363"/>
                    </a:cubicBezTo>
                    <a:lnTo>
                      <a:pt x="14756" y="36132"/>
                    </a:lnTo>
                    <a:cubicBezTo>
                      <a:pt x="15380" y="35373"/>
                      <a:pt x="16248" y="34857"/>
                      <a:pt x="17224" y="34722"/>
                    </a:cubicBezTo>
                    <a:cubicBezTo>
                      <a:pt x="22351" y="33908"/>
                      <a:pt x="38923" y="30219"/>
                      <a:pt x="36455" y="16277"/>
                    </a:cubicBezTo>
                    <a:cubicBezTo>
                      <a:pt x="34580" y="5599"/>
                      <a:pt x="26691" y="0"/>
                      <a:pt x="18795"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2707;p80"/>
              <p:cNvSpPr/>
              <p:nvPr/>
            </p:nvSpPr>
            <p:spPr>
              <a:xfrm>
                <a:off x="2460075" y="5218275"/>
                <a:ext cx="794750" cy="745075"/>
              </a:xfrm>
              <a:custGeom>
                <a:avLst/>
                <a:gdLst/>
                <a:ahLst/>
                <a:cxnLst/>
                <a:rect l="l" t="t" r="r" b="b"/>
                <a:pathLst>
                  <a:path w="31790" h="29803" extrusionOk="0">
                    <a:moveTo>
                      <a:pt x="2713" y="0"/>
                    </a:moveTo>
                    <a:lnTo>
                      <a:pt x="2713" y="0"/>
                    </a:lnTo>
                    <a:cubicBezTo>
                      <a:pt x="1357" y="5099"/>
                      <a:pt x="2876" y="9954"/>
                      <a:pt x="3907" y="12423"/>
                    </a:cubicBezTo>
                    <a:cubicBezTo>
                      <a:pt x="4368" y="13508"/>
                      <a:pt x="4341" y="14782"/>
                      <a:pt x="3771" y="15840"/>
                    </a:cubicBezTo>
                    <a:lnTo>
                      <a:pt x="1249" y="20695"/>
                    </a:lnTo>
                    <a:cubicBezTo>
                      <a:pt x="1" y="23055"/>
                      <a:pt x="679" y="25957"/>
                      <a:pt x="2822" y="27531"/>
                    </a:cubicBezTo>
                    <a:cubicBezTo>
                      <a:pt x="4042" y="28399"/>
                      <a:pt x="5398" y="29050"/>
                      <a:pt x="6538" y="29511"/>
                    </a:cubicBezTo>
                    <a:cubicBezTo>
                      <a:pt x="7028" y="29707"/>
                      <a:pt x="7541" y="29802"/>
                      <a:pt x="8049" y="29802"/>
                    </a:cubicBezTo>
                    <a:cubicBezTo>
                      <a:pt x="9225" y="29802"/>
                      <a:pt x="10372" y="29292"/>
                      <a:pt x="11149" y="28344"/>
                    </a:cubicBezTo>
                    <a:lnTo>
                      <a:pt x="14675" y="24113"/>
                    </a:lnTo>
                    <a:cubicBezTo>
                      <a:pt x="15299" y="23354"/>
                      <a:pt x="16167" y="22838"/>
                      <a:pt x="17143" y="22703"/>
                    </a:cubicBezTo>
                    <a:cubicBezTo>
                      <a:pt x="20154" y="22214"/>
                      <a:pt x="27070" y="20750"/>
                      <a:pt x="31790" y="16844"/>
                    </a:cubicBezTo>
                    <a:lnTo>
                      <a:pt x="31790" y="16844"/>
                    </a:lnTo>
                    <a:cubicBezTo>
                      <a:pt x="28344" y="19136"/>
                      <a:pt x="24071" y="19649"/>
                      <a:pt x="20935" y="19649"/>
                    </a:cubicBezTo>
                    <a:cubicBezTo>
                      <a:pt x="18394" y="19649"/>
                      <a:pt x="16601" y="19312"/>
                      <a:pt x="16601" y="19312"/>
                    </a:cubicBezTo>
                    <a:cubicBezTo>
                      <a:pt x="16601" y="19312"/>
                      <a:pt x="11015" y="26922"/>
                      <a:pt x="6755" y="26922"/>
                    </a:cubicBezTo>
                    <a:cubicBezTo>
                      <a:pt x="6183" y="26922"/>
                      <a:pt x="5635" y="26784"/>
                      <a:pt x="5127" y="26473"/>
                    </a:cubicBezTo>
                    <a:cubicBezTo>
                      <a:pt x="1493" y="24249"/>
                      <a:pt x="6863" y="13535"/>
                      <a:pt x="6863" y="13535"/>
                    </a:cubicBezTo>
                    <a:cubicBezTo>
                      <a:pt x="2686" y="10551"/>
                      <a:pt x="2659" y="2278"/>
                      <a:pt x="2713"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2708;p80"/>
              <p:cNvSpPr/>
              <p:nvPr/>
            </p:nvSpPr>
            <p:spPr>
              <a:xfrm>
                <a:off x="2457450" y="4913975"/>
                <a:ext cx="937750" cy="1053725"/>
              </a:xfrm>
              <a:custGeom>
                <a:avLst/>
                <a:gdLst/>
                <a:ahLst/>
                <a:cxnLst/>
                <a:rect l="l" t="t" r="r" b="b"/>
                <a:pathLst>
                  <a:path w="37510" h="42149" extrusionOk="0">
                    <a:moveTo>
                      <a:pt x="18790" y="339"/>
                    </a:moveTo>
                    <a:cubicBezTo>
                      <a:pt x="20728" y="339"/>
                      <a:pt x="22668" y="678"/>
                      <a:pt x="24517" y="1350"/>
                    </a:cubicBezTo>
                    <a:cubicBezTo>
                      <a:pt x="28423" y="2760"/>
                      <a:pt x="31651" y="5608"/>
                      <a:pt x="33739" y="9188"/>
                    </a:cubicBezTo>
                    <a:cubicBezTo>
                      <a:pt x="34933" y="11277"/>
                      <a:pt x="35747" y="13555"/>
                      <a:pt x="36208" y="15915"/>
                    </a:cubicBezTo>
                    <a:cubicBezTo>
                      <a:pt x="36642" y="18085"/>
                      <a:pt x="36723" y="20336"/>
                      <a:pt x="36099" y="22506"/>
                    </a:cubicBezTo>
                    <a:cubicBezTo>
                      <a:pt x="35096" y="26141"/>
                      <a:pt x="32329" y="28880"/>
                      <a:pt x="29128" y="30725"/>
                    </a:cubicBezTo>
                    <a:cubicBezTo>
                      <a:pt x="26253" y="32406"/>
                      <a:pt x="23053" y="33491"/>
                      <a:pt x="19798" y="34197"/>
                    </a:cubicBezTo>
                    <a:cubicBezTo>
                      <a:pt x="19201" y="34332"/>
                      <a:pt x="18604" y="34468"/>
                      <a:pt x="18008" y="34576"/>
                    </a:cubicBezTo>
                    <a:cubicBezTo>
                      <a:pt x="17085" y="34739"/>
                      <a:pt x="16217" y="34848"/>
                      <a:pt x="15458" y="35417"/>
                    </a:cubicBezTo>
                    <a:cubicBezTo>
                      <a:pt x="14915" y="35797"/>
                      <a:pt x="14536" y="36285"/>
                      <a:pt x="14129" y="36800"/>
                    </a:cubicBezTo>
                    <a:cubicBezTo>
                      <a:pt x="13559" y="37451"/>
                      <a:pt x="13017" y="38129"/>
                      <a:pt x="12447" y="38780"/>
                    </a:cubicBezTo>
                    <a:cubicBezTo>
                      <a:pt x="12040" y="39296"/>
                      <a:pt x="11606" y="39811"/>
                      <a:pt x="11199" y="40327"/>
                    </a:cubicBezTo>
                    <a:cubicBezTo>
                      <a:pt x="10440" y="41222"/>
                      <a:pt x="9355" y="41791"/>
                      <a:pt x="8162" y="41818"/>
                    </a:cubicBezTo>
                    <a:cubicBezTo>
                      <a:pt x="7375" y="41818"/>
                      <a:pt x="6697" y="41547"/>
                      <a:pt x="5992" y="41249"/>
                    </a:cubicBezTo>
                    <a:cubicBezTo>
                      <a:pt x="5259" y="40896"/>
                      <a:pt x="4527" y="40544"/>
                      <a:pt x="3849" y="40110"/>
                    </a:cubicBezTo>
                    <a:cubicBezTo>
                      <a:pt x="2574" y="39323"/>
                      <a:pt x="1543" y="38319"/>
                      <a:pt x="1109" y="36828"/>
                    </a:cubicBezTo>
                    <a:cubicBezTo>
                      <a:pt x="730" y="35526"/>
                      <a:pt x="892" y="34142"/>
                      <a:pt x="1489" y="32949"/>
                    </a:cubicBezTo>
                    <a:cubicBezTo>
                      <a:pt x="1491" y="32945"/>
                      <a:pt x="1493" y="32942"/>
                      <a:pt x="1495" y="32938"/>
                    </a:cubicBezTo>
                    <a:lnTo>
                      <a:pt x="1495" y="32938"/>
                    </a:lnTo>
                    <a:cubicBezTo>
                      <a:pt x="2144" y="31721"/>
                      <a:pt x="2766" y="30504"/>
                      <a:pt x="3415" y="29287"/>
                    </a:cubicBezTo>
                    <a:cubicBezTo>
                      <a:pt x="3659" y="28826"/>
                      <a:pt x="3903" y="28365"/>
                      <a:pt x="4120" y="27904"/>
                    </a:cubicBezTo>
                    <a:cubicBezTo>
                      <a:pt x="4419" y="27253"/>
                      <a:pt x="4554" y="26521"/>
                      <a:pt x="4500" y="25815"/>
                    </a:cubicBezTo>
                    <a:cubicBezTo>
                      <a:pt x="4446" y="25219"/>
                      <a:pt x="4229" y="24676"/>
                      <a:pt x="4012" y="24134"/>
                    </a:cubicBezTo>
                    <a:cubicBezTo>
                      <a:pt x="2384" y="20065"/>
                      <a:pt x="1842" y="15427"/>
                      <a:pt x="3279" y="11223"/>
                    </a:cubicBezTo>
                    <a:cubicBezTo>
                      <a:pt x="4852" y="6666"/>
                      <a:pt x="8677" y="2950"/>
                      <a:pt x="13180" y="1323"/>
                    </a:cubicBezTo>
                    <a:cubicBezTo>
                      <a:pt x="14992" y="665"/>
                      <a:pt x="16890" y="339"/>
                      <a:pt x="18790" y="339"/>
                    </a:cubicBezTo>
                    <a:close/>
                    <a:moveTo>
                      <a:pt x="18812" y="1"/>
                    </a:moveTo>
                    <a:cubicBezTo>
                      <a:pt x="18056" y="1"/>
                      <a:pt x="17297" y="52"/>
                      <a:pt x="16543" y="156"/>
                    </a:cubicBezTo>
                    <a:cubicBezTo>
                      <a:pt x="12366" y="726"/>
                      <a:pt x="8541" y="2896"/>
                      <a:pt x="5829" y="6123"/>
                    </a:cubicBezTo>
                    <a:cubicBezTo>
                      <a:pt x="3985" y="8348"/>
                      <a:pt x="2710" y="11033"/>
                      <a:pt x="2303" y="13908"/>
                    </a:cubicBezTo>
                    <a:cubicBezTo>
                      <a:pt x="1950" y="16213"/>
                      <a:pt x="2113" y="18573"/>
                      <a:pt x="2628" y="20852"/>
                    </a:cubicBezTo>
                    <a:cubicBezTo>
                      <a:pt x="2845" y="21801"/>
                      <a:pt x="3117" y="22723"/>
                      <a:pt x="3442" y="23618"/>
                    </a:cubicBezTo>
                    <a:cubicBezTo>
                      <a:pt x="3605" y="23998"/>
                      <a:pt x="3768" y="24378"/>
                      <a:pt x="3903" y="24757"/>
                    </a:cubicBezTo>
                    <a:cubicBezTo>
                      <a:pt x="4229" y="25571"/>
                      <a:pt x="4256" y="26466"/>
                      <a:pt x="3985" y="27307"/>
                    </a:cubicBezTo>
                    <a:cubicBezTo>
                      <a:pt x="3822" y="27904"/>
                      <a:pt x="3469" y="28473"/>
                      <a:pt x="3171" y="29016"/>
                    </a:cubicBezTo>
                    <a:cubicBezTo>
                      <a:pt x="2737" y="29830"/>
                      <a:pt x="2303" y="30643"/>
                      <a:pt x="1896" y="31484"/>
                    </a:cubicBezTo>
                    <a:cubicBezTo>
                      <a:pt x="1652" y="31918"/>
                      <a:pt x="1435" y="32352"/>
                      <a:pt x="1191" y="32786"/>
                    </a:cubicBezTo>
                    <a:cubicBezTo>
                      <a:pt x="1191" y="32786"/>
                      <a:pt x="1191" y="32786"/>
                      <a:pt x="1191" y="32786"/>
                    </a:cubicBezTo>
                    <a:lnTo>
                      <a:pt x="1191" y="32786"/>
                    </a:lnTo>
                    <a:cubicBezTo>
                      <a:pt x="1187" y="32792"/>
                      <a:pt x="1184" y="32798"/>
                      <a:pt x="1181" y="32805"/>
                    </a:cubicBezTo>
                    <a:lnTo>
                      <a:pt x="1181" y="32805"/>
                    </a:lnTo>
                    <a:cubicBezTo>
                      <a:pt x="0" y="35161"/>
                      <a:pt x="600" y="38107"/>
                      <a:pt x="2710" y="39730"/>
                    </a:cubicBezTo>
                    <a:cubicBezTo>
                      <a:pt x="3930" y="40679"/>
                      <a:pt x="5395" y="41466"/>
                      <a:pt x="6833" y="41954"/>
                    </a:cubicBezTo>
                    <a:cubicBezTo>
                      <a:pt x="7251" y="42085"/>
                      <a:pt x="7683" y="42148"/>
                      <a:pt x="8112" y="42148"/>
                    </a:cubicBezTo>
                    <a:cubicBezTo>
                      <a:pt x="9021" y="42148"/>
                      <a:pt x="9920" y="41864"/>
                      <a:pt x="10657" y="41330"/>
                    </a:cubicBezTo>
                    <a:cubicBezTo>
                      <a:pt x="11172" y="40923"/>
                      <a:pt x="11579" y="40408"/>
                      <a:pt x="11986" y="39893"/>
                    </a:cubicBezTo>
                    <a:cubicBezTo>
                      <a:pt x="12556" y="39214"/>
                      <a:pt x="13125" y="38509"/>
                      <a:pt x="13722" y="37804"/>
                    </a:cubicBezTo>
                    <a:cubicBezTo>
                      <a:pt x="14102" y="37343"/>
                      <a:pt x="14481" y="36882"/>
                      <a:pt x="14888" y="36421"/>
                    </a:cubicBezTo>
                    <a:cubicBezTo>
                      <a:pt x="15648" y="35498"/>
                      <a:pt x="16624" y="35146"/>
                      <a:pt x="17763" y="34956"/>
                    </a:cubicBezTo>
                    <a:cubicBezTo>
                      <a:pt x="20774" y="34441"/>
                      <a:pt x="23731" y="33627"/>
                      <a:pt x="26552" y="32406"/>
                    </a:cubicBezTo>
                    <a:cubicBezTo>
                      <a:pt x="29915" y="30942"/>
                      <a:pt x="33170" y="28799"/>
                      <a:pt x="35123" y="25598"/>
                    </a:cubicBezTo>
                    <a:cubicBezTo>
                      <a:pt x="37510" y="21692"/>
                      <a:pt x="37157" y="17027"/>
                      <a:pt x="35747" y="12823"/>
                    </a:cubicBezTo>
                    <a:cubicBezTo>
                      <a:pt x="34336" y="8673"/>
                      <a:pt x="31651" y="4957"/>
                      <a:pt x="27881" y="2597"/>
                    </a:cubicBezTo>
                    <a:cubicBezTo>
                      <a:pt x="25162" y="909"/>
                      <a:pt x="22001" y="1"/>
                      <a:pt x="18812"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2709;p80"/>
              <p:cNvSpPr/>
              <p:nvPr/>
            </p:nvSpPr>
            <p:spPr>
              <a:xfrm>
                <a:off x="2635025" y="5212125"/>
                <a:ext cx="542500" cy="366625"/>
              </a:xfrm>
              <a:custGeom>
                <a:avLst/>
                <a:gdLst/>
                <a:ahLst/>
                <a:cxnLst/>
                <a:rect l="l" t="t" r="r" b="b"/>
                <a:pathLst>
                  <a:path w="21700" h="14665" extrusionOk="0">
                    <a:moveTo>
                      <a:pt x="6808" y="5833"/>
                    </a:moveTo>
                    <a:cubicBezTo>
                      <a:pt x="7248" y="5833"/>
                      <a:pt x="7641" y="6042"/>
                      <a:pt x="7812" y="6593"/>
                    </a:cubicBezTo>
                    <a:cubicBezTo>
                      <a:pt x="8219" y="7786"/>
                      <a:pt x="7080" y="8654"/>
                      <a:pt x="6049" y="8899"/>
                    </a:cubicBezTo>
                    <a:cubicBezTo>
                      <a:pt x="5697" y="8981"/>
                      <a:pt x="5335" y="9021"/>
                      <a:pt x="4973" y="9021"/>
                    </a:cubicBezTo>
                    <a:cubicBezTo>
                      <a:pt x="4797" y="9021"/>
                      <a:pt x="4620" y="9011"/>
                      <a:pt x="4444" y="8992"/>
                    </a:cubicBezTo>
                    <a:lnTo>
                      <a:pt x="4444" y="8992"/>
                    </a:lnTo>
                    <a:cubicBezTo>
                      <a:pt x="4410" y="8075"/>
                      <a:pt x="4676" y="7166"/>
                      <a:pt x="5317" y="6512"/>
                    </a:cubicBezTo>
                    <a:cubicBezTo>
                      <a:pt x="5674" y="6140"/>
                      <a:pt x="6275" y="5833"/>
                      <a:pt x="6808" y="5833"/>
                    </a:cubicBezTo>
                    <a:close/>
                    <a:moveTo>
                      <a:pt x="10886" y="9234"/>
                    </a:moveTo>
                    <a:cubicBezTo>
                      <a:pt x="11443" y="9234"/>
                      <a:pt x="11819" y="9779"/>
                      <a:pt x="11773" y="10363"/>
                    </a:cubicBezTo>
                    <a:cubicBezTo>
                      <a:pt x="11718" y="10960"/>
                      <a:pt x="11311" y="11475"/>
                      <a:pt x="10877" y="11855"/>
                    </a:cubicBezTo>
                    <a:cubicBezTo>
                      <a:pt x="10435" y="12240"/>
                      <a:pt x="9902" y="12511"/>
                      <a:pt x="9334" y="12663"/>
                    </a:cubicBezTo>
                    <a:lnTo>
                      <a:pt x="9334" y="12663"/>
                    </a:lnTo>
                    <a:cubicBezTo>
                      <a:pt x="9194" y="12300"/>
                      <a:pt x="9130" y="11901"/>
                      <a:pt x="9142" y="11502"/>
                    </a:cubicBezTo>
                    <a:cubicBezTo>
                      <a:pt x="9196" y="10607"/>
                      <a:pt x="9684" y="9577"/>
                      <a:pt x="10606" y="9278"/>
                    </a:cubicBezTo>
                    <a:cubicBezTo>
                      <a:pt x="10703" y="9248"/>
                      <a:pt x="10797" y="9234"/>
                      <a:pt x="10886" y="9234"/>
                    </a:cubicBezTo>
                    <a:close/>
                    <a:moveTo>
                      <a:pt x="15437" y="10774"/>
                    </a:moveTo>
                    <a:cubicBezTo>
                      <a:pt x="15543" y="10774"/>
                      <a:pt x="15651" y="10790"/>
                      <a:pt x="15760" y="10824"/>
                    </a:cubicBezTo>
                    <a:cubicBezTo>
                      <a:pt x="16384" y="11041"/>
                      <a:pt x="16736" y="11719"/>
                      <a:pt x="16438" y="12343"/>
                    </a:cubicBezTo>
                    <a:cubicBezTo>
                      <a:pt x="16221" y="12750"/>
                      <a:pt x="15787" y="13048"/>
                      <a:pt x="15380" y="13293"/>
                    </a:cubicBezTo>
                    <a:cubicBezTo>
                      <a:pt x="15278" y="13349"/>
                      <a:pt x="15176" y="13403"/>
                      <a:pt x="15073" y="13455"/>
                    </a:cubicBezTo>
                    <a:lnTo>
                      <a:pt x="15073" y="13455"/>
                    </a:lnTo>
                    <a:cubicBezTo>
                      <a:pt x="14396" y="12973"/>
                      <a:pt x="13936" y="12170"/>
                      <a:pt x="14431" y="11367"/>
                    </a:cubicBezTo>
                    <a:cubicBezTo>
                      <a:pt x="14666" y="11003"/>
                      <a:pt x="15037" y="10774"/>
                      <a:pt x="15437" y="10774"/>
                    </a:cubicBezTo>
                    <a:close/>
                    <a:moveTo>
                      <a:pt x="5042" y="0"/>
                    </a:moveTo>
                    <a:cubicBezTo>
                      <a:pt x="5034" y="0"/>
                      <a:pt x="5027" y="1"/>
                      <a:pt x="5019" y="2"/>
                    </a:cubicBezTo>
                    <a:cubicBezTo>
                      <a:pt x="3690" y="29"/>
                      <a:pt x="2496" y="761"/>
                      <a:pt x="1628" y="1738"/>
                    </a:cubicBezTo>
                    <a:cubicBezTo>
                      <a:pt x="733" y="2714"/>
                      <a:pt x="1" y="3962"/>
                      <a:pt x="136" y="5318"/>
                    </a:cubicBezTo>
                    <a:cubicBezTo>
                      <a:pt x="307" y="7521"/>
                      <a:pt x="2114" y="8982"/>
                      <a:pt x="4147" y="9302"/>
                    </a:cubicBezTo>
                    <a:lnTo>
                      <a:pt x="4147" y="9302"/>
                    </a:lnTo>
                    <a:cubicBezTo>
                      <a:pt x="4220" y="10078"/>
                      <a:pt x="4476" y="10834"/>
                      <a:pt x="4883" y="11421"/>
                    </a:cubicBezTo>
                    <a:cubicBezTo>
                      <a:pt x="5667" y="12565"/>
                      <a:pt x="6976" y="13148"/>
                      <a:pt x="8292" y="13148"/>
                    </a:cubicBezTo>
                    <a:cubicBezTo>
                      <a:pt x="8575" y="13148"/>
                      <a:pt x="8857" y="13121"/>
                      <a:pt x="9135" y="13067"/>
                    </a:cubicBezTo>
                    <a:lnTo>
                      <a:pt x="9135" y="13067"/>
                    </a:lnTo>
                    <a:cubicBezTo>
                      <a:pt x="9155" y="13107"/>
                      <a:pt x="9175" y="13146"/>
                      <a:pt x="9196" y="13184"/>
                    </a:cubicBezTo>
                    <a:cubicBezTo>
                      <a:pt x="9761" y="14191"/>
                      <a:pt x="10926" y="14664"/>
                      <a:pt x="12047" y="14664"/>
                    </a:cubicBezTo>
                    <a:cubicBezTo>
                      <a:pt x="12164" y="14664"/>
                      <a:pt x="12281" y="14659"/>
                      <a:pt x="12396" y="14649"/>
                    </a:cubicBezTo>
                    <a:cubicBezTo>
                      <a:pt x="13129" y="14595"/>
                      <a:pt x="13861" y="14378"/>
                      <a:pt x="14539" y="14079"/>
                    </a:cubicBezTo>
                    <a:cubicBezTo>
                      <a:pt x="14698" y="14007"/>
                      <a:pt x="14860" y="13933"/>
                      <a:pt x="15022" y="13855"/>
                    </a:cubicBezTo>
                    <a:lnTo>
                      <a:pt x="15022" y="13855"/>
                    </a:lnTo>
                    <a:cubicBezTo>
                      <a:pt x="15392" y="14078"/>
                      <a:pt x="15807" y="14228"/>
                      <a:pt x="16194" y="14296"/>
                    </a:cubicBezTo>
                    <a:cubicBezTo>
                      <a:pt x="16439" y="14337"/>
                      <a:pt x="16679" y="14357"/>
                      <a:pt x="16915" y="14357"/>
                    </a:cubicBezTo>
                    <a:cubicBezTo>
                      <a:pt x="19316" y="14357"/>
                      <a:pt x="21194" y="12305"/>
                      <a:pt x="21564" y="9983"/>
                    </a:cubicBezTo>
                    <a:cubicBezTo>
                      <a:pt x="21700" y="9305"/>
                      <a:pt x="21700" y="8627"/>
                      <a:pt x="21618" y="7949"/>
                    </a:cubicBezTo>
                    <a:cubicBezTo>
                      <a:pt x="21605" y="7841"/>
                      <a:pt x="21510" y="7786"/>
                      <a:pt x="21422" y="7786"/>
                    </a:cubicBezTo>
                    <a:cubicBezTo>
                      <a:pt x="21334" y="7786"/>
                      <a:pt x="21252" y="7841"/>
                      <a:pt x="21266" y="7949"/>
                    </a:cubicBezTo>
                    <a:cubicBezTo>
                      <a:pt x="21537" y="10092"/>
                      <a:pt x="20832" y="12452"/>
                      <a:pt x="18825" y="13510"/>
                    </a:cubicBezTo>
                    <a:cubicBezTo>
                      <a:pt x="18241" y="13819"/>
                      <a:pt x="17570" y="13997"/>
                      <a:pt x="16902" y="13997"/>
                    </a:cubicBezTo>
                    <a:cubicBezTo>
                      <a:pt x="16514" y="13997"/>
                      <a:pt x="16128" y="13937"/>
                      <a:pt x="15760" y="13808"/>
                    </a:cubicBezTo>
                    <a:cubicBezTo>
                      <a:pt x="15642" y="13769"/>
                      <a:pt x="15524" y="13719"/>
                      <a:pt x="15409" y="13660"/>
                    </a:cubicBezTo>
                    <a:lnTo>
                      <a:pt x="15409" y="13660"/>
                    </a:lnTo>
                    <a:cubicBezTo>
                      <a:pt x="15721" y="13492"/>
                      <a:pt x="16020" y="13302"/>
                      <a:pt x="16275" y="13076"/>
                    </a:cubicBezTo>
                    <a:cubicBezTo>
                      <a:pt x="17089" y="12343"/>
                      <a:pt x="17116" y="11041"/>
                      <a:pt x="15977" y="10553"/>
                    </a:cubicBezTo>
                    <a:cubicBezTo>
                      <a:pt x="15792" y="10473"/>
                      <a:pt x="15606" y="10436"/>
                      <a:pt x="15425" y="10436"/>
                    </a:cubicBezTo>
                    <a:cubicBezTo>
                      <a:pt x="14626" y="10436"/>
                      <a:pt x="13932" y="11155"/>
                      <a:pt x="13888" y="12018"/>
                    </a:cubicBezTo>
                    <a:cubicBezTo>
                      <a:pt x="13845" y="12686"/>
                      <a:pt x="14198" y="13238"/>
                      <a:pt x="14702" y="13635"/>
                    </a:cubicBezTo>
                    <a:lnTo>
                      <a:pt x="14702" y="13635"/>
                    </a:lnTo>
                    <a:cubicBezTo>
                      <a:pt x="14379" y="13784"/>
                      <a:pt x="14048" y="13914"/>
                      <a:pt x="13698" y="14025"/>
                    </a:cubicBezTo>
                    <a:cubicBezTo>
                      <a:pt x="13172" y="14205"/>
                      <a:pt x="12609" y="14318"/>
                      <a:pt x="12053" y="14318"/>
                    </a:cubicBezTo>
                    <a:cubicBezTo>
                      <a:pt x="11434" y="14318"/>
                      <a:pt x="10823" y="14178"/>
                      <a:pt x="10281" y="13835"/>
                    </a:cubicBezTo>
                    <a:cubicBezTo>
                      <a:pt x="9938" y="13622"/>
                      <a:pt x="9672" y="13327"/>
                      <a:pt x="9484" y="12985"/>
                    </a:cubicBezTo>
                    <a:lnTo>
                      <a:pt x="9484" y="12985"/>
                    </a:lnTo>
                    <a:cubicBezTo>
                      <a:pt x="10025" y="12833"/>
                      <a:pt x="10539" y="12574"/>
                      <a:pt x="10986" y="12208"/>
                    </a:cubicBezTo>
                    <a:cubicBezTo>
                      <a:pt x="11827" y="11530"/>
                      <a:pt x="12668" y="10146"/>
                      <a:pt x="11691" y="9224"/>
                    </a:cubicBezTo>
                    <a:cubicBezTo>
                      <a:pt x="11451" y="8991"/>
                      <a:pt x="11186" y="8895"/>
                      <a:pt x="10918" y="8895"/>
                    </a:cubicBezTo>
                    <a:cubicBezTo>
                      <a:pt x="10187" y="8895"/>
                      <a:pt x="9439" y="9612"/>
                      <a:pt x="9142" y="10228"/>
                    </a:cubicBezTo>
                    <a:cubicBezTo>
                      <a:pt x="8754" y="11003"/>
                      <a:pt x="8711" y="11931"/>
                      <a:pt x="8997" y="12739"/>
                    </a:cubicBezTo>
                    <a:lnTo>
                      <a:pt x="8997" y="12739"/>
                    </a:lnTo>
                    <a:cubicBezTo>
                      <a:pt x="8745" y="12785"/>
                      <a:pt x="8489" y="12808"/>
                      <a:pt x="8233" y="12808"/>
                    </a:cubicBezTo>
                    <a:cubicBezTo>
                      <a:pt x="7245" y="12808"/>
                      <a:pt x="6263" y="12462"/>
                      <a:pt x="5561" y="11747"/>
                    </a:cubicBezTo>
                    <a:cubicBezTo>
                      <a:pt x="4966" y="11126"/>
                      <a:pt x="4578" y="10246"/>
                      <a:pt x="4471" y="9343"/>
                    </a:cubicBezTo>
                    <a:lnTo>
                      <a:pt x="4471" y="9343"/>
                    </a:lnTo>
                    <a:cubicBezTo>
                      <a:pt x="4644" y="9360"/>
                      <a:pt x="4818" y="9368"/>
                      <a:pt x="4992" y="9368"/>
                    </a:cubicBezTo>
                    <a:cubicBezTo>
                      <a:pt x="5264" y="9368"/>
                      <a:pt x="5536" y="9347"/>
                      <a:pt x="5805" y="9305"/>
                    </a:cubicBezTo>
                    <a:cubicBezTo>
                      <a:pt x="6999" y="9116"/>
                      <a:pt x="8219" y="8383"/>
                      <a:pt x="8219" y="7054"/>
                    </a:cubicBezTo>
                    <a:cubicBezTo>
                      <a:pt x="8242" y="6120"/>
                      <a:pt x="7553" y="5496"/>
                      <a:pt x="6720" y="5496"/>
                    </a:cubicBezTo>
                    <a:cubicBezTo>
                      <a:pt x="6538" y="5496"/>
                      <a:pt x="6348" y="5526"/>
                      <a:pt x="6158" y="5589"/>
                    </a:cubicBezTo>
                    <a:cubicBezTo>
                      <a:pt x="4703" y="6074"/>
                      <a:pt x="4094" y="7507"/>
                      <a:pt x="4126" y="8948"/>
                    </a:cubicBezTo>
                    <a:lnTo>
                      <a:pt x="4126" y="8948"/>
                    </a:lnTo>
                    <a:cubicBezTo>
                      <a:pt x="2298" y="8635"/>
                      <a:pt x="663" y="7325"/>
                      <a:pt x="462" y="5372"/>
                    </a:cubicBezTo>
                    <a:cubicBezTo>
                      <a:pt x="326" y="4098"/>
                      <a:pt x="1004" y="2931"/>
                      <a:pt x="1818" y="2009"/>
                    </a:cubicBezTo>
                    <a:cubicBezTo>
                      <a:pt x="2659" y="1087"/>
                      <a:pt x="3744" y="355"/>
                      <a:pt x="5019" y="327"/>
                    </a:cubicBezTo>
                    <a:cubicBezTo>
                      <a:pt x="5228" y="327"/>
                      <a:pt x="5235" y="0"/>
                      <a:pt x="5042"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2710;p80"/>
              <p:cNvSpPr/>
              <p:nvPr/>
            </p:nvSpPr>
            <p:spPr>
              <a:xfrm>
                <a:off x="2392275" y="5833300"/>
                <a:ext cx="303800" cy="261925"/>
              </a:xfrm>
              <a:custGeom>
                <a:avLst/>
                <a:gdLst/>
                <a:ahLst/>
                <a:cxnLst/>
                <a:rect l="l" t="t" r="r" b="b"/>
                <a:pathLst>
                  <a:path w="12152" h="10477" extrusionOk="0">
                    <a:moveTo>
                      <a:pt x="3337" y="0"/>
                    </a:moveTo>
                    <a:cubicBezTo>
                      <a:pt x="2414" y="434"/>
                      <a:pt x="1411" y="1628"/>
                      <a:pt x="760" y="2387"/>
                    </a:cubicBezTo>
                    <a:cubicBezTo>
                      <a:pt x="516" y="2658"/>
                      <a:pt x="272" y="3011"/>
                      <a:pt x="163" y="3391"/>
                    </a:cubicBezTo>
                    <a:cubicBezTo>
                      <a:pt x="0" y="4096"/>
                      <a:pt x="380" y="4801"/>
                      <a:pt x="787" y="5398"/>
                    </a:cubicBezTo>
                    <a:cubicBezTo>
                      <a:pt x="2143" y="7269"/>
                      <a:pt x="4150" y="8571"/>
                      <a:pt x="6185" y="9684"/>
                    </a:cubicBezTo>
                    <a:cubicBezTo>
                      <a:pt x="6781" y="9982"/>
                      <a:pt x="7378" y="10307"/>
                      <a:pt x="8002" y="10416"/>
                    </a:cubicBezTo>
                    <a:cubicBezTo>
                      <a:pt x="8192" y="10455"/>
                      <a:pt x="8388" y="10476"/>
                      <a:pt x="8584" y="10476"/>
                    </a:cubicBezTo>
                    <a:cubicBezTo>
                      <a:pt x="9061" y="10476"/>
                      <a:pt x="9535" y="10352"/>
                      <a:pt x="9901" y="10063"/>
                    </a:cubicBezTo>
                    <a:cubicBezTo>
                      <a:pt x="10552" y="9575"/>
                      <a:pt x="10796" y="8761"/>
                      <a:pt x="11013" y="7975"/>
                    </a:cubicBezTo>
                    <a:cubicBezTo>
                      <a:pt x="11230" y="7134"/>
                      <a:pt x="12152" y="5751"/>
                      <a:pt x="11365" y="5452"/>
                    </a:cubicBezTo>
                    <a:cubicBezTo>
                      <a:pt x="5805" y="3309"/>
                      <a:pt x="3337" y="0"/>
                      <a:pt x="3337"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2711;p80"/>
              <p:cNvSpPr/>
              <p:nvPr/>
            </p:nvSpPr>
            <p:spPr>
              <a:xfrm>
                <a:off x="2386850" y="5829200"/>
                <a:ext cx="306525" cy="270675"/>
              </a:xfrm>
              <a:custGeom>
                <a:avLst/>
                <a:gdLst/>
                <a:ahLst/>
                <a:cxnLst/>
                <a:rect l="l" t="t" r="r" b="b"/>
                <a:pathLst>
                  <a:path w="12261" h="10827" extrusionOk="0">
                    <a:moveTo>
                      <a:pt x="3506" y="395"/>
                    </a:moveTo>
                    <a:cubicBezTo>
                      <a:pt x="4054" y="1091"/>
                      <a:pt x="4714" y="1694"/>
                      <a:pt x="5398" y="2226"/>
                    </a:cubicBezTo>
                    <a:cubicBezTo>
                      <a:pt x="7212" y="3742"/>
                      <a:pt x="9296" y="4907"/>
                      <a:pt x="11515" y="5774"/>
                    </a:cubicBezTo>
                    <a:lnTo>
                      <a:pt x="11515" y="5774"/>
                    </a:lnTo>
                    <a:cubicBezTo>
                      <a:pt x="11965" y="6043"/>
                      <a:pt x="11551" y="6847"/>
                      <a:pt x="11392" y="7189"/>
                    </a:cubicBezTo>
                    <a:cubicBezTo>
                      <a:pt x="11175" y="7732"/>
                      <a:pt x="11040" y="8274"/>
                      <a:pt x="10850" y="8844"/>
                    </a:cubicBezTo>
                    <a:cubicBezTo>
                      <a:pt x="10579" y="9576"/>
                      <a:pt x="10118" y="10227"/>
                      <a:pt x="9304" y="10417"/>
                    </a:cubicBezTo>
                    <a:cubicBezTo>
                      <a:pt x="9134" y="10456"/>
                      <a:pt x="8964" y="10473"/>
                      <a:pt x="8796" y="10473"/>
                    </a:cubicBezTo>
                    <a:cubicBezTo>
                      <a:pt x="8136" y="10473"/>
                      <a:pt x="7496" y="10205"/>
                      <a:pt x="6890" y="9902"/>
                    </a:cubicBezTo>
                    <a:cubicBezTo>
                      <a:pt x="5588" y="9251"/>
                      <a:pt x="4286" y="8464"/>
                      <a:pt x="3147" y="7542"/>
                    </a:cubicBezTo>
                    <a:cubicBezTo>
                      <a:pt x="2577" y="7081"/>
                      <a:pt x="2062" y="6593"/>
                      <a:pt x="1601" y="6050"/>
                    </a:cubicBezTo>
                    <a:cubicBezTo>
                      <a:pt x="1085" y="5453"/>
                      <a:pt x="489" y="4667"/>
                      <a:pt x="516" y="3826"/>
                    </a:cubicBezTo>
                    <a:cubicBezTo>
                      <a:pt x="543" y="3039"/>
                      <a:pt x="1329" y="2388"/>
                      <a:pt x="1818" y="1846"/>
                    </a:cubicBezTo>
                    <a:cubicBezTo>
                      <a:pt x="2327" y="1312"/>
                      <a:pt x="2860" y="753"/>
                      <a:pt x="3506" y="395"/>
                    </a:cubicBezTo>
                    <a:close/>
                    <a:moveTo>
                      <a:pt x="3558" y="0"/>
                    </a:moveTo>
                    <a:cubicBezTo>
                      <a:pt x="3530" y="0"/>
                      <a:pt x="3501" y="9"/>
                      <a:pt x="3472" y="29"/>
                    </a:cubicBezTo>
                    <a:cubicBezTo>
                      <a:pt x="2740" y="381"/>
                      <a:pt x="2143" y="1005"/>
                      <a:pt x="1601" y="1602"/>
                    </a:cubicBezTo>
                    <a:cubicBezTo>
                      <a:pt x="1113" y="2117"/>
                      <a:pt x="489" y="2687"/>
                      <a:pt x="272" y="3392"/>
                    </a:cubicBezTo>
                    <a:cubicBezTo>
                      <a:pt x="0" y="4206"/>
                      <a:pt x="407" y="5019"/>
                      <a:pt x="868" y="5643"/>
                    </a:cubicBezTo>
                    <a:cubicBezTo>
                      <a:pt x="1384" y="6376"/>
                      <a:pt x="2008" y="7027"/>
                      <a:pt x="2686" y="7596"/>
                    </a:cubicBezTo>
                    <a:cubicBezTo>
                      <a:pt x="4015" y="8735"/>
                      <a:pt x="5615" y="9739"/>
                      <a:pt x="7215" y="10444"/>
                    </a:cubicBezTo>
                    <a:cubicBezTo>
                      <a:pt x="7717" y="10667"/>
                      <a:pt x="8282" y="10826"/>
                      <a:pt x="8840" y="10826"/>
                    </a:cubicBezTo>
                    <a:cubicBezTo>
                      <a:pt x="9098" y="10826"/>
                      <a:pt x="9354" y="10792"/>
                      <a:pt x="9602" y="10715"/>
                    </a:cubicBezTo>
                    <a:cubicBezTo>
                      <a:pt x="10280" y="10471"/>
                      <a:pt x="10741" y="9956"/>
                      <a:pt x="11040" y="9305"/>
                    </a:cubicBezTo>
                    <a:cubicBezTo>
                      <a:pt x="11203" y="8871"/>
                      <a:pt x="11311" y="8437"/>
                      <a:pt x="11447" y="8030"/>
                    </a:cubicBezTo>
                    <a:cubicBezTo>
                      <a:pt x="11555" y="7650"/>
                      <a:pt x="11745" y="7298"/>
                      <a:pt x="11881" y="6945"/>
                    </a:cubicBezTo>
                    <a:cubicBezTo>
                      <a:pt x="12043" y="6457"/>
                      <a:pt x="12260" y="5752"/>
                      <a:pt x="11664" y="5481"/>
                    </a:cubicBezTo>
                    <a:cubicBezTo>
                      <a:pt x="11660" y="5479"/>
                      <a:pt x="11657" y="5477"/>
                      <a:pt x="11654" y="5476"/>
                    </a:cubicBezTo>
                    <a:lnTo>
                      <a:pt x="11654" y="5476"/>
                    </a:lnTo>
                    <a:cubicBezTo>
                      <a:pt x="11641" y="5467"/>
                      <a:pt x="11626" y="5460"/>
                      <a:pt x="11609" y="5453"/>
                    </a:cubicBezTo>
                    <a:cubicBezTo>
                      <a:pt x="9440" y="4613"/>
                      <a:pt x="7351" y="3446"/>
                      <a:pt x="5561" y="1954"/>
                    </a:cubicBezTo>
                    <a:cubicBezTo>
                      <a:pt x="5073" y="1520"/>
                      <a:pt x="4584" y="1087"/>
                      <a:pt x="4150" y="625"/>
                    </a:cubicBezTo>
                    <a:cubicBezTo>
                      <a:pt x="4015" y="490"/>
                      <a:pt x="3906" y="354"/>
                      <a:pt x="3798" y="219"/>
                    </a:cubicBezTo>
                    <a:cubicBezTo>
                      <a:pt x="3774" y="170"/>
                      <a:pt x="3685" y="79"/>
                      <a:pt x="3685" y="79"/>
                    </a:cubicBezTo>
                    <a:lnTo>
                      <a:pt x="3685" y="79"/>
                    </a:lnTo>
                    <a:cubicBezTo>
                      <a:pt x="3685" y="79"/>
                      <a:pt x="3686" y="80"/>
                      <a:pt x="3689" y="83"/>
                    </a:cubicBezTo>
                    <a:cubicBezTo>
                      <a:pt x="3654" y="30"/>
                      <a:pt x="3608" y="0"/>
                      <a:pt x="3558"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2712;p80"/>
              <p:cNvSpPr/>
              <p:nvPr/>
            </p:nvSpPr>
            <p:spPr>
              <a:xfrm>
                <a:off x="2552300" y="5109775"/>
                <a:ext cx="86725" cy="166775"/>
              </a:xfrm>
              <a:custGeom>
                <a:avLst/>
                <a:gdLst/>
                <a:ahLst/>
                <a:cxnLst/>
                <a:rect l="l" t="t" r="r" b="b"/>
                <a:pathLst>
                  <a:path w="3469" h="6671" extrusionOk="0">
                    <a:moveTo>
                      <a:pt x="3226" y="1"/>
                    </a:moveTo>
                    <a:cubicBezTo>
                      <a:pt x="3189" y="1"/>
                      <a:pt x="3151" y="17"/>
                      <a:pt x="3120" y="54"/>
                    </a:cubicBezTo>
                    <a:cubicBezTo>
                      <a:pt x="2360" y="1031"/>
                      <a:pt x="1682" y="2089"/>
                      <a:pt x="1140" y="3201"/>
                    </a:cubicBezTo>
                    <a:cubicBezTo>
                      <a:pt x="896" y="3743"/>
                      <a:pt x="652" y="4313"/>
                      <a:pt x="462" y="4883"/>
                    </a:cubicBezTo>
                    <a:cubicBezTo>
                      <a:pt x="272" y="5398"/>
                      <a:pt x="1" y="5995"/>
                      <a:pt x="218" y="6564"/>
                    </a:cubicBezTo>
                    <a:cubicBezTo>
                      <a:pt x="239" y="6638"/>
                      <a:pt x="300" y="6671"/>
                      <a:pt x="365" y="6671"/>
                    </a:cubicBezTo>
                    <a:cubicBezTo>
                      <a:pt x="467" y="6671"/>
                      <a:pt x="576" y="6589"/>
                      <a:pt x="543" y="6456"/>
                    </a:cubicBezTo>
                    <a:cubicBezTo>
                      <a:pt x="353" y="5940"/>
                      <a:pt x="679" y="5289"/>
                      <a:pt x="841" y="4801"/>
                    </a:cubicBezTo>
                    <a:cubicBezTo>
                      <a:pt x="1031" y="4259"/>
                      <a:pt x="1275" y="3716"/>
                      <a:pt x="1547" y="3174"/>
                    </a:cubicBezTo>
                    <a:cubicBezTo>
                      <a:pt x="2035" y="2143"/>
                      <a:pt x="2659" y="1194"/>
                      <a:pt x="3364" y="299"/>
                    </a:cubicBezTo>
                    <a:cubicBezTo>
                      <a:pt x="3468" y="174"/>
                      <a:pt x="3348" y="1"/>
                      <a:pt x="3226"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2713;p80"/>
              <p:cNvSpPr/>
              <p:nvPr/>
            </p:nvSpPr>
            <p:spPr>
              <a:xfrm>
                <a:off x="2552975" y="5319975"/>
                <a:ext cx="10875" cy="8850"/>
              </a:xfrm>
              <a:custGeom>
                <a:avLst/>
                <a:gdLst/>
                <a:ahLst/>
                <a:cxnLst/>
                <a:rect l="l" t="t" r="r" b="b"/>
                <a:pathLst>
                  <a:path w="435" h="354" extrusionOk="0">
                    <a:moveTo>
                      <a:pt x="218" y="1"/>
                    </a:moveTo>
                    <a:cubicBezTo>
                      <a:pt x="1" y="1"/>
                      <a:pt x="1" y="353"/>
                      <a:pt x="218" y="353"/>
                    </a:cubicBezTo>
                    <a:cubicBezTo>
                      <a:pt x="435" y="353"/>
                      <a:pt x="435" y="1"/>
                      <a:pt x="218"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2714;p80"/>
              <p:cNvSpPr/>
              <p:nvPr/>
            </p:nvSpPr>
            <p:spPr>
              <a:xfrm>
                <a:off x="3194450" y="5169650"/>
                <a:ext cx="114625" cy="338975"/>
              </a:xfrm>
              <a:custGeom>
                <a:avLst/>
                <a:gdLst/>
                <a:ahLst/>
                <a:cxnLst/>
                <a:rect l="l" t="t" r="r" b="b"/>
                <a:pathLst>
                  <a:path w="4585" h="13559" extrusionOk="0">
                    <a:moveTo>
                      <a:pt x="1549" y="0"/>
                    </a:moveTo>
                    <a:cubicBezTo>
                      <a:pt x="862" y="0"/>
                      <a:pt x="224" y="692"/>
                      <a:pt x="109" y="1403"/>
                    </a:cubicBezTo>
                    <a:cubicBezTo>
                      <a:pt x="1" y="2271"/>
                      <a:pt x="381" y="3084"/>
                      <a:pt x="706" y="3898"/>
                    </a:cubicBezTo>
                    <a:cubicBezTo>
                      <a:pt x="1574" y="6122"/>
                      <a:pt x="1900" y="8563"/>
                      <a:pt x="1656" y="10950"/>
                    </a:cubicBezTo>
                    <a:cubicBezTo>
                      <a:pt x="1601" y="11493"/>
                      <a:pt x="1520" y="12062"/>
                      <a:pt x="1656" y="12605"/>
                    </a:cubicBezTo>
                    <a:cubicBezTo>
                      <a:pt x="1810" y="13094"/>
                      <a:pt x="2257" y="13558"/>
                      <a:pt x="2766" y="13558"/>
                    </a:cubicBezTo>
                    <a:cubicBezTo>
                      <a:pt x="2794" y="13558"/>
                      <a:pt x="2821" y="13557"/>
                      <a:pt x="2849" y="13554"/>
                    </a:cubicBezTo>
                    <a:cubicBezTo>
                      <a:pt x="3310" y="13500"/>
                      <a:pt x="3663" y="13120"/>
                      <a:pt x="3880" y="12713"/>
                    </a:cubicBezTo>
                    <a:cubicBezTo>
                      <a:pt x="4585" y="11465"/>
                      <a:pt x="4531" y="9947"/>
                      <a:pt x="4368" y="8536"/>
                    </a:cubicBezTo>
                    <a:cubicBezTo>
                      <a:pt x="4151" y="6448"/>
                      <a:pt x="4015" y="4305"/>
                      <a:pt x="3310" y="2325"/>
                    </a:cubicBezTo>
                    <a:cubicBezTo>
                      <a:pt x="2659" y="453"/>
                      <a:pt x="1927" y="73"/>
                      <a:pt x="1927" y="73"/>
                    </a:cubicBezTo>
                    <a:cubicBezTo>
                      <a:pt x="1801" y="23"/>
                      <a:pt x="1674" y="0"/>
                      <a:pt x="1549"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2715;p80"/>
              <p:cNvSpPr/>
              <p:nvPr/>
            </p:nvSpPr>
            <p:spPr>
              <a:xfrm>
                <a:off x="3201925" y="5562225"/>
                <a:ext cx="52550" cy="44750"/>
              </a:xfrm>
              <a:custGeom>
                <a:avLst/>
                <a:gdLst/>
                <a:ahLst/>
                <a:cxnLst/>
                <a:rect l="l" t="t" r="r" b="b"/>
                <a:pathLst>
                  <a:path w="2102" h="1790" extrusionOk="0">
                    <a:moveTo>
                      <a:pt x="990" y="0"/>
                    </a:moveTo>
                    <a:cubicBezTo>
                      <a:pt x="708" y="0"/>
                      <a:pt x="445" y="162"/>
                      <a:pt x="299" y="428"/>
                    </a:cubicBezTo>
                    <a:cubicBezTo>
                      <a:pt x="0" y="943"/>
                      <a:pt x="380" y="1730"/>
                      <a:pt x="977" y="1784"/>
                    </a:cubicBezTo>
                    <a:cubicBezTo>
                      <a:pt x="1007" y="1788"/>
                      <a:pt x="1036" y="1790"/>
                      <a:pt x="1066" y="1790"/>
                    </a:cubicBezTo>
                    <a:cubicBezTo>
                      <a:pt x="1626" y="1790"/>
                      <a:pt x="2101" y="1080"/>
                      <a:pt x="1818" y="591"/>
                    </a:cubicBezTo>
                    <a:cubicBezTo>
                      <a:pt x="1596" y="175"/>
                      <a:pt x="1283" y="0"/>
                      <a:pt x="990"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2716;p80"/>
              <p:cNvSpPr/>
              <p:nvPr/>
            </p:nvSpPr>
            <p:spPr>
              <a:xfrm>
                <a:off x="2482450" y="4783850"/>
                <a:ext cx="116000" cy="159800"/>
              </a:xfrm>
              <a:custGeom>
                <a:avLst/>
                <a:gdLst/>
                <a:ahLst/>
                <a:cxnLst/>
                <a:rect l="l" t="t" r="r" b="b"/>
                <a:pathLst>
                  <a:path w="4640" h="6392" extrusionOk="0">
                    <a:moveTo>
                      <a:pt x="1670" y="0"/>
                    </a:moveTo>
                    <a:cubicBezTo>
                      <a:pt x="1176" y="0"/>
                      <a:pt x="710" y="189"/>
                      <a:pt x="435" y="615"/>
                    </a:cubicBezTo>
                    <a:cubicBezTo>
                      <a:pt x="1" y="1320"/>
                      <a:pt x="272" y="2215"/>
                      <a:pt x="652" y="2920"/>
                    </a:cubicBezTo>
                    <a:cubicBezTo>
                      <a:pt x="1493" y="4412"/>
                      <a:pt x="2822" y="5578"/>
                      <a:pt x="4395" y="6202"/>
                    </a:cubicBezTo>
                    <a:lnTo>
                      <a:pt x="4639" y="6392"/>
                    </a:lnTo>
                    <a:cubicBezTo>
                      <a:pt x="4531" y="5524"/>
                      <a:pt x="4422" y="4629"/>
                      <a:pt x="4314" y="3734"/>
                    </a:cubicBezTo>
                    <a:cubicBezTo>
                      <a:pt x="4178" y="2649"/>
                      <a:pt x="3988" y="1482"/>
                      <a:pt x="3256" y="696"/>
                    </a:cubicBezTo>
                    <a:cubicBezTo>
                      <a:pt x="2861" y="258"/>
                      <a:pt x="2246" y="0"/>
                      <a:pt x="1670"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2717;p80"/>
              <p:cNvSpPr/>
              <p:nvPr/>
            </p:nvSpPr>
            <p:spPr>
              <a:xfrm>
                <a:off x="2475675" y="4779750"/>
                <a:ext cx="127175" cy="167975"/>
              </a:xfrm>
              <a:custGeom>
                <a:avLst/>
                <a:gdLst/>
                <a:ahLst/>
                <a:cxnLst/>
                <a:rect l="l" t="t" r="r" b="b"/>
                <a:pathLst>
                  <a:path w="5087" h="6719" extrusionOk="0">
                    <a:moveTo>
                      <a:pt x="1967" y="352"/>
                    </a:moveTo>
                    <a:cubicBezTo>
                      <a:pt x="2131" y="352"/>
                      <a:pt x="2300" y="376"/>
                      <a:pt x="2469" y="426"/>
                    </a:cubicBezTo>
                    <a:cubicBezTo>
                      <a:pt x="3473" y="697"/>
                      <a:pt x="3961" y="1646"/>
                      <a:pt x="4178" y="2596"/>
                    </a:cubicBezTo>
                    <a:cubicBezTo>
                      <a:pt x="4313" y="3193"/>
                      <a:pt x="4395" y="3844"/>
                      <a:pt x="4476" y="4467"/>
                    </a:cubicBezTo>
                    <a:cubicBezTo>
                      <a:pt x="4543" y="5045"/>
                      <a:pt x="4609" y="5623"/>
                      <a:pt x="4676" y="6186"/>
                    </a:cubicBezTo>
                    <a:lnTo>
                      <a:pt x="4676" y="6186"/>
                    </a:lnTo>
                    <a:cubicBezTo>
                      <a:pt x="3718" y="5806"/>
                      <a:pt x="2865" y="5215"/>
                      <a:pt x="2143" y="4467"/>
                    </a:cubicBezTo>
                    <a:cubicBezTo>
                      <a:pt x="1465" y="3735"/>
                      <a:pt x="706" y="2731"/>
                      <a:pt x="652" y="1701"/>
                    </a:cubicBezTo>
                    <a:cubicBezTo>
                      <a:pt x="607" y="836"/>
                      <a:pt x="1233" y="352"/>
                      <a:pt x="1967" y="352"/>
                    </a:cubicBezTo>
                    <a:close/>
                    <a:moveTo>
                      <a:pt x="1980" y="0"/>
                    </a:moveTo>
                    <a:cubicBezTo>
                      <a:pt x="1303" y="0"/>
                      <a:pt x="654" y="325"/>
                      <a:pt x="408" y="1023"/>
                    </a:cubicBezTo>
                    <a:cubicBezTo>
                      <a:pt x="1" y="2135"/>
                      <a:pt x="814" y="3355"/>
                      <a:pt x="1465" y="4196"/>
                    </a:cubicBezTo>
                    <a:cubicBezTo>
                      <a:pt x="2306" y="5227"/>
                      <a:pt x="3391" y="6041"/>
                      <a:pt x="4612" y="6529"/>
                    </a:cubicBezTo>
                    <a:cubicBezTo>
                      <a:pt x="4635" y="6538"/>
                      <a:pt x="4658" y="6542"/>
                      <a:pt x="4678" y="6542"/>
                    </a:cubicBezTo>
                    <a:cubicBezTo>
                      <a:pt x="4692" y="6542"/>
                      <a:pt x="4705" y="6540"/>
                      <a:pt x="4718" y="6536"/>
                    </a:cubicBezTo>
                    <a:lnTo>
                      <a:pt x="4718" y="6536"/>
                    </a:lnTo>
                    <a:cubicBezTo>
                      <a:pt x="4719" y="6543"/>
                      <a:pt x="4719" y="6549"/>
                      <a:pt x="4720" y="6556"/>
                    </a:cubicBezTo>
                    <a:cubicBezTo>
                      <a:pt x="4734" y="6664"/>
                      <a:pt x="4829" y="6719"/>
                      <a:pt x="4917" y="6719"/>
                    </a:cubicBezTo>
                    <a:cubicBezTo>
                      <a:pt x="5005" y="6719"/>
                      <a:pt x="5086" y="6664"/>
                      <a:pt x="5073" y="6556"/>
                    </a:cubicBezTo>
                    <a:cubicBezTo>
                      <a:pt x="4991" y="5824"/>
                      <a:pt x="4883" y="5091"/>
                      <a:pt x="4802" y="4359"/>
                    </a:cubicBezTo>
                    <a:cubicBezTo>
                      <a:pt x="4720" y="3735"/>
                      <a:pt x="4639" y="3111"/>
                      <a:pt x="4503" y="2487"/>
                    </a:cubicBezTo>
                    <a:cubicBezTo>
                      <a:pt x="4259" y="1457"/>
                      <a:pt x="3717" y="453"/>
                      <a:pt x="2632" y="100"/>
                    </a:cubicBezTo>
                    <a:cubicBezTo>
                      <a:pt x="2420" y="34"/>
                      <a:pt x="2198" y="0"/>
                      <a:pt x="1980"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2718;p80"/>
              <p:cNvSpPr/>
              <p:nvPr/>
            </p:nvSpPr>
            <p:spPr>
              <a:xfrm>
                <a:off x="3269725" y="4818875"/>
                <a:ext cx="249575" cy="156650"/>
              </a:xfrm>
              <a:custGeom>
                <a:avLst/>
                <a:gdLst/>
                <a:ahLst/>
                <a:cxnLst/>
                <a:rect l="l" t="t" r="r" b="b"/>
                <a:pathLst>
                  <a:path w="9983" h="6266" extrusionOk="0">
                    <a:moveTo>
                      <a:pt x="7270" y="0"/>
                    </a:moveTo>
                    <a:cubicBezTo>
                      <a:pt x="5941" y="0"/>
                      <a:pt x="4747" y="787"/>
                      <a:pt x="3744" y="1655"/>
                    </a:cubicBezTo>
                    <a:cubicBezTo>
                      <a:pt x="2279" y="2957"/>
                      <a:pt x="1004" y="4476"/>
                      <a:pt x="55" y="6184"/>
                    </a:cubicBezTo>
                    <a:lnTo>
                      <a:pt x="1" y="6266"/>
                    </a:lnTo>
                    <a:cubicBezTo>
                      <a:pt x="1221" y="5750"/>
                      <a:pt x="2605" y="5859"/>
                      <a:pt x="3934" y="5723"/>
                    </a:cubicBezTo>
                    <a:cubicBezTo>
                      <a:pt x="5317" y="5588"/>
                      <a:pt x="6673" y="5208"/>
                      <a:pt x="7894" y="4557"/>
                    </a:cubicBezTo>
                    <a:cubicBezTo>
                      <a:pt x="8762" y="4123"/>
                      <a:pt x="9630" y="3445"/>
                      <a:pt x="9792" y="2468"/>
                    </a:cubicBezTo>
                    <a:cubicBezTo>
                      <a:pt x="9982" y="1166"/>
                      <a:pt x="8599" y="27"/>
                      <a:pt x="7270"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2719;p80"/>
              <p:cNvSpPr/>
              <p:nvPr/>
            </p:nvSpPr>
            <p:spPr>
              <a:xfrm>
                <a:off x="3264525" y="4814550"/>
                <a:ext cx="264950" cy="165375"/>
              </a:xfrm>
              <a:custGeom>
                <a:avLst/>
                <a:gdLst/>
                <a:ahLst/>
                <a:cxnLst/>
                <a:rect l="l" t="t" r="r" b="b"/>
                <a:pathLst>
                  <a:path w="10598" h="6615" extrusionOk="0">
                    <a:moveTo>
                      <a:pt x="7423" y="363"/>
                    </a:moveTo>
                    <a:cubicBezTo>
                      <a:pt x="7442" y="363"/>
                      <a:pt x="7460" y="363"/>
                      <a:pt x="7478" y="363"/>
                    </a:cubicBezTo>
                    <a:cubicBezTo>
                      <a:pt x="8888" y="363"/>
                      <a:pt x="10434" y="1773"/>
                      <a:pt x="9621" y="3238"/>
                    </a:cubicBezTo>
                    <a:cubicBezTo>
                      <a:pt x="9268" y="3862"/>
                      <a:pt x="8644" y="4269"/>
                      <a:pt x="8020" y="4594"/>
                    </a:cubicBezTo>
                    <a:cubicBezTo>
                      <a:pt x="7234" y="5001"/>
                      <a:pt x="6393" y="5300"/>
                      <a:pt x="5525" y="5489"/>
                    </a:cubicBezTo>
                    <a:cubicBezTo>
                      <a:pt x="3909" y="5862"/>
                      <a:pt x="2180" y="5620"/>
                      <a:pt x="587" y="6120"/>
                    </a:cubicBezTo>
                    <a:lnTo>
                      <a:pt x="587" y="6120"/>
                    </a:lnTo>
                    <a:cubicBezTo>
                      <a:pt x="1365" y="4832"/>
                      <a:pt x="2304" y="3640"/>
                      <a:pt x="3382" y="2587"/>
                    </a:cubicBezTo>
                    <a:cubicBezTo>
                      <a:pt x="4455" y="1541"/>
                      <a:pt x="5820" y="363"/>
                      <a:pt x="7423" y="363"/>
                    </a:cubicBezTo>
                    <a:close/>
                    <a:moveTo>
                      <a:pt x="7439" y="1"/>
                    </a:moveTo>
                    <a:cubicBezTo>
                      <a:pt x="6193" y="1"/>
                      <a:pt x="4977" y="765"/>
                      <a:pt x="4060" y="1529"/>
                    </a:cubicBezTo>
                    <a:cubicBezTo>
                      <a:pt x="2460" y="2858"/>
                      <a:pt x="1158" y="4486"/>
                      <a:pt x="127" y="6249"/>
                    </a:cubicBezTo>
                    <a:cubicBezTo>
                      <a:pt x="111" y="6271"/>
                      <a:pt x="101" y="6294"/>
                      <a:pt x="96" y="6316"/>
                    </a:cubicBezTo>
                    <a:lnTo>
                      <a:pt x="96" y="6316"/>
                    </a:lnTo>
                    <a:cubicBezTo>
                      <a:pt x="0" y="6417"/>
                      <a:pt x="54" y="6614"/>
                      <a:pt x="197" y="6614"/>
                    </a:cubicBezTo>
                    <a:cubicBezTo>
                      <a:pt x="217" y="6614"/>
                      <a:pt x="239" y="6610"/>
                      <a:pt x="263" y="6601"/>
                    </a:cubicBezTo>
                    <a:cubicBezTo>
                      <a:pt x="1158" y="6222"/>
                      <a:pt x="2135" y="6167"/>
                      <a:pt x="3111" y="6140"/>
                    </a:cubicBezTo>
                    <a:cubicBezTo>
                      <a:pt x="4060" y="6086"/>
                      <a:pt x="5010" y="5978"/>
                      <a:pt x="5932" y="5733"/>
                    </a:cubicBezTo>
                    <a:cubicBezTo>
                      <a:pt x="7342" y="5381"/>
                      <a:pt x="9322" y="4676"/>
                      <a:pt x="10000" y="3238"/>
                    </a:cubicBezTo>
                    <a:cubicBezTo>
                      <a:pt x="10597" y="1909"/>
                      <a:pt x="9621" y="580"/>
                      <a:pt x="8346" y="146"/>
                    </a:cubicBezTo>
                    <a:cubicBezTo>
                      <a:pt x="8045" y="46"/>
                      <a:pt x="7741" y="1"/>
                      <a:pt x="7439"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2720;p80"/>
              <p:cNvSpPr/>
              <p:nvPr/>
            </p:nvSpPr>
            <p:spPr>
              <a:xfrm>
                <a:off x="3389075" y="5615125"/>
                <a:ext cx="146500" cy="79900"/>
              </a:xfrm>
              <a:custGeom>
                <a:avLst/>
                <a:gdLst/>
                <a:ahLst/>
                <a:cxnLst/>
                <a:rect l="l" t="t" r="r" b="b"/>
                <a:pathLst>
                  <a:path w="5860" h="3196" extrusionOk="0">
                    <a:moveTo>
                      <a:pt x="1908" y="0"/>
                    </a:moveTo>
                    <a:cubicBezTo>
                      <a:pt x="1290" y="0"/>
                      <a:pt x="670" y="96"/>
                      <a:pt x="82" y="292"/>
                    </a:cubicBezTo>
                    <a:lnTo>
                      <a:pt x="1" y="482"/>
                    </a:lnTo>
                    <a:cubicBezTo>
                      <a:pt x="679" y="2028"/>
                      <a:pt x="2279" y="3140"/>
                      <a:pt x="3961" y="3194"/>
                    </a:cubicBezTo>
                    <a:cubicBezTo>
                      <a:pt x="3992" y="3195"/>
                      <a:pt x="4024" y="3196"/>
                      <a:pt x="4057" y="3196"/>
                    </a:cubicBezTo>
                    <a:cubicBezTo>
                      <a:pt x="4742" y="3196"/>
                      <a:pt x="5541" y="2918"/>
                      <a:pt x="5697" y="2245"/>
                    </a:cubicBezTo>
                    <a:cubicBezTo>
                      <a:pt x="5859" y="1540"/>
                      <a:pt x="5208" y="943"/>
                      <a:pt x="4557" y="617"/>
                    </a:cubicBezTo>
                    <a:cubicBezTo>
                      <a:pt x="3746" y="212"/>
                      <a:pt x="2828" y="0"/>
                      <a:pt x="1908"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2721;p80"/>
              <p:cNvSpPr/>
              <p:nvPr/>
            </p:nvSpPr>
            <p:spPr>
              <a:xfrm>
                <a:off x="3384325" y="5611225"/>
                <a:ext cx="154625" cy="88425"/>
              </a:xfrm>
              <a:custGeom>
                <a:avLst/>
                <a:gdLst/>
                <a:ahLst/>
                <a:cxnLst/>
                <a:rect l="l" t="t" r="r" b="b"/>
                <a:pathLst>
                  <a:path w="6185" h="3537" extrusionOk="0">
                    <a:moveTo>
                      <a:pt x="2123" y="331"/>
                    </a:moveTo>
                    <a:cubicBezTo>
                      <a:pt x="2474" y="331"/>
                      <a:pt x="2826" y="361"/>
                      <a:pt x="3174" y="421"/>
                    </a:cubicBezTo>
                    <a:cubicBezTo>
                      <a:pt x="4015" y="583"/>
                      <a:pt x="5073" y="909"/>
                      <a:pt x="5561" y="1668"/>
                    </a:cubicBezTo>
                    <a:cubicBezTo>
                      <a:pt x="5805" y="2021"/>
                      <a:pt x="5805" y="2482"/>
                      <a:pt x="5480" y="2780"/>
                    </a:cubicBezTo>
                    <a:cubicBezTo>
                      <a:pt x="5208" y="3052"/>
                      <a:pt x="4802" y="3160"/>
                      <a:pt x="4422" y="3187"/>
                    </a:cubicBezTo>
                    <a:cubicBezTo>
                      <a:pt x="4354" y="3192"/>
                      <a:pt x="4287" y="3194"/>
                      <a:pt x="4219" y="3194"/>
                    </a:cubicBezTo>
                    <a:cubicBezTo>
                      <a:pt x="3497" y="3194"/>
                      <a:pt x="2763" y="2938"/>
                      <a:pt x="2143" y="2591"/>
                    </a:cubicBezTo>
                    <a:cubicBezTo>
                      <a:pt x="1372" y="2112"/>
                      <a:pt x="730" y="1424"/>
                      <a:pt x="348" y="604"/>
                    </a:cubicBezTo>
                    <a:lnTo>
                      <a:pt x="348" y="604"/>
                    </a:lnTo>
                    <a:cubicBezTo>
                      <a:pt x="925" y="419"/>
                      <a:pt x="1524" y="331"/>
                      <a:pt x="2123" y="331"/>
                    </a:cubicBezTo>
                    <a:close/>
                    <a:moveTo>
                      <a:pt x="2106" y="0"/>
                    </a:moveTo>
                    <a:cubicBezTo>
                      <a:pt x="1472" y="0"/>
                      <a:pt x="841" y="95"/>
                      <a:pt x="245" y="285"/>
                    </a:cubicBezTo>
                    <a:cubicBezTo>
                      <a:pt x="142" y="323"/>
                      <a:pt x="106" y="416"/>
                      <a:pt x="120" y="495"/>
                    </a:cubicBezTo>
                    <a:lnTo>
                      <a:pt x="120" y="495"/>
                    </a:lnTo>
                    <a:cubicBezTo>
                      <a:pt x="48" y="536"/>
                      <a:pt x="1" y="624"/>
                      <a:pt x="55" y="719"/>
                    </a:cubicBezTo>
                    <a:cubicBezTo>
                      <a:pt x="734" y="2279"/>
                      <a:pt x="2418" y="3536"/>
                      <a:pt x="4152" y="3536"/>
                    </a:cubicBezTo>
                    <a:cubicBezTo>
                      <a:pt x="4287" y="3536"/>
                      <a:pt x="4422" y="3528"/>
                      <a:pt x="4557" y="3513"/>
                    </a:cubicBezTo>
                    <a:cubicBezTo>
                      <a:pt x="5317" y="3431"/>
                      <a:pt x="6185" y="2943"/>
                      <a:pt x="6076" y="2048"/>
                    </a:cubicBezTo>
                    <a:cubicBezTo>
                      <a:pt x="5941" y="1072"/>
                      <a:pt x="4802" y="556"/>
                      <a:pt x="3988" y="285"/>
                    </a:cubicBezTo>
                    <a:cubicBezTo>
                      <a:pt x="3378" y="95"/>
                      <a:pt x="2740" y="0"/>
                      <a:pt x="2106"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2722;p80"/>
              <p:cNvSpPr/>
              <p:nvPr/>
            </p:nvSpPr>
            <p:spPr>
              <a:xfrm>
                <a:off x="2923225" y="4748325"/>
                <a:ext cx="65125" cy="103800"/>
              </a:xfrm>
              <a:custGeom>
                <a:avLst/>
                <a:gdLst/>
                <a:ahLst/>
                <a:cxnLst/>
                <a:rect l="l" t="t" r="r" b="b"/>
                <a:pathLst>
                  <a:path w="2605" h="4152" extrusionOk="0">
                    <a:moveTo>
                      <a:pt x="1513" y="1"/>
                    </a:moveTo>
                    <a:cubicBezTo>
                      <a:pt x="1056" y="1"/>
                      <a:pt x="569" y="300"/>
                      <a:pt x="326" y="706"/>
                    </a:cubicBezTo>
                    <a:cubicBezTo>
                      <a:pt x="0" y="1249"/>
                      <a:pt x="82" y="1385"/>
                      <a:pt x="82" y="2036"/>
                    </a:cubicBezTo>
                    <a:cubicBezTo>
                      <a:pt x="109" y="2551"/>
                      <a:pt x="597" y="3663"/>
                      <a:pt x="868" y="4097"/>
                    </a:cubicBezTo>
                    <a:lnTo>
                      <a:pt x="923" y="4151"/>
                    </a:lnTo>
                    <a:cubicBezTo>
                      <a:pt x="1574" y="3365"/>
                      <a:pt x="1953" y="2741"/>
                      <a:pt x="2279" y="2090"/>
                    </a:cubicBezTo>
                    <a:cubicBezTo>
                      <a:pt x="2577" y="1439"/>
                      <a:pt x="2604" y="489"/>
                      <a:pt x="1953" y="110"/>
                    </a:cubicBezTo>
                    <a:cubicBezTo>
                      <a:pt x="1817" y="35"/>
                      <a:pt x="1667" y="1"/>
                      <a:pt x="1513"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2723;p80"/>
              <p:cNvSpPr/>
              <p:nvPr/>
            </p:nvSpPr>
            <p:spPr>
              <a:xfrm>
                <a:off x="2919825" y="4744675"/>
                <a:ext cx="72600" cy="112175"/>
              </a:xfrm>
              <a:custGeom>
                <a:avLst/>
                <a:gdLst/>
                <a:ahLst/>
                <a:cxnLst/>
                <a:rect l="l" t="t" r="r" b="b"/>
                <a:pathLst>
                  <a:path w="2904" h="4487" extrusionOk="0">
                    <a:moveTo>
                      <a:pt x="1611" y="316"/>
                    </a:moveTo>
                    <a:cubicBezTo>
                      <a:pt x="1783" y="316"/>
                      <a:pt x="1956" y="370"/>
                      <a:pt x="2116" y="500"/>
                    </a:cubicBezTo>
                    <a:cubicBezTo>
                      <a:pt x="2578" y="852"/>
                      <a:pt x="2496" y="1612"/>
                      <a:pt x="2279" y="2100"/>
                    </a:cubicBezTo>
                    <a:cubicBezTo>
                      <a:pt x="1979" y="2801"/>
                      <a:pt x="1516" y="3433"/>
                      <a:pt x="1063" y="4038"/>
                    </a:cubicBezTo>
                    <a:lnTo>
                      <a:pt x="1063" y="4038"/>
                    </a:lnTo>
                    <a:cubicBezTo>
                      <a:pt x="804" y="3605"/>
                      <a:pt x="610" y="3110"/>
                      <a:pt x="462" y="2616"/>
                    </a:cubicBezTo>
                    <a:cubicBezTo>
                      <a:pt x="381" y="2344"/>
                      <a:pt x="381" y="2073"/>
                      <a:pt x="381" y="1802"/>
                    </a:cubicBezTo>
                    <a:cubicBezTo>
                      <a:pt x="381" y="1531"/>
                      <a:pt x="408" y="1286"/>
                      <a:pt x="543" y="1042"/>
                    </a:cubicBezTo>
                    <a:cubicBezTo>
                      <a:pt x="738" y="672"/>
                      <a:pt x="1171" y="316"/>
                      <a:pt x="1611" y="316"/>
                    </a:cubicBezTo>
                    <a:close/>
                    <a:moveTo>
                      <a:pt x="1633" y="1"/>
                    </a:moveTo>
                    <a:cubicBezTo>
                      <a:pt x="1265" y="1"/>
                      <a:pt x="882" y="164"/>
                      <a:pt x="598" y="418"/>
                    </a:cubicBezTo>
                    <a:cubicBezTo>
                      <a:pt x="353" y="635"/>
                      <a:pt x="136" y="988"/>
                      <a:pt x="82" y="1314"/>
                    </a:cubicBezTo>
                    <a:cubicBezTo>
                      <a:pt x="1" y="1612"/>
                      <a:pt x="28" y="1992"/>
                      <a:pt x="55" y="2290"/>
                    </a:cubicBezTo>
                    <a:cubicBezTo>
                      <a:pt x="82" y="2643"/>
                      <a:pt x="218" y="2995"/>
                      <a:pt x="353" y="3348"/>
                    </a:cubicBezTo>
                    <a:cubicBezTo>
                      <a:pt x="489" y="3673"/>
                      <a:pt x="652" y="4026"/>
                      <a:pt x="842" y="4324"/>
                    </a:cubicBezTo>
                    <a:cubicBezTo>
                      <a:pt x="868" y="4361"/>
                      <a:pt x="899" y="4385"/>
                      <a:pt x="932" y="4397"/>
                    </a:cubicBezTo>
                    <a:lnTo>
                      <a:pt x="932" y="4397"/>
                    </a:lnTo>
                    <a:cubicBezTo>
                      <a:pt x="961" y="4449"/>
                      <a:pt x="1012" y="4486"/>
                      <a:pt x="1065" y="4486"/>
                    </a:cubicBezTo>
                    <a:cubicBezTo>
                      <a:pt x="1100" y="4486"/>
                      <a:pt x="1136" y="4471"/>
                      <a:pt x="1167" y="4433"/>
                    </a:cubicBezTo>
                    <a:cubicBezTo>
                      <a:pt x="1710" y="3755"/>
                      <a:pt x="2225" y="3049"/>
                      <a:pt x="2578" y="2290"/>
                    </a:cubicBezTo>
                    <a:cubicBezTo>
                      <a:pt x="2822" y="1693"/>
                      <a:pt x="2903" y="880"/>
                      <a:pt x="2442" y="364"/>
                    </a:cubicBezTo>
                    <a:cubicBezTo>
                      <a:pt x="2223" y="109"/>
                      <a:pt x="1933" y="1"/>
                      <a:pt x="1633"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2724;p80"/>
              <p:cNvSpPr/>
              <p:nvPr/>
            </p:nvSpPr>
            <p:spPr>
              <a:xfrm>
                <a:off x="3406025" y="5200325"/>
                <a:ext cx="152600" cy="84175"/>
              </a:xfrm>
              <a:custGeom>
                <a:avLst/>
                <a:gdLst/>
                <a:ahLst/>
                <a:cxnLst/>
                <a:rect l="l" t="t" r="r" b="b"/>
                <a:pathLst>
                  <a:path w="6104" h="3367" extrusionOk="0">
                    <a:moveTo>
                      <a:pt x="3895" y="1"/>
                    </a:moveTo>
                    <a:cubicBezTo>
                      <a:pt x="3538" y="1"/>
                      <a:pt x="3169" y="52"/>
                      <a:pt x="2821" y="121"/>
                    </a:cubicBezTo>
                    <a:cubicBezTo>
                      <a:pt x="1899" y="284"/>
                      <a:pt x="977" y="501"/>
                      <a:pt x="82" y="772"/>
                    </a:cubicBezTo>
                    <a:lnTo>
                      <a:pt x="1" y="827"/>
                    </a:lnTo>
                    <a:cubicBezTo>
                      <a:pt x="597" y="1586"/>
                      <a:pt x="1221" y="2373"/>
                      <a:pt x="2062" y="2861"/>
                    </a:cubicBezTo>
                    <a:cubicBezTo>
                      <a:pt x="2556" y="3174"/>
                      <a:pt x="3160" y="3367"/>
                      <a:pt x="3747" y="3367"/>
                    </a:cubicBezTo>
                    <a:cubicBezTo>
                      <a:pt x="4126" y="3367"/>
                      <a:pt x="4498" y="3286"/>
                      <a:pt x="4829" y="3105"/>
                    </a:cubicBezTo>
                    <a:cubicBezTo>
                      <a:pt x="5697" y="2644"/>
                      <a:pt x="6103" y="1396"/>
                      <a:pt x="5480" y="637"/>
                    </a:cubicBezTo>
                    <a:cubicBezTo>
                      <a:pt x="5101" y="155"/>
                      <a:pt x="4515" y="1"/>
                      <a:pt x="3895"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2725;p80"/>
              <p:cNvSpPr/>
              <p:nvPr/>
            </p:nvSpPr>
            <p:spPr>
              <a:xfrm>
                <a:off x="3401400" y="5195875"/>
                <a:ext cx="157225" cy="92875"/>
              </a:xfrm>
              <a:custGeom>
                <a:avLst/>
                <a:gdLst/>
                <a:ahLst/>
                <a:cxnLst/>
                <a:rect l="l" t="t" r="r" b="b"/>
                <a:pathLst>
                  <a:path w="6289" h="3715" extrusionOk="0">
                    <a:moveTo>
                      <a:pt x="4050" y="349"/>
                    </a:moveTo>
                    <a:cubicBezTo>
                      <a:pt x="4631" y="349"/>
                      <a:pt x="5218" y="480"/>
                      <a:pt x="5556" y="950"/>
                    </a:cubicBezTo>
                    <a:cubicBezTo>
                      <a:pt x="6017" y="1574"/>
                      <a:pt x="5719" y="2496"/>
                      <a:pt x="5176" y="2957"/>
                    </a:cubicBezTo>
                    <a:cubicBezTo>
                      <a:pt x="4824" y="3256"/>
                      <a:pt x="4383" y="3378"/>
                      <a:pt x="3932" y="3378"/>
                    </a:cubicBezTo>
                    <a:cubicBezTo>
                      <a:pt x="3481" y="3378"/>
                      <a:pt x="3020" y="3256"/>
                      <a:pt x="2627" y="3066"/>
                    </a:cubicBezTo>
                    <a:cubicBezTo>
                      <a:pt x="1727" y="2641"/>
                      <a:pt x="1080" y="1847"/>
                      <a:pt x="474" y="1067"/>
                    </a:cubicBezTo>
                    <a:lnTo>
                      <a:pt x="474" y="1067"/>
                    </a:lnTo>
                    <a:cubicBezTo>
                      <a:pt x="1402" y="787"/>
                      <a:pt x="2354" y="536"/>
                      <a:pt x="3305" y="408"/>
                    </a:cubicBezTo>
                    <a:cubicBezTo>
                      <a:pt x="3538" y="375"/>
                      <a:pt x="3793" y="349"/>
                      <a:pt x="4050" y="349"/>
                    </a:cubicBezTo>
                    <a:close/>
                    <a:moveTo>
                      <a:pt x="4091" y="1"/>
                    </a:moveTo>
                    <a:cubicBezTo>
                      <a:pt x="3495" y="1"/>
                      <a:pt x="2925" y="109"/>
                      <a:pt x="2356" y="245"/>
                    </a:cubicBezTo>
                    <a:cubicBezTo>
                      <a:pt x="1623" y="381"/>
                      <a:pt x="918" y="571"/>
                      <a:pt x="213" y="760"/>
                    </a:cubicBezTo>
                    <a:cubicBezTo>
                      <a:pt x="169" y="779"/>
                      <a:pt x="140" y="810"/>
                      <a:pt x="124" y="847"/>
                    </a:cubicBezTo>
                    <a:lnTo>
                      <a:pt x="124" y="847"/>
                    </a:lnTo>
                    <a:cubicBezTo>
                      <a:pt x="45" y="902"/>
                      <a:pt x="0" y="1021"/>
                      <a:pt x="77" y="1113"/>
                    </a:cubicBezTo>
                    <a:cubicBezTo>
                      <a:pt x="755" y="1954"/>
                      <a:pt x="1460" y="2876"/>
                      <a:pt x="2464" y="3364"/>
                    </a:cubicBezTo>
                    <a:cubicBezTo>
                      <a:pt x="2915" y="3576"/>
                      <a:pt x="3433" y="3714"/>
                      <a:pt x="3944" y="3714"/>
                    </a:cubicBezTo>
                    <a:cubicBezTo>
                      <a:pt x="4415" y="3714"/>
                      <a:pt x="4881" y="3596"/>
                      <a:pt x="5285" y="3310"/>
                    </a:cubicBezTo>
                    <a:cubicBezTo>
                      <a:pt x="5909" y="2849"/>
                      <a:pt x="6288" y="1981"/>
                      <a:pt x="6071" y="1194"/>
                    </a:cubicBezTo>
                    <a:cubicBezTo>
                      <a:pt x="5800" y="326"/>
                      <a:pt x="4905" y="1"/>
                      <a:pt x="4091"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 name="Google Shape;2726;p80"/>
            <p:cNvGrpSpPr/>
            <p:nvPr/>
          </p:nvGrpSpPr>
          <p:grpSpPr>
            <a:xfrm>
              <a:off x="2386850" y="4744663"/>
              <a:ext cx="1171775" cy="1355200"/>
              <a:chOff x="711125" y="4670475"/>
              <a:chExt cx="1171775" cy="1355200"/>
            </a:xfrm>
          </p:grpSpPr>
          <p:sp>
            <p:nvSpPr>
              <p:cNvPr id="109" name="Google Shape;2727;p80"/>
              <p:cNvSpPr/>
              <p:nvPr/>
            </p:nvSpPr>
            <p:spPr>
              <a:xfrm>
                <a:off x="782325" y="4843600"/>
                <a:ext cx="973100" cy="1045550"/>
              </a:xfrm>
              <a:custGeom>
                <a:avLst/>
                <a:gdLst/>
                <a:ahLst/>
                <a:cxnLst/>
                <a:rect l="l" t="t" r="r" b="b"/>
                <a:pathLst>
                  <a:path w="38924" h="41822" extrusionOk="0">
                    <a:moveTo>
                      <a:pt x="18795" y="0"/>
                    </a:moveTo>
                    <a:cubicBezTo>
                      <a:pt x="14356" y="0"/>
                      <a:pt x="9915" y="1770"/>
                      <a:pt x="6537" y="5401"/>
                    </a:cubicBezTo>
                    <a:cubicBezTo>
                      <a:pt x="0" y="12426"/>
                      <a:pt x="2496" y="20916"/>
                      <a:pt x="3988" y="24442"/>
                    </a:cubicBezTo>
                    <a:cubicBezTo>
                      <a:pt x="4449" y="25527"/>
                      <a:pt x="4422" y="26801"/>
                      <a:pt x="3852" y="27859"/>
                    </a:cubicBezTo>
                    <a:lnTo>
                      <a:pt x="1330" y="32714"/>
                    </a:lnTo>
                    <a:cubicBezTo>
                      <a:pt x="82" y="35074"/>
                      <a:pt x="760" y="37976"/>
                      <a:pt x="2903" y="39550"/>
                    </a:cubicBezTo>
                    <a:cubicBezTo>
                      <a:pt x="4150" y="40418"/>
                      <a:pt x="5479" y="41069"/>
                      <a:pt x="6619" y="41530"/>
                    </a:cubicBezTo>
                    <a:cubicBezTo>
                      <a:pt x="7109" y="41726"/>
                      <a:pt x="7622" y="41821"/>
                      <a:pt x="8130" y="41821"/>
                    </a:cubicBezTo>
                    <a:cubicBezTo>
                      <a:pt x="9306" y="41821"/>
                      <a:pt x="10453" y="41311"/>
                      <a:pt x="11230" y="40363"/>
                    </a:cubicBezTo>
                    <a:lnTo>
                      <a:pt x="14756" y="36132"/>
                    </a:lnTo>
                    <a:cubicBezTo>
                      <a:pt x="15380" y="35373"/>
                      <a:pt x="16248" y="34857"/>
                      <a:pt x="17224" y="34722"/>
                    </a:cubicBezTo>
                    <a:cubicBezTo>
                      <a:pt x="22351" y="33908"/>
                      <a:pt x="38923" y="30219"/>
                      <a:pt x="36455" y="16277"/>
                    </a:cubicBezTo>
                    <a:cubicBezTo>
                      <a:pt x="34580" y="5599"/>
                      <a:pt x="26691" y="0"/>
                      <a:pt x="18795" y="0"/>
                    </a:cubicBezTo>
                    <a:close/>
                  </a:path>
                </a:pathLst>
              </a:custGeom>
              <a:solidFill>
                <a:srgbClr val="FFCF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2728;p80"/>
              <p:cNvSpPr/>
              <p:nvPr/>
            </p:nvSpPr>
            <p:spPr>
              <a:xfrm>
                <a:off x="784350" y="5144075"/>
                <a:ext cx="794750" cy="745075"/>
              </a:xfrm>
              <a:custGeom>
                <a:avLst/>
                <a:gdLst/>
                <a:ahLst/>
                <a:cxnLst/>
                <a:rect l="l" t="t" r="r" b="b"/>
                <a:pathLst>
                  <a:path w="31790" h="29803" extrusionOk="0">
                    <a:moveTo>
                      <a:pt x="2713" y="0"/>
                    </a:moveTo>
                    <a:lnTo>
                      <a:pt x="2713" y="0"/>
                    </a:lnTo>
                    <a:cubicBezTo>
                      <a:pt x="1357" y="5099"/>
                      <a:pt x="2876" y="9954"/>
                      <a:pt x="3907" y="12423"/>
                    </a:cubicBezTo>
                    <a:cubicBezTo>
                      <a:pt x="4368" y="13508"/>
                      <a:pt x="4341" y="14782"/>
                      <a:pt x="3771" y="15840"/>
                    </a:cubicBezTo>
                    <a:lnTo>
                      <a:pt x="1249" y="20695"/>
                    </a:lnTo>
                    <a:cubicBezTo>
                      <a:pt x="1" y="23055"/>
                      <a:pt x="679" y="25957"/>
                      <a:pt x="2822" y="27531"/>
                    </a:cubicBezTo>
                    <a:cubicBezTo>
                      <a:pt x="4042" y="28399"/>
                      <a:pt x="5398" y="29050"/>
                      <a:pt x="6538" y="29511"/>
                    </a:cubicBezTo>
                    <a:cubicBezTo>
                      <a:pt x="7028" y="29707"/>
                      <a:pt x="7541" y="29802"/>
                      <a:pt x="8049" y="29802"/>
                    </a:cubicBezTo>
                    <a:cubicBezTo>
                      <a:pt x="9225" y="29802"/>
                      <a:pt x="10372" y="29292"/>
                      <a:pt x="11149" y="28344"/>
                    </a:cubicBezTo>
                    <a:lnTo>
                      <a:pt x="14675" y="24113"/>
                    </a:lnTo>
                    <a:cubicBezTo>
                      <a:pt x="15299" y="23354"/>
                      <a:pt x="16167" y="22838"/>
                      <a:pt x="17143" y="22703"/>
                    </a:cubicBezTo>
                    <a:cubicBezTo>
                      <a:pt x="20154" y="22214"/>
                      <a:pt x="27070" y="20750"/>
                      <a:pt x="31790" y="16844"/>
                    </a:cubicBezTo>
                    <a:lnTo>
                      <a:pt x="31790" y="16844"/>
                    </a:lnTo>
                    <a:cubicBezTo>
                      <a:pt x="28344" y="19136"/>
                      <a:pt x="24071" y="19649"/>
                      <a:pt x="20935" y="19649"/>
                    </a:cubicBezTo>
                    <a:cubicBezTo>
                      <a:pt x="18394" y="19649"/>
                      <a:pt x="16601" y="19312"/>
                      <a:pt x="16601" y="19312"/>
                    </a:cubicBezTo>
                    <a:cubicBezTo>
                      <a:pt x="16601" y="19312"/>
                      <a:pt x="11015" y="26922"/>
                      <a:pt x="6755" y="26922"/>
                    </a:cubicBezTo>
                    <a:cubicBezTo>
                      <a:pt x="6183" y="26922"/>
                      <a:pt x="5635" y="26784"/>
                      <a:pt x="5127" y="26473"/>
                    </a:cubicBezTo>
                    <a:cubicBezTo>
                      <a:pt x="1493" y="24249"/>
                      <a:pt x="6863" y="13535"/>
                      <a:pt x="6863" y="13535"/>
                    </a:cubicBezTo>
                    <a:cubicBezTo>
                      <a:pt x="2686" y="10551"/>
                      <a:pt x="2659" y="2278"/>
                      <a:pt x="2713" y="0"/>
                    </a:cubicBezTo>
                    <a:close/>
                  </a:path>
                </a:pathLst>
              </a:custGeom>
              <a:solidFill>
                <a:srgbClr val="FFCF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2729;p80"/>
              <p:cNvSpPr/>
              <p:nvPr/>
            </p:nvSpPr>
            <p:spPr>
              <a:xfrm>
                <a:off x="781725" y="4839775"/>
                <a:ext cx="937750" cy="1053725"/>
              </a:xfrm>
              <a:custGeom>
                <a:avLst/>
                <a:gdLst/>
                <a:ahLst/>
                <a:cxnLst/>
                <a:rect l="l" t="t" r="r" b="b"/>
                <a:pathLst>
                  <a:path w="37510" h="42149" extrusionOk="0">
                    <a:moveTo>
                      <a:pt x="18790" y="339"/>
                    </a:moveTo>
                    <a:cubicBezTo>
                      <a:pt x="20728" y="339"/>
                      <a:pt x="22668" y="678"/>
                      <a:pt x="24517" y="1350"/>
                    </a:cubicBezTo>
                    <a:cubicBezTo>
                      <a:pt x="28423" y="2760"/>
                      <a:pt x="31651" y="5608"/>
                      <a:pt x="33739" y="9188"/>
                    </a:cubicBezTo>
                    <a:cubicBezTo>
                      <a:pt x="34933" y="11277"/>
                      <a:pt x="35747" y="13555"/>
                      <a:pt x="36208" y="15915"/>
                    </a:cubicBezTo>
                    <a:cubicBezTo>
                      <a:pt x="36642" y="18085"/>
                      <a:pt x="36723" y="20336"/>
                      <a:pt x="36099" y="22506"/>
                    </a:cubicBezTo>
                    <a:cubicBezTo>
                      <a:pt x="35096" y="26141"/>
                      <a:pt x="32329" y="28880"/>
                      <a:pt x="29128" y="30725"/>
                    </a:cubicBezTo>
                    <a:cubicBezTo>
                      <a:pt x="26253" y="32406"/>
                      <a:pt x="23053" y="33491"/>
                      <a:pt x="19798" y="34197"/>
                    </a:cubicBezTo>
                    <a:cubicBezTo>
                      <a:pt x="19201" y="34332"/>
                      <a:pt x="18604" y="34468"/>
                      <a:pt x="18008" y="34576"/>
                    </a:cubicBezTo>
                    <a:cubicBezTo>
                      <a:pt x="17085" y="34739"/>
                      <a:pt x="16217" y="34848"/>
                      <a:pt x="15458" y="35417"/>
                    </a:cubicBezTo>
                    <a:cubicBezTo>
                      <a:pt x="14915" y="35797"/>
                      <a:pt x="14536" y="36285"/>
                      <a:pt x="14129" y="36800"/>
                    </a:cubicBezTo>
                    <a:cubicBezTo>
                      <a:pt x="13559" y="37451"/>
                      <a:pt x="13017" y="38129"/>
                      <a:pt x="12447" y="38780"/>
                    </a:cubicBezTo>
                    <a:cubicBezTo>
                      <a:pt x="12040" y="39296"/>
                      <a:pt x="11606" y="39811"/>
                      <a:pt x="11199" y="40327"/>
                    </a:cubicBezTo>
                    <a:cubicBezTo>
                      <a:pt x="10440" y="41222"/>
                      <a:pt x="9355" y="41791"/>
                      <a:pt x="8162" y="41818"/>
                    </a:cubicBezTo>
                    <a:cubicBezTo>
                      <a:pt x="7375" y="41818"/>
                      <a:pt x="6697" y="41547"/>
                      <a:pt x="5992" y="41249"/>
                    </a:cubicBezTo>
                    <a:cubicBezTo>
                      <a:pt x="5259" y="40896"/>
                      <a:pt x="4527" y="40544"/>
                      <a:pt x="3849" y="40110"/>
                    </a:cubicBezTo>
                    <a:cubicBezTo>
                      <a:pt x="2574" y="39323"/>
                      <a:pt x="1543" y="38319"/>
                      <a:pt x="1109" y="36828"/>
                    </a:cubicBezTo>
                    <a:cubicBezTo>
                      <a:pt x="730" y="35526"/>
                      <a:pt x="892" y="34142"/>
                      <a:pt x="1489" y="32949"/>
                    </a:cubicBezTo>
                    <a:cubicBezTo>
                      <a:pt x="1491" y="32945"/>
                      <a:pt x="1493" y="32942"/>
                      <a:pt x="1495" y="32938"/>
                    </a:cubicBezTo>
                    <a:lnTo>
                      <a:pt x="1495" y="32938"/>
                    </a:lnTo>
                    <a:cubicBezTo>
                      <a:pt x="2144" y="31721"/>
                      <a:pt x="2766" y="30504"/>
                      <a:pt x="3415" y="29287"/>
                    </a:cubicBezTo>
                    <a:cubicBezTo>
                      <a:pt x="3659" y="28826"/>
                      <a:pt x="3903" y="28365"/>
                      <a:pt x="4120" y="27904"/>
                    </a:cubicBezTo>
                    <a:cubicBezTo>
                      <a:pt x="4419" y="27253"/>
                      <a:pt x="4554" y="26521"/>
                      <a:pt x="4500" y="25815"/>
                    </a:cubicBezTo>
                    <a:cubicBezTo>
                      <a:pt x="4446" y="25219"/>
                      <a:pt x="4229" y="24676"/>
                      <a:pt x="4012" y="24134"/>
                    </a:cubicBezTo>
                    <a:cubicBezTo>
                      <a:pt x="2384" y="20065"/>
                      <a:pt x="1842" y="15427"/>
                      <a:pt x="3279" y="11223"/>
                    </a:cubicBezTo>
                    <a:cubicBezTo>
                      <a:pt x="4852" y="6666"/>
                      <a:pt x="8677" y="2950"/>
                      <a:pt x="13180" y="1323"/>
                    </a:cubicBezTo>
                    <a:cubicBezTo>
                      <a:pt x="14992" y="665"/>
                      <a:pt x="16890" y="339"/>
                      <a:pt x="18790" y="339"/>
                    </a:cubicBezTo>
                    <a:close/>
                    <a:moveTo>
                      <a:pt x="18812" y="1"/>
                    </a:moveTo>
                    <a:cubicBezTo>
                      <a:pt x="18056" y="1"/>
                      <a:pt x="17297" y="52"/>
                      <a:pt x="16543" y="156"/>
                    </a:cubicBezTo>
                    <a:cubicBezTo>
                      <a:pt x="12366" y="726"/>
                      <a:pt x="8541" y="2896"/>
                      <a:pt x="5829" y="6123"/>
                    </a:cubicBezTo>
                    <a:cubicBezTo>
                      <a:pt x="3985" y="8348"/>
                      <a:pt x="2710" y="11033"/>
                      <a:pt x="2303" y="13908"/>
                    </a:cubicBezTo>
                    <a:cubicBezTo>
                      <a:pt x="1950" y="16213"/>
                      <a:pt x="2113" y="18573"/>
                      <a:pt x="2628" y="20852"/>
                    </a:cubicBezTo>
                    <a:cubicBezTo>
                      <a:pt x="2845" y="21801"/>
                      <a:pt x="3117" y="22723"/>
                      <a:pt x="3442" y="23618"/>
                    </a:cubicBezTo>
                    <a:cubicBezTo>
                      <a:pt x="3605" y="23998"/>
                      <a:pt x="3768" y="24378"/>
                      <a:pt x="3903" y="24757"/>
                    </a:cubicBezTo>
                    <a:cubicBezTo>
                      <a:pt x="4229" y="25571"/>
                      <a:pt x="4256" y="26466"/>
                      <a:pt x="3985" y="27307"/>
                    </a:cubicBezTo>
                    <a:cubicBezTo>
                      <a:pt x="3822" y="27904"/>
                      <a:pt x="3469" y="28473"/>
                      <a:pt x="3171" y="29016"/>
                    </a:cubicBezTo>
                    <a:cubicBezTo>
                      <a:pt x="2737" y="29830"/>
                      <a:pt x="2303" y="30643"/>
                      <a:pt x="1896" y="31484"/>
                    </a:cubicBezTo>
                    <a:cubicBezTo>
                      <a:pt x="1652" y="31918"/>
                      <a:pt x="1435" y="32352"/>
                      <a:pt x="1191" y="32786"/>
                    </a:cubicBezTo>
                    <a:cubicBezTo>
                      <a:pt x="1191" y="32786"/>
                      <a:pt x="1191" y="32786"/>
                      <a:pt x="1191" y="32786"/>
                    </a:cubicBezTo>
                    <a:lnTo>
                      <a:pt x="1191" y="32786"/>
                    </a:lnTo>
                    <a:cubicBezTo>
                      <a:pt x="1187" y="32792"/>
                      <a:pt x="1184" y="32798"/>
                      <a:pt x="1181" y="32805"/>
                    </a:cubicBezTo>
                    <a:lnTo>
                      <a:pt x="1181" y="32805"/>
                    </a:lnTo>
                    <a:cubicBezTo>
                      <a:pt x="0" y="35161"/>
                      <a:pt x="600" y="38107"/>
                      <a:pt x="2710" y="39730"/>
                    </a:cubicBezTo>
                    <a:cubicBezTo>
                      <a:pt x="3930" y="40679"/>
                      <a:pt x="5395" y="41466"/>
                      <a:pt x="6833" y="41954"/>
                    </a:cubicBezTo>
                    <a:cubicBezTo>
                      <a:pt x="7251" y="42085"/>
                      <a:pt x="7683" y="42148"/>
                      <a:pt x="8112" y="42148"/>
                    </a:cubicBezTo>
                    <a:cubicBezTo>
                      <a:pt x="9021" y="42148"/>
                      <a:pt x="9920" y="41864"/>
                      <a:pt x="10657" y="41330"/>
                    </a:cubicBezTo>
                    <a:cubicBezTo>
                      <a:pt x="11172" y="40923"/>
                      <a:pt x="11579" y="40408"/>
                      <a:pt x="11986" y="39893"/>
                    </a:cubicBezTo>
                    <a:cubicBezTo>
                      <a:pt x="12556" y="39214"/>
                      <a:pt x="13125" y="38509"/>
                      <a:pt x="13722" y="37804"/>
                    </a:cubicBezTo>
                    <a:cubicBezTo>
                      <a:pt x="14102" y="37343"/>
                      <a:pt x="14481" y="36882"/>
                      <a:pt x="14888" y="36421"/>
                    </a:cubicBezTo>
                    <a:cubicBezTo>
                      <a:pt x="15648" y="35498"/>
                      <a:pt x="16624" y="35146"/>
                      <a:pt x="17763" y="34956"/>
                    </a:cubicBezTo>
                    <a:cubicBezTo>
                      <a:pt x="20774" y="34441"/>
                      <a:pt x="23731" y="33627"/>
                      <a:pt x="26552" y="32406"/>
                    </a:cubicBezTo>
                    <a:cubicBezTo>
                      <a:pt x="29915" y="30942"/>
                      <a:pt x="33170" y="28799"/>
                      <a:pt x="35123" y="25598"/>
                    </a:cubicBezTo>
                    <a:cubicBezTo>
                      <a:pt x="37510" y="21692"/>
                      <a:pt x="37157" y="17027"/>
                      <a:pt x="35747" y="12823"/>
                    </a:cubicBezTo>
                    <a:cubicBezTo>
                      <a:pt x="34336" y="8673"/>
                      <a:pt x="31651" y="4957"/>
                      <a:pt x="27881" y="2597"/>
                    </a:cubicBezTo>
                    <a:cubicBezTo>
                      <a:pt x="25162" y="909"/>
                      <a:pt x="22001" y="1"/>
                      <a:pt x="18812" y="1"/>
                    </a:cubicBezTo>
                    <a:close/>
                  </a:path>
                </a:pathLst>
              </a:custGeom>
              <a:solidFill>
                <a:schemeClr val="dk2"/>
              </a:solidFill>
              <a:ln w="9525" cap="flat" cmpd="sng">
                <a:solidFill>
                  <a:srgbClr val="1A264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2730;p80"/>
              <p:cNvSpPr/>
              <p:nvPr/>
            </p:nvSpPr>
            <p:spPr>
              <a:xfrm>
                <a:off x="959300" y="5137925"/>
                <a:ext cx="542500" cy="366625"/>
              </a:xfrm>
              <a:custGeom>
                <a:avLst/>
                <a:gdLst/>
                <a:ahLst/>
                <a:cxnLst/>
                <a:rect l="l" t="t" r="r" b="b"/>
                <a:pathLst>
                  <a:path w="21700" h="14665" extrusionOk="0">
                    <a:moveTo>
                      <a:pt x="6808" y="5833"/>
                    </a:moveTo>
                    <a:cubicBezTo>
                      <a:pt x="7248" y="5833"/>
                      <a:pt x="7641" y="6042"/>
                      <a:pt x="7812" y="6593"/>
                    </a:cubicBezTo>
                    <a:cubicBezTo>
                      <a:pt x="8219" y="7786"/>
                      <a:pt x="7080" y="8654"/>
                      <a:pt x="6049" y="8899"/>
                    </a:cubicBezTo>
                    <a:cubicBezTo>
                      <a:pt x="5697" y="8981"/>
                      <a:pt x="5335" y="9021"/>
                      <a:pt x="4973" y="9021"/>
                    </a:cubicBezTo>
                    <a:cubicBezTo>
                      <a:pt x="4797" y="9021"/>
                      <a:pt x="4620" y="9011"/>
                      <a:pt x="4444" y="8992"/>
                    </a:cubicBezTo>
                    <a:lnTo>
                      <a:pt x="4444" y="8992"/>
                    </a:lnTo>
                    <a:cubicBezTo>
                      <a:pt x="4410" y="8075"/>
                      <a:pt x="4676" y="7166"/>
                      <a:pt x="5317" y="6512"/>
                    </a:cubicBezTo>
                    <a:cubicBezTo>
                      <a:pt x="5674" y="6140"/>
                      <a:pt x="6275" y="5833"/>
                      <a:pt x="6808" y="5833"/>
                    </a:cubicBezTo>
                    <a:close/>
                    <a:moveTo>
                      <a:pt x="10886" y="9234"/>
                    </a:moveTo>
                    <a:cubicBezTo>
                      <a:pt x="11443" y="9234"/>
                      <a:pt x="11819" y="9779"/>
                      <a:pt x="11773" y="10363"/>
                    </a:cubicBezTo>
                    <a:cubicBezTo>
                      <a:pt x="11718" y="10960"/>
                      <a:pt x="11311" y="11475"/>
                      <a:pt x="10877" y="11855"/>
                    </a:cubicBezTo>
                    <a:cubicBezTo>
                      <a:pt x="10435" y="12240"/>
                      <a:pt x="9902" y="12511"/>
                      <a:pt x="9334" y="12663"/>
                    </a:cubicBezTo>
                    <a:lnTo>
                      <a:pt x="9334" y="12663"/>
                    </a:lnTo>
                    <a:cubicBezTo>
                      <a:pt x="9194" y="12300"/>
                      <a:pt x="9130" y="11901"/>
                      <a:pt x="9142" y="11502"/>
                    </a:cubicBezTo>
                    <a:cubicBezTo>
                      <a:pt x="9196" y="10607"/>
                      <a:pt x="9684" y="9577"/>
                      <a:pt x="10606" y="9278"/>
                    </a:cubicBezTo>
                    <a:cubicBezTo>
                      <a:pt x="10703" y="9248"/>
                      <a:pt x="10797" y="9234"/>
                      <a:pt x="10886" y="9234"/>
                    </a:cubicBezTo>
                    <a:close/>
                    <a:moveTo>
                      <a:pt x="15437" y="10774"/>
                    </a:moveTo>
                    <a:cubicBezTo>
                      <a:pt x="15543" y="10774"/>
                      <a:pt x="15651" y="10790"/>
                      <a:pt x="15760" y="10824"/>
                    </a:cubicBezTo>
                    <a:cubicBezTo>
                      <a:pt x="16384" y="11041"/>
                      <a:pt x="16736" y="11719"/>
                      <a:pt x="16438" y="12343"/>
                    </a:cubicBezTo>
                    <a:cubicBezTo>
                      <a:pt x="16221" y="12750"/>
                      <a:pt x="15787" y="13048"/>
                      <a:pt x="15380" y="13293"/>
                    </a:cubicBezTo>
                    <a:cubicBezTo>
                      <a:pt x="15278" y="13349"/>
                      <a:pt x="15176" y="13403"/>
                      <a:pt x="15073" y="13455"/>
                    </a:cubicBezTo>
                    <a:lnTo>
                      <a:pt x="15073" y="13455"/>
                    </a:lnTo>
                    <a:cubicBezTo>
                      <a:pt x="14396" y="12973"/>
                      <a:pt x="13936" y="12170"/>
                      <a:pt x="14431" y="11367"/>
                    </a:cubicBezTo>
                    <a:cubicBezTo>
                      <a:pt x="14666" y="11003"/>
                      <a:pt x="15037" y="10774"/>
                      <a:pt x="15437" y="10774"/>
                    </a:cubicBezTo>
                    <a:close/>
                    <a:moveTo>
                      <a:pt x="5042" y="0"/>
                    </a:moveTo>
                    <a:cubicBezTo>
                      <a:pt x="5034" y="0"/>
                      <a:pt x="5027" y="1"/>
                      <a:pt x="5019" y="2"/>
                    </a:cubicBezTo>
                    <a:cubicBezTo>
                      <a:pt x="3690" y="29"/>
                      <a:pt x="2496" y="761"/>
                      <a:pt x="1628" y="1738"/>
                    </a:cubicBezTo>
                    <a:cubicBezTo>
                      <a:pt x="733" y="2714"/>
                      <a:pt x="1" y="3962"/>
                      <a:pt x="136" y="5318"/>
                    </a:cubicBezTo>
                    <a:cubicBezTo>
                      <a:pt x="307" y="7521"/>
                      <a:pt x="2114" y="8982"/>
                      <a:pt x="4147" y="9302"/>
                    </a:cubicBezTo>
                    <a:lnTo>
                      <a:pt x="4147" y="9302"/>
                    </a:lnTo>
                    <a:cubicBezTo>
                      <a:pt x="4220" y="10078"/>
                      <a:pt x="4476" y="10834"/>
                      <a:pt x="4883" y="11421"/>
                    </a:cubicBezTo>
                    <a:cubicBezTo>
                      <a:pt x="5667" y="12565"/>
                      <a:pt x="6976" y="13148"/>
                      <a:pt x="8292" y="13148"/>
                    </a:cubicBezTo>
                    <a:cubicBezTo>
                      <a:pt x="8575" y="13148"/>
                      <a:pt x="8857" y="13121"/>
                      <a:pt x="9135" y="13067"/>
                    </a:cubicBezTo>
                    <a:lnTo>
                      <a:pt x="9135" y="13067"/>
                    </a:lnTo>
                    <a:cubicBezTo>
                      <a:pt x="9155" y="13107"/>
                      <a:pt x="9175" y="13146"/>
                      <a:pt x="9196" y="13184"/>
                    </a:cubicBezTo>
                    <a:cubicBezTo>
                      <a:pt x="9761" y="14191"/>
                      <a:pt x="10926" y="14664"/>
                      <a:pt x="12047" y="14664"/>
                    </a:cubicBezTo>
                    <a:cubicBezTo>
                      <a:pt x="12164" y="14664"/>
                      <a:pt x="12281" y="14659"/>
                      <a:pt x="12396" y="14649"/>
                    </a:cubicBezTo>
                    <a:cubicBezTo>
                      <a:pt x="13129" y="14595"/>
                      <a:pt x="13861" y="14378"/>
                      <a:pt x="14539" y="14079"/>
                    </a:cubicBezTo>
                    <a:cubicBezTo>
                      <a:pt x="14698" y="14007"/>
                      <a:pt x="14860" y="13933"/>
                      <a:pt x="15022" y="13855"/>
                    </a:cubicBezTo>
                    <a:lnTo>
                      <a:pt x="15022" y="13855"/>
                    </a:lnTo>
                    <a:cubicBezTo>
                      <a:pt x="15392" y="14078"/>
                      <a:pt x="15807" y="14228"/>
                      <a:pt x="16194" y="14296"/>
                    </a:cubicBezTo>
                    <a:cubicBezTo>
                      <a:pt x="16439" y="14337"/>
                      <a:pt x="16679" y="14357"/>
                      <a:pt x="16915" y="14357"/>
                    </a:cubicBezTo>
                    <a:cubicBezTo>
                      <a:pt x="19316" y="14357"/>
                      <a:pt x="21194" y="12305"/>
                      <a:pt x="21564" y="9983"/>
                    </a:cubicBezTo>
                    <a:cubicBezTo>
                      <a:pt x="21700" y="9305"/>
                      <a:pt x="21700" y="8627"/>
                      <a:pt x="21618" y="7949"/>
                    </a:cubicBezTo>
                    <a:cubicBezTo>
                      <a:pt x="21605" y="7841"/>
                      <a:pt x="21510" y="7786"/>
                      <a:pt x="21422" y="7786"/>
                    </a:cubicBezTo>
                    <a:cubicBezTo>
                      <a:pt x="21334" y="7786"/>
                      <a:pt x="21252" y="7841"/>
                      <a:pt x="21266" y="7949"/>
                    </a:cubicBezTo>
                    <a:cubicBezTo>
                      <a:pt x="21537" y="10092"/>
                      <a:pt x="20832" y="12452"/>
                      <a:pt x="18825" y="13510"/>
                    </a:cubicBezTo>
                    <a:cubicBezTo>
                      <a:pt x="18241" y="13819"/>
                      <a:pt x="17570" y="13997"/>
                      <a:pt x="16902" y="13997"/>
                    </a:cubicBezTo>
                    <a:cubicBezTo>
                      <a:pt x="16514" y="13997"/>
                      <a:pt x="16128" y="13937"/>
                      <a:pt x="15760" y="13808"/>
                    </a:cubicBezTo>
                    <a:cubicBezTo>
                      <a:pt x="15642" y="13769"/>
                      <a:pt x="15524" y="13719"/>
                      <a:pt x="15409" y="13660"/>
                    </a:cubicBezTo>
                    <a:lnTo>
                      <a:pt x="15409" y="13660"/>
                    </a:lnTo>
                    <a:cubicBezTo>
                      <a:pt x="15721" y="13492"/>
                      <a:pt x="16020" y="13302"/>
                      <a:pt x="16275" y="13076"/>
                    </a:cubicBezTo>
                    <a:cubicBezTo>
                      <a:pt x="17089" y="12343"/>
                      <a:pt x="17116" y="11041"/>
                      <a:pt x="15977" y="10553"/>
                    </a:cubicBezTo>
                    <a:cubicBezTo>
                      <a:pt x="15792" y="10473"/>
                      <a:pt x="15606" y="10436"/>
                      <a:pt x="15425" y="10436"/>
                    </a:cubicBezTo>
                    <a:cubicBezTo>
                      <a:pt x="14626" y="10436"/>
                      <a:pt x="13932" y="11155"/>
                      <a:pt x="13888" y="12018"/>
                    </a:cubicBezTo>
                    <a:cubicBezTo>
                      <a:pt x="13845" y="12686"/>
                      <a:pt x="14198" y="13238"/>
                      <a:pt x="14702" y="13635"/>
                    </a:cubicBezTo>
                    <a:lnTo>
                      <a:pt x="14702" y="13635"/>
                    </a:lnTo>
                    <a:cubicBezTo>
                      <a:pt x="14379" y="13784"/>
                      <a:pt x="14048" y="13914"/>
                      <a:pt x="13698" y="14025"/>
                    </a:cubicBezTo>
                    <a:cubicBezTo>
                      <a:pt x="13172" y="14205"/>
                      <a:pt x="12609" y="14318"/>
                      <a:pt x="12053" y="14318"/>
                    </a:cubicBezTo>
                    <a:cubicBezTo>
                      <a:pt x="11434" y="14318"/>
                      <a:pt x="10823" y="14178"/>
                      <a:pt x="10281" y="13835"/>
                    </a:cubicBezTo>
                    <a:cubicBezTo>
                      <a:pt x="9938" y="13622"/>
                      <a:pt x="9672" y="13327"/>
                      <a:pt x="9484" y="12985"/>
                    </a:cubicBezTo>
                    <a:lnTo>
                      <a:pt x="9484" y="12985"/>
                    </a:lnTo>
                    <a:cubicBezTo>
                      <a:pt x="10025" y="12833"/>
                      <a:pt x="10539" y="12574"/>
                      <a:pt x="10986" y="12208"/>
                    </a:cubicBezTo>
                    <a:cubicBezTo>
                      <a:pt x="11827" y="11530"/>
                      <a:pt x="12668" y="10146"/>
                      <a:pt x="11691" y="9224"/>
                    </a:cubicBezTo>
                    <a:cubicBezTo>
                      <a:pt x="11451" y="8991"/>
                      <a:pt x="11186" y="8895"/>
                      <a:pt x="10918" y="8895"/>
                    </a:cubicBezTo>
                    <a:cubicBezTo>
                      <a:pt x="10187" y="8895"/>
                      <a:pt x="9439" y="9612"/>
                      <a:pt x="9142" y="10228"/>
                    </a:cubicBezTo>
                    <a:cubicBezTo>
                      <a:pt x="8754" y="11003"/>
                      <a:pt x="8711" y="11931"/>
                      <a:pt x="8997" y="12739"/>
                    </a:cubicBezTo>
                    <a:lnTo>
                      <a:pt x="8997" y="12739"/>
                    </a:lnTo>
                    <a:cubicBezTo>
                      <a:pt x="8745" y="12785"/>
                      <a:pt x="8489" y="12808"/>
                      <a:pt x="8233" y="12808"/>
                    </a:cubicBezTo>
                    <a:cubicBezTo>
                      <a:pt x="7245" y="12808"/>
                      <a:pt x="6263" y="12462"/>
                      <a:pt x="5561" y="11747"/>
                    </a:cubicBezTo>
                    <a:cubicBezTo>
                      <a:pt x="4966" y="11126"/>
                      <a:pt x="4578" y="10246"/>
                      <a:pt x="4471" y="9343"/>
                    </a:cubicBezTo>
                    <a:lnTo>
                      <a:pt x="4471" y="9343"/>
                    </a:lnTo>
                    <a:cubicBezTo>
                      <a:pt x="4644" y="9360"/>
                      <a:pt x="4818" y="9368"/>
                      <a:pt x="4992" y="9368"/>
                    </a:cubicBezTo>
                    <a:cubicBezTo>
                      <a:pt x="5264" y="9368"/>
                      <a:pt x="5536" y="9347"/>
                      <a:pt x="5805" y="9305"/>
                    </a:cubicBezTo>
                    <a:cubicBezTo>
                      <a:pt x="6999" y="9116"/>
                      <a:pt x="8219" y="8383"/>
                      <a:pt x="8219" y="7054"/>
                    </a:cubicBezTo>
                    <a:cubicBezTo>
                      <a:pt x="8242" y="6120"/>
                      <a:pt x="7553" y="5496"/>
                      <a:pt x="6720" y="5496"/>
                    </a:cubicBezTo>
                    <a:cubicBezTo>
                      <a:pt x="6538" y="5496"/>
                      <a:pt x="6348" y="5526"/>
                      <a:pt x="6158" y="5589"/>
                    </a:cubicBezTo>
                    <a:cubicBezTo>
                      <a:pt x="4703" y="6074"/>
                      <a:pt x="4094" y="7507"/>
                      <a:pt x="4126" y="8948"/>
                    </a:cubicBezTo>
                    <a:lnTo>
                      <a:pt x="4126" y="8948"/>
                    </a:lnTo>
                    <a:cubicBezTo>
                      <a:pt x="2298" y="8635"/>
                      <a:pt x="663" y="7325"/>
                      <a:pt x="462" y="5372"/>
                    </a:cubicBezTo>
                    <a:cubicBezTo>
                      <a:pt x="326" y="4098"/>
                      <a:pt x="1004" y="2931"/>
                      <a:pt x="1818" y="2009"/>
                    </a:cubicBezTo>
                    <a:cubicBezTo>
                      <a:pt x="2659" y="1087"/>
                      <a:pt x="3744" y="355"/>
                      <a:pt x="5019" y="327"/>
                    </a:cubicBezTo>
                    <a:cubicBezTo>
                      <a:pt x="5228" y="327"/>
                      <a:pt x="5235" y="0"/>
                      <a:pt x="504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2731;p80"/>
              <p:cNvSpPr/>
              <p:nvPr/>
            </p:nvSpPr>
            <p:spPr>
              <a:xfrm>
                <a:off x="716550" y="5759100"/>
                <a:ext cx="303800" cy="261925"/>
              </a:xfrm>
              <a:custGeom>
                <a:avLst/>
                <a:gdLst/>
                <a:ahLst/>
                <a:cxnLst/>
                <a:rect l="l" t="t" r="r" b="b"/>
                <a:pathLst>
                  <a:path w="12152" h="10477" extrusionOk="0">
                    <a:moveTo>
                      <a:pt x="3337" y="0"/>
                    </a:moveTo>
                    <a:cubicBezTo>
                      <a:pt x="2414" y="434"/>
                      <a:pt x="1411" y="1628"/>
                      <a:pt x="760" y="2387"/>
                    </a:cubicBezTo>
                    <a:cubicBezTo>
                      <a:pt x="516" y="2658"/>
                      <a:pt x="272" y="3011"/>
                      <a:pt x="163" y="3391"/>
                    </a:cubicBezTo>
                    <a:cubicBezTo>
                      <a:pt x="0" y="4096"/>
                      <a:pt x="380" y="4801"/>
                      <a:pt x="787" y="5398"/>
                    </a:cubicBezTo>
                    <a:cubicBezTo>
                      <a:pt x="2143" y="7269"/>
                      <a:pt x="4150" y="8571"/>
                      <a:pt x="6185" y="9684"/>
                    </a:cubicBezTo>
                    <a:cubicBezTo>
                      <a:pt x="6781" y="9982"/>
                      <a:pt x="7378" y="10307"/>
                      <a:pt x="8002" y="10416"/>
                    </a:cubicBezTo>
                    <a:cubicBezTo>
                      <a:pt x="8192" y="10455"/>
                      <a:pt x="8388" y="10476"/>
                      <a:pt x="8584" y="10476"/>
                    </a:cubicBezTo>
                    <a:cubicBezTo>
                      <a:pt x="9061" y="10476"/>
                      <a:pt x="9535" y="10352"/>
                      <a:pt x="9901" y="10063"/>
                    </a:cubicBezTo>
                    <a:cubicBezTo>
                      <a:pt x="10552" y="9575"/>
                      <a:pt x="10796" y="8761"/>
                      <a:pt x="11013" y="7975"/>
                    </a:cubicBezTo>
                    <a:cubicBezTo>
                      <a:pt x="11230" y="7134"/>
                      <a:pt x="12152" y="5751"/>
                      <a:pt x="11365" y="5452"/>
                    </a:cubicBezTo>
                    <a:cubicBezTo>
                      <a:pt x="5805" y="3309"/>
                      <a:pt x="3337" y="0"/>
                      <a:pt x="3337" y="0"/>
                    </a:cubicBezTo>
                    <a:close/>
                  </a:path>
                </a:pathLst>
              </a:custGeom>
              <a:solidFill>
                <a:srgbClr val="6C72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2732;p80"/>
              <p:cNvSpPr/>
              <p:nvPr/>
            </p:nvSpPr>
            <p:spPr>
              <a:xfrm>
                <a:off x="711125" y="5755000"/>
                <a:ext cx="306525" cy="270675"/>
              </a:xfrm>
              <a:custGeom>
                <a:avLst/>
                <a:gdLst/>
                <a:ahLst/>
                <a:cxnLst/>
                <a:rect l="l" t="t" r="r" b="b"/>
                <a:pathLst>
                  <a:path w="12261" h="10827" extrusionOk="0">
                    <a:moveTo>
                      <a:pt x="3506" y="395"/>
                    </a:moveTo>
                    <a:cubicBezTo>
                      <a:pt x="4054" y="1091"/>
                      <a:pt x="4714" y="1694"/>
                      <a:pt x="5398" y="2226"/>
                    </a:cubicBezTo>
                    <a:cubicBezTo>
                      <a:pt x="7212" y="3742"/>
                      <a:pt x="9296" y="4907"/>
                      <a:pt x="11515" y="5774"/>
                    </a:cubicBezTo>
                    <a:lnTo>
                      <a:pt x="11515" y="5774"/>
                    </a:lnTo>
                    <a:cubicBezTo>
                      <a:pt x="11965" y="6043"/>
                      <a:pt x="11551" y="6847"/>
                      <a:pt x="11392" y="7189"/>
                    </a:cubicBezTo>
                    <a:cubicBezTo>
                      <a:pt x="11175" y="7732"/>
                      <a:pt x="11040" y="8274"/>
                      <a:pt x="10850" y="8844"/>
                    </a:cubicBezTo>
                    <a:cubicBezTo>
                      <a:pt x="10579" y="9576"/>
                      <a:pt x="10118" y="10227"/>
                      <a:pt x="9304" y="10417"/>
                    </a:cubicBezTo>
                    <a:cubicBezTo>
                      <a:pt x="9134" y="10456"/>
                      <a:pt x="8964" y="10473"/>
                      <a:pt x="8796" y="10473"/>
                    </a:cubicBezTo>
                    <a:cubicBezTo>
                      <a:pt x="8136" y="10473"/>
                      <a:pt x="7496" y="10205"/>
                      <a:pt x="6890" y="9902"/>
                    </a:cubicBezTo>
                    <a:cubicBezTo>
                      <a:pt x="5588" y="9251"/>
                      <a:pt x="4286" y="8464"/>
                      <a:pt x="3147" y="7542"/>
                    </a:cubicBezTo>
                    <a:cubicBezTo>
                      <a:pt x="2577" y="7081"/>
                      <a:pt x="2062" y="6593"/>
                      <a:pt x="1601" y="6050"/>
                    </a:cubicBezTo>
                    <a:cubicBezTo>
                      <a:pt x="1085" y="5453"/>
                      <a:pt x="489" y="4667"/>
                      <a:pt x="516" y="3826"/>
                    </a:cubicBezTo>
                    <a:cubicBezTo>
                      <a:pt x="543" y="3039"/>
                      <a:pt x="1329" y="2388"/>
                      <a:pt x="1818" y="1846"/>
                    </a:cubicBezTo>
                    <a:cubicBezTo>
                      <a:pt x="2327" y="1312"/>
                      <a:pt x="2860" y="753"/>
                      <a:pt x="3506" y="395"/>
                    </a:cubicBezTo>
                    <a:close/>
                    <a:moveTo>
                      <a:pt x="3558" y="0"/>
                    </a:moveTo>
                    <a:cubicBezTo>
                      <a:pt x="3530" y="0"/>
                      <a:pt x="3501" y="9"/>
                      <a:pt x="3472" y="29"/>
                    </a:cubicBezTo>
                    <a:cubicBezTo>
                      <a:pt x="2740" y="381"/>
                      <a:pt x="2143" y="1005"/>
                      <a:pt x="1601" y="1602"/>
                    </a:cubicBezTo>
                    <a:cubicBezTo>
                      <a:pt x="1113" y="2117"/>
                      <a:pt x="489" y="2687"/>
                      <a:pt x="272" y="3392"/>
                    </a:cubicBezTo>
                    <a:cubicBezTo>
                      <a:pt x="0" y="4206"/>
                      <a:pt x="407" y="5019"/>
                      <a:pt x="868" y="5643"/>
                    </a:cubicBezTo>
                    <a:cubicBezTo>
                      <a:pt x="1384" y="6376"/>
                      <a:pt x="2008" y="7027"/>
                      <a:pt x="2686" y="7596"/>
                    </a:cubicBezTo>
                    <a:cubicBezTo>
                      <a:pt x="4015" y="8735"/>
                      <a:pt x="5615" y="9739"/>
                      <a:pt x="7215" y="10444"/>
                    </a:cubicBezTo>
                    <a:cubicBezTo>
                      <a:pt x="7717" y="10667"/>
                      <a:pt x="8282" y="10826"/>
                      <a:pt x="8840" y="10826"/>
                    </a:cubicBezTo>
                    <a:cubicBezTo>
                      <a:pt x="9098" y="10826"/>
                      <a:pt x="9354" y="10792"/>
                      <a:pt x="9602" y="10715"/>
                    </a:cubicBezTo>
                    <a:cubicBezTo>
                      <a:pt x="10280" y="10471"/>
                      <a:pt x="10741" y="9956"/>
                      <a:pt x="11040" y="9305"/>
                    </a:cubicBezTo>
                    <a:cubicBezTo>
                      <a:pt x="11203" y="8871"/>
                      <a:pt x="11311" y="8437"/>
                      <a:pt x="11447" y="8030"/>
                    </a:cubicBezTo>
                    <a:cubicBezTo>
                      <a:pt x="11555" y="7650"/>
                      <a:pt x="11745" y="7298"/>
                      <a:pt x="11881" y="6945"/>
                    </a:cubicBezTo>
                    <a:cubicBezTo>
                      <a:pt x="12043" y="6457"/>
                      <a:pt x="12260" y="5752"/>
                      <a:pt x="11664" y="5481"/>
                    </a:cubicBezTo>
                    <a:cubicBezTo>
                      <a:pt x="11660" y="5479"/>
                      <a:pt x="11657" y="5477"/>
                      <a:pt x="11654" y="5476"/>
                    </a:cubicBezTo>
                    <a:lnTo>
                      <a:pt x="11654" y="5476"/>
                    </a:lnTo>
                    <a:cubicBezTo>
                      <a:pt x="11641" y="5467"/>
                      <a:pt x="11626" y="5460"/>
                      <a:pt x="11609" y="5453"/>
                    </a:cubicBezTo>
                    <a:cubicBezTo>
                      <a:pt x="9440" y="4613"/>
                      <a:pt x="7351" y="3446"/>
                      <a:pt x="5561" y="1954"/>
                    </a:cubicBezTo>
                    <a:cubicBezTo>
                      <a:pt x="5073" y="1520"/>
                      <a:pt x="4584" y="1087"/>
                      <a:pt x="4150" y="625"/>
                    </a:cubicBezTo>
                    <a:cubicBezTo>
                      <a:pt x="4015" y="490"/>
                      <a:pt x="3906" y="354"/>
                      <a:pt x="3798" y="219"/>
                    </a:cubicBezTo>
                    <a:cubicBezTo>
                      <a:pt x="3774" y="170"/>
                      <a:pt x="3685" y="79"/>
                      <a:pt x="3685" y="79"/>
                    </a:cubicBezTo>
                    <a:lnTo>
                      <a:pt x="3685" y="79"/>
                    </a:lnTo>
                    <a:cubicBezTo>
                      <a:pt x="3685" y="79"/>
                      <a:pt x="3686" y="80"/>
                      <a:pt x="3689" y="83"/>
                    </a:cubicBezTo>
                    <a:cubicBezTo>
                      <a:pt x="3654" y="30"/>
                      <a:pt x="3608" y="0"/>
                      <a:pt x="3558" y="0"/>
                    </a:cubicBezTo>
                    <a:close/>
                  </a:path>
                </a:pathLst>
              </a:custGeom>
              <a:solidFill>
                <a:schemeClr val="accent3"/>
              </a:solidFill>
              <a:ln w="9525" cap="flat" cmpd="sng">
                <a:solidFill>
                  <a:srgbClr val="1A264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2733;p80"/>
              <p:cNvSpPr/>
              <p:nvPr/>
            </p:nvSpPr>
            <p:spPr>
              <a:xfrm>
                <a:off x="1518725" y="5095450"/>
                <a:ext cx="114625" cy="338975"/>
              </a:xfrm>
              <a:custGeom>
                <a:avLst/>
                <a:gdLst/>
                <a:ahLst/>
                <a:cxnLst/>
                <a:rect l="l" t="t" r="r" b="b"/>
                <a:pathLst>
                  <a:path w="4585" h="13559" extrusionOk="0">
                    <a:moveTo>
                      <a:pt x="1549" y="0"/>
                    </a:moveTo>
                    <a:cubicBezTo>
                      <a:pt x="862" y="0"/>
                      <a:pt x="224" y="692"/>
                      <a:pt x="109" y="1403"/>
                    </a:cubicBezTo>
                    <a:cubicBezTo>
                      <a:pt x="1" y="2271"/>
                      <a:pt x="381" y="3084"/>
                      <a:pt x="706" y="3898"/>
                    </a:cubicBezTo>
                    <a:cubicBezTo>
                      <a:pt x="1574" y="6122"/>
                      <a:pt x="1900" y="8563"/>
                      <a:pt x="1656" y="10950"/>
                    </a:cubicBezTo>
                    <a:cubicBezTo>
                      <a:pt x="1601" y="11493"/>
                      <a:pt x="1520" y="12062"/>
                      <a:pt x="1656" y="12605"/>
                    </a:cubicBezTo>
                    <a:cubicBezTo>
                      <a:pt x="1810" y="13094"/>
                      <a:pt x="2257" y="13558"/>
                      <a:pt x="2766" y="13558"/>
                    </a:cubicBezTo>
                    <a:cubicBezTo>
                      <a:pt x="2794" y="13558"/>
                      <a:pt x="2821" y="13557"/>
                      <a:pt x="2849" y="13554"/>
                    </a:cubicBezTo>
                    <a:cubicBezTo>
                      <a:pt x="3310" y="13500"/>
                      <a:pt x="3663" y="13120"/>
                      <a:pt x="3880" y="12713"/>
                    </a:cubicBezTo>
                    <a:cubicBezTo>
                      <a:pt x="4585" y="11465"/>
                      <a:pt x="4531" y="9947"/>
                      <a:pt x="4368" y="8536"/>
                    </a:cubicBezTo>
                    <a:cubicBezTo>
                      <a:pt x="4151" y="6448"/>
                      <a:pt x="4015" y="4305"/>
                      <a:pt x="3310" y="2325"/>
                    </a:cubicBezTo>
                    <a:cubicBezTo>
                      <a:pt x="2659" y="453"/>
                      <a:pt x="1927" y="73"/>
                      <a:pt x="1927" y="73"/>
                    </a:cubicBezTo>
                    <a:cubicBezTo>
                      <a:pt x="1801" y="23"/>
                      <a:pt x="1674" y="0"/>
                      <a:pt x="154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2734;p80"/>
              <p:cNvSpPr/>
              <p:nvPr/>
            </p:nvSpPr>
            <p:spPr>
              <a:xfrm>
                <a:off x="1526200" y="5488025"/>
                <a:ext cx="52550" cy="44750"/>
              </a:xfrm>
              <a:custGeom>
                <a:avLst/>
                <a:gdLst/>
                <a:ahLst/>
                <a:cxnLst/>
                <a:rect l="l" t="t" r="r" b="b"/>
                <a:pathLst>
                  <a:path w="2102" h="1790" extrusionOk="0">
                    <a:moveTo>
                      <a:pt x="990" y="0"/>
                    </a:moveTo>
                    <a:cubicBezTo>
                      <a:pt x="708" y="0"/>
                      <a:pt x="445" y="162"/>
                      <a:pt x="299" y="428"/>
                    </a:cubicBezTo>
                    <a:cubicBezTo>
                      <a:pt x="0" y="943"/>
                      <a:pt x="380" y="1730"/>
                      <a:pt x="977" y="1784"/>
                    </a:cubicBezTo>
                    <a:cubicBezTo>
                      <a:pt x="1007" y="1788"/>
                      <a:pt x="1036" y="1790"/>
                      <a:pt x="1066" y="1790"/>
                    </a:cubicBezTo>
                    <a:cubicBezTo>
                      <a:pt x="1626" y="1790"/>
                      <a:pt x="2101" y="1080"/>
                      <a:pt x="1818" y="591"/>
                    </a:cubicBezTo>
                    <a:cubicBezTo>
                      <a:pt x="1596" y="175"/>
                      <a:pt x="1283" y="0"/>
                      <a:pt x="99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2735;p80"/>
              <p:cNvSpPr/>
              <p:nvPr/>
            </p:nvSpPr>
            <p:spPr>
              <a:xfrm>
                <a:off x="806725" y="4709650"/>
                <a:ext cx="116000" cy="159800"/>
              </a:xfrm>
              <a:custGeom>
                <a:avLst/>
                <a:gdLst/>
                <a:ahLst/>
                <a:cxnLst/>
                <a:rect l="l" t="t" r="r" b="b"/>
                <a:pathLst>
                  <a:path w="4640" h="6392" extrusionOk="0">
                    <a:moveTo>
                      <a:pt x="1670" y="0"/>
                    </a:moveTo>
                    <a:cubicBezTo>
                      <a:pt x="1176" y="0"/>
                      <a:pt x="710" y="189"/>
                      <a:pt x="435" y="615"/>
                    </a:cubicBezTo>
                    <a:cubicBezTo>
                      <a:pt x="1" y="1320"/>
                      <a:pt x="272" y="2215"/>
                      <a:pt x="652" y="2920"/>
                    </a:cubicBezTo>
                    <a:cubicBezTo>
                      <a:pt x="1493" y="4412"/>
                      <a:pt x="2822" y="5578"/>
                      <a:pt x="4395" y="6202"/>
                    </a:cubicBezTo>
                    <a:lnTo>
                      <a:pt x="4639" y="6392"/>
                    </a:lnTo>
                    <a:cubicBezTo>
                      <a:pt x="4531" y="5524"/>
                      <a:pt x="4422" y="4629"/>
                      <a:pt x="4314" y="3734"/>
                    </a:cubicBezTo>
                    <a:cubicBezTo>
                      <a:pt x="4178" y="2649"/>
                      <a:pt x="3988" y="1482"/>
                      <a:pt x="3256" y="696"/>
                    </a:cubicBezTo>
                    <a:cubicBezTo>
                      <a:pt x="2861" y="258"/>
                      <a:pt x="2246" y="0"/>
                      <a:pt x="1670" y="0"/>
                    </a:cubicBezTo>
                    <a:close/>
                  </a:path>
                </a:pathLst>
              </a:custGeom>
              <a:solidFill>
                <a:schemeClr val="dk2"/>
              </a:solidFill>
              <a:ln w="9525" cap="flat" cmpd="sng">
                <a:solidFill>
                  <a:srgbClr val="1A264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2736;p80"/>
              <p:cNvSpPr/>
              <p:nvPr/>
            </p:nvSpPr>
            <p:spPr>
              <a:xfrm>
                <a:off x="799950" y="4705550"/>
                <a:ext cx="127175" cy="167975"/>
              </a:xfrm>
              <a:custGeom>
                <a:avLst/>
                <a:gdLst/>
                <a:ahLst/>
                <a:cxnLst/>
                <a:rect l="l" t="t" r="r" b="b"/>
                <a:pathLst>
                  <a:path w="5087" h="6719" extrusionOk="0">
                    <a:moveTo>
                      <a:pt x="1967" y="352"/>
                    </a:moveTo>
                    <a:cubicBezTo>
                      <a:pt x="2131" y="352"/>
                      <a:pt x="2300" y="376"/>
                      <a:pt x="2469" y="426"/>
                    </a:cubicBezTo>
                    <a:cubicBezTo>
                      <a:pt x="3473" y="697"/>
                      <a:pt x="3961" y="1646"/>
                      <a:pt x="4178" y="2596"/>
                    </a:cubicBezTo>
                    <a:cubicBezTo>
                      <a:pt x="4313" y="3193"/>
                      <a:pt x="4395" y="3844"/>
                      <a:pt x="4476" y="4467"/>
                    </a:cubicBezTo>
                    <a:cubicBezTo>
                      <a:pt x="4543" y="5045"/>
                      <a:pt x="4609" y="5623"/>
                      <a:pt x="4676" y="6186"/>
                    </a:cubicBezTo>
                    <a:lnTo>
                      <a:pt x="4676" y="6186"/>
                    </a:lnTo>
                    <a:cubicBezTo>
                      <a:pt x="3718" y="5806"/>
                      <a:pt x="2865" y="5215"/>
                      <a:pt x="2143" y="4467"/>
                    </a:cubicBezTo>
                    <a:cubicBezTo>
                      <a:pt x="1465" y="3735"/>
                      <a:pt x="706" y="2731"/>
                      <a:pt x="652" y="1701"/>
                    </a:cubicBezTo>
                    <a:cubicBezTo>
                      <a:pt x="607" y="836"/>
                      <a:pt x="1233" y="352"/>
                      <a:pt x="1967" y="352"/>
                    </a:cubicBezTo>
                    <a:close/>
                    <a:moveTo>
                      <a:pt x="1980" y="0"/>
                    </a:moveTo>
                    <a:cubicBezTo>
                      <a:pt x="1303" y="0"/>
                      <a:pt x="654" y="325"/>
                      <a:pt x="408" y="1023"/>
                    </a:cubicBezTo>
                    <a:cubicBezTo>
                      <a:pt x="1" y="2135"/>
                      <a:pt x="814" y="3355"/>
                      <a:pt x="1465" y="4196"/>
                    </a:cubicBezTo>
                    <a:cubicBezTo>
                      <a:pt x="2306" y="5227"/>
                      <a:pt x="3391" y="6041"/>
                      <a:pt x="4612" y="6529"/>
                    </a:cubicBezTo>
                    <a:cubicBezTo>
                      <a:pt x="4635" y="6538"/>
                      <a:pt x="4658" y="6542"/>
                      <a:pt x="4678" y="6542"/>
                    </a:cubicBezTo>
                    <a:cubicBezTo>
                      <a:pt x="4692" y="6542"/>
                      <a:pt x="4705" y="6540"/>
                      <a:pt x="4718" y="6536"/>
                    </a:cubicBezTo>
                    <a:lnTo>
                      <a:pt x="4718" y="6536"/>
                    </a:lnTo>
                    <a:cubicBezTo>
                      <a:pt x="4719" y="6543"/>
                      <a:pt x="4719" y="6549"/>
                      <a:pt x="4720" y="6556"/>
                    </a:cubicBezTo>
                    <a:cubicBezTo>
                      <a:pt x="4734" y="6664"/>
                      <a:pt x="4829" y="6719"/>
                      <a:pt x="4917" y="6719"/>
                    </a:cubicBezTo>
                    <a:cubicBezTo>
                      <a:pt x="5005" y="6719"/>
                      <a:pt x="5086" y="6664"/>
                      <a:pt x="5073" y="6556"/>
                    </a:cubicBezTo>
                    <a:cubicBezTo>
                      <a:pt x="4991" y="5824"/>
                      <a:pt x="4883" y="5091"/>
                      <a:pt x="4802" y="4359"/>
                    </a:cubicBezTo>
                    <a:cubicBezTo>
                      <a:pt x="4720" y="3735"/>
                      <a:pt x="4639" y="3111"/>
                      <a:pt x="4503" y="2487"/>
                    </a:cubicBezTo>
                    <a:cubicBezTo>
                      <a:pt x="4259" y="1457"/>
                      <a:pt x="3717" y="453"/>
                      <a:pt x="2632" y="100"/>
                    </a:cubicBezTo>
                    <a:cubicBezTo>
                      <a:pt x="2420" y="34"/>
                      <a:pt x="2198" y="0"/>
                      <a:pt x="1980" y="0"/>
                    </a:cubicBezTo>
                    <a:close/>
                  </a:path>
                </a:pathLst>
              </a:custGeom>
              <a:solidFill>
                <a:srgbClr val="221C42"/>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2737;p80"/>
              <p:cNvSpPr/>
              <p:nvPr/>
            </p:nvSpPr>
            <p:spPr>
              <a:xfrm>
                <a:off x="1594000" y="4744675"/>
                <a:ext cx="249575" cy="156650"/>
              </a:xfrm>
              <a:custGeom>
                <a:avLst/>
                <a:gdLst/>
                <a:ahLst/>
                <a:cxnLst/>
                <a:rect l="l" t="t" r="r" b="b"/>
                <a:pathLst>
                  <a:path w="9983" h="6266" extrusionOk="0">
                    <a:moveTo>
                      <a:pt x="7270" y="0"/>
                    </a:moveTo>
                    <a:cubicBezTo>
                      <a:pt x="5941" y="0"/>
                      <a:pt x="4747" y="787"/>
                      <a:pt x="3744" y="1655"/>
                    </a:cubicBezTo>
                    <a:cubicBezTo>
                      <a:pt x="2279" y="2957"/>
                      <a:pt x="1004" y="4476"/>
                      <a:pt x="55" y="6184"/>
                    </a:cubicBezTo>
                    <a:lnTo>
                      <a:pt x="1" y="6266"/>
                    </a:lnTo>
                    <a:cubicBezTo>
                      <a:pt x="1221" y="5750"/>
                      <a:pt x="2605" y="5859"/>
                      <a:pt x="3934" y="5723"/>
                    </a:cubicBezTo>
                    <a:cubicBezTo>
                      <a:pt x="5317" y="5588"/>
                      <a:pt x="6673" y="5208"/>
                      <a:pt x="7894" y="4557"/>
                    </a:cubicBezTo>
                    <a:cubicBezTo>
                      <a:pt x="8762" y="4123"/>
                      <a:pt x="9630" y="3445"/>
                      <a:pt x="9792" y="2468"/>
                    </a:cubicBezTo>
                    <a:cubicBezTo>
                      <a:pt x="9982" y="1166"/>
                      <a:pt x="8599" y="27"/>
                      <a:pt x="7270" y="0"/>
                    </a:cubicBezTo>
                    <a:close/>
                  </a:path>
                </a:pathLst>
              </a:custGeom>
              <a:solidFill>
                <a:schemeClr val="dk2"/>
              </a:solidFill>
              <a:ln w="9525" cap="flat" cmpd="sng">
                <a:solidFill>
                  <a:srgbClr val="1A264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2738;p80"/>
              <p:cNvSpPr/>
              <p:nvPr/>
            </p:nvSpPr>
            <p:spPr>
              <a:xfrm>
                <a:off x="1588800" y="4740350"/>
                <a:ext cx="264950" cy="165375"/>
              </a:xfrm>
              <a:custGeom>
                <a:avLst/>
                <a:gdLst/>
                <a:ahLst/>
                <a:cxnLst/>
                <a:rect l="l" t="t" r="r" b="b"/>
                <a:pathLst>
                  <a:path w="10598" h="6615" extrusionOk="0">
                    <a:moveTo>
                      <a:pt x="7423" y="363"/>
                    </a:moveTo>
                    <a:cubicBezTo>
                      <a:pt x="7442" y="363"/>
                      <a:pt x="7460" y="363"/>
                      <a:pt x="7478" y="363"/>
                    </a:cubicBezTo>
                    <a:cubicBezTo>
                      <a:pt x="8888" y="363"/>
                      <a:pt x="10434" y="1773"/>
                      <a:pt x="9621" y="3238"/>
                    </a:cubicBezTo>
                    <a:cubicBezTo>
                      <a:pt x="9268" y="3862"/>
                      <a:pt x="8644" y="4269"/>
                      <a:pt x="8020" y="4594"/>
                    </a:cubicBezTo>
                    <a:cubicBezTo>
                      <a:pt x="7234" y="5001"/>
                      <a:pt x="6393" y="5300"/>
                      <a:pt x="5525" y="5489"/>
                    </a:cubicBezTo>
                    <a:cubicBezTo>
                      <a:pt x="3909" y="5862"/>
                      <a:pt x="2180" y="5620"/>
                      <a:pt x="587" y="6120"/>
                    </a:cubicBezTo>
                    <a:lnTo>
                      <a:pt x="587" y="6120"/>
                    </a:lnTo>
                    <a:cubicBezTo>
                      <a:pt x="1365" y="4832"/>
                      <a:pt x="2304" y="3640"/>
                      <a:pt x="3382" y="2587"/>
                    </a:cubicBezTo>
                    <a:cubicBezTo>
                      <a:pt x="4455" y="1541"/>
                      <a:pt x="5820" y="363"/>
                      <a:pt x="7423" y="363"/>
                    </a:cubicBezTo>
                    <a:close/>
                    <a:moveTo>
                      <a:pt x="7439" y="1"/>
                    </a:moveTo>
                    <a:cubicBezTo>
                      <a:pt x="6193" y="1"/>
                      <a:pt x="4977" y="765"/>
                      <a:pt x="4060" y="1529"/>
                    </a:cubicBezTo>
                    <a:cubicBezTo>
                      <a:pt x="2460" y="2858"/>
                      <a:pt x="1158" y="4486"/>
                      <a:pt x="127" y="6249"/>
                    </a:cubicBezTo>
                    <a:cubicBezTo>
                      <a:pt x="111" y="6271"/>
                      <a:pt x="101" y="6294"/>
                      <a:pt x="96" y="6316"/>
                    </a:cubicBezTo>
                    <a:lnTo>
                      <a:pt x="96" y="6316"/>
                    </a:lnTo>
                    <a:cubicBezTo>
                      <a:pt x="0" y="6417"/>
                      <a:pt x="54" y="6614"/>
                      <a:pt x="197" y="6614"/>
                    </a:cubicBezTo>
                    <a:cubicBezTo>
                      <a:pt x="217" y="6614"/>
                      <a:pt x="239" y="6610"/>
                      <a:pt x="263" y="6601"/>
                    </a:cubicBezTo>
                    <a:cubicBezTo>
                      <a:pt x="1158" y="6222"/>
                      <a:pt x="2135" y="6167"/>
                      <a:pt x="3111" y="6140"/>
                    </a:cubicBezTo>
                    <a:cubicBezTo>
                      <a:pt x="4060" y="6086"/>
                      <a:pt x="5010" y="5978"/>
                      <a:pt x="5932" y="5733"/>
                    </a:cubicBezTo>
                    <a:cubicBezTo>
                      <a:pt x="7342" y="5381"/>
                      <a:pt x="9322" y="4676"/>
                      <a:pt x="10000" y="3238"/>
                    </a:cubicBezTo>
                    <a:cubicBezTo>
                      <a:pt x="10597" y="1909"/>
                      <a:pt x="9621" y="580"/>
                      <a:pt x="8346" y="146"/>
                    </a:cubicBezTo>
                    <a:cubicBezTo>
                      <a:pt x="8045" y="46"/>
                      <a:pt x="7741" y="1"/>
                      <a:pt x="7439" y="1"/>
                    </a:cubicBezTo>
                    <a:close/>
                  </a:path>
                </a:pathLst>
              </a:custGeom>
              <a:solidFill>
                <a:srgbClr val="221C42"/>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2739;p80"/>
              <p:cNvSpPr/>
              <p:nvPr/>
            </p:nvSpPr>
            <p:spPr>
              <a:xfrm>
                <a:off x="1713350" y="5540925"/>
                <a:ext cx="146500" cy="79900"/>
              </a:xfrm>
              <a:custGeom>
                <a:avLst/>
                <a:gdLst/>
                <a:ahLst/>
                <a:cxnLst/>
                <a:rect l="l" t="t" r="r" b="b"/>
                <a:pathLst>
                  <a:path w="5860" h="3196" extrusionOk="0">
                    <a:moveTo>
                      <a:pt x="1908" y="0"/>
                    </a:moveTo>
                    <a:cubicBezTo>
                      <a:pt x="1290" y="0"/>
                      <a:pt x="670" y="96"/>
                      <a:pt x="82" y="292"/>
                    </a:cubicBezTo>
                    <a:lnTo>
                      <a:pt x="1" y="482"/>
                    </a:lnTo>
                    <a:cubicBezTo>
                      <a:pt x="679" y="2028"/>
                      <a:pt x="2279" y="3140"/>
                      <a:pt x="3961" y="3194"/>
                    </a:cubicBezTo>
                    <a:cubicBezTo>
                      <a:pt x="3992" y="3195"/>
                      <a:pt x="4024" y="3196"/>
                      <a:pt x="4057" y="3196"/>
                    </a:cubicBezTo>
                    <a:cubicBezTo>
                      <a:pt x="4742" y="3196"/>
                      <a:pt x="5541" y="2918"/>
                      <a:pt x="5697" y="2245"/>
                    </a:cubicBezTo>
                    <a:cubicBezTo>
                      <a:pt x="5859" y="1540"/>
                      <a:pt x="5208" y="943"/>
                      <a:pt x="4557" y="617"/>
                    </a:cubicBezTo>
                    <a:cubicBezTo>
                      <a:pt x="3746" y="212"/>
                      <a:pt x="2828" y="0"/>
                      <a:pt x="1908" y="0"/>
                    </a:cubicBezTo>
                    <a:close/>
                  </a:path>
                </a:pathLst>
              </a:custGeom>
              <a:solidFill>
                <a:schemeClr val="dk2"/>
              </a:solidFill>
              <a:ln w="9525" cap="flat" cmpd="sng">
                <a:solidFill>
                  <a:srgbClr val="1A264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2740;p80"/>
              <p:cNvSpPr/>
              <p:nvPr/>
            </p:nvSpPr>
            <p:spPr>
              <a:xfrm>
                <a:off x="1708600" y="5537025"/>
                <a:ext cx="154625" cy="88425"/>
              </a:xfrm>
              <a:custGeom>
                <a:avLst/>
                <a:gdLst/>
                <a:ahLst/>
                <a:cxnLst/>
                <a:rect l="l" t="t" r="r" b="b"/>
                <a:pathLst>
                  <a:path w="6185" h="3537" extrusionOk="0">
                    <a:moveTo>
                      <a:pt x="2123" y="331"/>
                    </a:moveTo>
                    <a:cubicBezTo>
                      <a:pt x="2474" y="331"/>
                      <a:pt x="2826" y="361"/>
                      <a:pt x="3174" y="421"/>
                    </a:cubicBezTo>
                    <a:cubicBezTo>
                      <a:pt x="4015" y="583"/>
                      <a:pt x="5073" y="909"/>
                      <a:pt x="5561" y="1668"/>
                    </a:cubicBezTo>
                    <a:cubicBezTo>
                      <a:pt x="5805" y="2021"/>
                      <a:pt x="5805" y="2482"/>
                      <a:pt x="5480" y="2780"/>
                    </a:cubicBezTo>
                    <a:cubicBezTo>
                      <a:pt x="5208" y="3052"/>
                      <a:pt x="4802" y="3160"/>
                      <a:pt x="4422" y="3187"/>
                    </a:cubicBezTo>
                    <a:cubicBezTo>
                      <a:pt x="4354" y="3192"/>
                      <a:pt x="4287" y="3194"/>
                      <a:pt x="4219" y="3194"/>
                    </a:cubicBezTo>
                    <a:cubicBezTo>
                      <a:pt x="3497" y="3194"/>
                      <a:pt x="2763" y="2938"/>
                      <a:pt x="2143" y="2591"/>
                    </a:cubicBezTo>
                    <a:cubicBezTo>
                      <a:pt x="1372" y="2112"/>
                      <a:pt x="730" y="1424"/>
                      <a:pt x="348" y="604"/>
                    </a:cubicBezTo>
                    <a:lnTo>
                      <a:pt x="348" y="604"/>
                    </a:lnTo>
                    <a:cubicBezTo>
                      <a:pt x="925" y="419"/>
                      <a:pt x="1524" y="331"/>
                      <a:pt x="2123" y="331"/>
                    </a:cubicBezTo>
                    <a:close/>
                    <a:moveTo>
                      <a:pt x="2106" y="0"/>
                    </a:moveTo>
                    <a:cubicBezTo>
                      <a:pt x="1472" y="0"/>
                      <a:pt x="841" y="95"/>
                      <a:pt x="245" y="285"/>
                    </a:cubicBezTo>
                    <a:cubicBezTo>
                      <a:pt x="142" y="323"/>
                      <a:pt x="106" y="416"/>
                      <a:pt x="120" y="495"/>
                    </a:cubicBezTo>
                    <a:lnTo>
                      <a:pt x="120" y="495"/>
                    </a:lnTo>
                    <a:cubicBezTo>
                      <a:pt x="48" y="536"/>
                      <a:pt x="1" y="624"/>
                      <a:pt x="55" y="719"/>
                    </a:cubicBezTo>
                    <a:cubicBezTo>
                      <a:pt x="734" y="2279"/>
                      <a:pt x="2418" y="3536"/>
                      <a:pt x="4152" y="3536"/>
                    </a:cubicBezTo>
                    <a:cubicBezTo>
                      <a:pt x="4287" y="3536"/>
                      <a:pt x="4422" y="3528"/>
                      <a:pt x="4557" y="3513"/>
                    </a:cubicBezTo>
                    <a:cubicBezTo>
                      <a:pt x="5317" y="3431"/>
                      <a:pt x="6185" y="2943"/>
                      <a:pt x="6076" y="2048"/>
                    </a:cubicBezTo>
                    <a:cubicBezTo>
                      <a:pt x="5941" y="1072"/>
                      <a:pt x="4802" y="556"/>
                      <a:pt x="3988" y="285"/>
                    </a:cubicBezTo>
                    <a:cubicBezTo>
                      <a:pt x="3378" y="95"/>
                      <a:pt x="2740" y="0"/>
                      <a:pt x="2106" y="0"/>
                    </a:cubicBezTo>
                    <a:close/>
                  </a:path>
                </a:pathLst>
              </a:custGeom>
              <a:solidFill>
                <a:srgbClr val="221C42"/>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2741;p80"/>
              <p:cNvSpPr/>
              <p:nvPr/>
            </p:nvSpPr>
            <p:spPr>
              <a:xfrm>
                <a:off x="1247500" y="4674125"/>
                <a:ext cx="65125" cy="103800"/>
              </a:xfrm>
              <a:custGeom>
                <a:avLst/>
                <a:gdLst/>
                <a:ahLst/>
                <a:cxnLst/>
                <a:rect l="l" t="t" r="r" b="b"/>
                <a:pathLst>
                  <a:path w="2605" h="4152" extrusionOk="0">
                    <a:moveTo>
                      <a:pt x="1513" y="1"/>
                    </a:moveTo>
                    <a:cubicBezTo>
                      <a:pt x="1056" y="1"/>
                      <a:pt x="569" y="300"/>
                      <a:pt x="326" y="706"/>
                    </a:cubicBezTo>
                    <a:cubicBezTo>
                      <a:pt x="0" y="1249"/>
                      <a:pt x="82" y="1385"/>
                      <a:pt x="82" y="2036"/>
                    </a:cubicBezTo>
                    <a:cubicBezTo>
                      <a:pt x="109" y="2551"/>
                      <a:pt x="597" y="3663"/>
                      <a:pt x="868" y="4097"/>
                    </a:cubicBezTo>
                    <a:lnTo>
                      <a:pt x="923" y="4151"/>
                    </a:lnTo>
                    <a:cubicBezTo>
                      <a:pt x="1574" y="3365"/>
                      <a:pt x="1953" y="2741"/>
                      <a:pt x="2279" y="2090"/>
                    </a:cubicBezTo>
                    <a:cubicBezTo>
                      <a:pt x="2577" y="1439"/>
                      <a:pt x="2604" y="489"/>
                      <a:pt x="1953" y="110"/>
                    </a:cubicBezTo>
                    <a:cubicBezTo>
                      <a:pt x="1817" y="35"/>
                      <a:pt x="1667" y="1"/>
                      <a:pt x="1513" y="1"/>
                    </a:cubicBezTo>
                    <a:close/>
                  </a:path>
                </a:pathLst>
              </a:custGeom>
              <a:solidFill>
                <a:srgbClr val="FFCF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2742;p80"/>
              <p:cNvSpPr/>
              <p:nvPr/>
            </p:nvSpPr>
            <p:spPr>
              <a:xfrm>
                <a:off x="1244100" y="4670475"/>
                <a:ext cx="72600" cy="112175"/>
              </a:xfrm>
              <a:custGeom>
                <a:avLst/>
                <a:gdLst/>
                <a:ahLst/>
                <a:cxnLst/>
                <a:rect l="l" t="t" r="r" b="b"/>
                <a:pathLst>
                  <a:path w="2904" h="4487" extrusionOk="0">
                    <a:moveTo>
                      <a:pt x="1611" y="316"/>
                    </a:moveTo>
                    <a:cubicBezTo>
                      <a:pt x="1783" y="316"/>
                      <a:pt x="1956" y="370"/>
                      <a:pt x="2116" y="500"/>
                    </a:cubicBezTo>
                    <a:cubicBezTo>
                      <a:pt x="2578" y="852"/>
                      <a:pt x="2496" y="1612"/>
                      <a:pt x="2279" y="2100"/>
                    </a:cubicBezTo>
                    <a:cubicBezTo>
                      <a:pt x="1979" y="2801"/>
                      <a:pt x="1516" y="3433"/>
                      <a:pt x="1063" y="4038"/>
                    </a:cubicBezTo>
                    <a:lnTo>
                      <a:pt x="1063" y="4038"/>
                    </a:lnTo>
                    <a:cubicBezTo>
                      <a:pt x="804" y="3605"/>
                      <a:pt x="610" y="3110"/>
                      <a:pt x="462" y="2616"/>
                    </a:cubicBezTo>
                    <a:cubicBezTo>
                      <a:pt x="381" y="2344"/>
                      <a:pt x="381" y="2073"/>
                      <a:pt x="381" y="1802"/>
                    </a:cubicBezTo>
                    <a:cubicBezTo>
                      <a:pt x="381" y="1531"/>
                      <a:pt x="408" y="1286"/>
                      <a:pt x="543" y="1042"/>
                    </a:cubicBezTo>
                    <a:cubicBezTo>
                      <a:pt x="738" y="672"/>
                      <a:pt x="1171" y="316"/>
                      <a:pt x="1611" y="316"/>
                    </a:cubicBezTo>
                    <a:close/>
                    <a:moveTo>
                      <a:pt x="1633" y="1"/>
                    </a:moveTo>
                    <a:cubicBezTo>
                      <a:pt x="1265" y="1"/>
                      <a:pt x="882" y="164"/>
                      <a:pt x="598" y="418"/>
                    </a:cubicBezTo>
                    <a:cubicBezTo>
                      <a:pt x="353" y="635"/>
                      <a:pt x="136" y="988"/>
                      <a:pt x="82" y="1314"/>
                    </a:cubicBezTo>
                    <a:cubicBezTo>
                      <a:pt x="1" y="1612"/>
                      <a:pt x="28" y="1992"/>
                      <a:pt x="55" y="2290"/>
                    </a:cubicBezTo>
                    <a:cubicBezTo>
                      <a:pt x="82" y="2643"/>
                      <a:pt x="218" y="2995"/>
                      <a:pt x="353" y="3348"/>
                    </a:cubicBezTo>
                    <a:cubicBezTo>
                      <a:pt x="489" y="3673"/>
                      <a:pt x="652" y="4026"/>
                      <a:pt x="842" y="4324"/>
                    </a:cubicBezTo>
                    <a:cubicBezTo>
                      <a:pt x="868" y="4361"/>
                      <a:pt x="899" y="4385"/>
                      <a:pt x="932" y="4397"/>
                    </a:cubicBezTo>
                    <a:lnTo>
                      <a:pt x="932" y="4397"/>
                    </a:lnTo>
                    <a:cubicBezTo>
                      <a:pt x="961" y="4449"/>
                      <a:pt x="1012" y="4486"/>
                      <a:pt x="1065" y="4486"/>
                    </a:cubicBezTo>
                    <a:cubicBezTo>
                      <a:pt x="1100" y="4486"/>
                      <a:pt x="1136" y="4471"/>
                      <a:pt x="1167" y="4433"/>
                    </a:cubicBezTo>
                    <a:cubicBezTo>
                      <a:pt x="1710" y="3755"/>
                      <a:pt x="2225" y="3049"/>
                      <a:pt x="2578" y="2290"/>
                    </a:cubicBezTo>
                    <a:cubicBezTo>
                      <a:pt x="2822" y="1693"/>
                      <a:pt x="2903" y="880"/>
                      <a:pt x="2442" y="364"/>
                    </a:cubicBezTo>
                    <a:cubicBezTo>
                      <a:pt x="2223" y="109"/>
                      <a:pt x="1933" y="1"/>
                      <a:pt x="1633" y="1"/>
                    </a:cubicBezTo>
                    <a:close/>
                  </a:path>
                </a:pathLst>
              </a:custGeom>
              <a:solidFill>
                <a:schemeClr val="dk2"/>
              </a:solidFill>
              <a:ln w="9525" cap="flat" cmpd="sng">
                <a:solidFill>
                  <a:srgbClr val="1A264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2743;p80"/>
              <p:cNvSpPr/>
              <p:nvPr/>
            </p:nvSpPr>
            <p:spPr>
              <a:xfrm>
                <a:off x="1730300" y="5126125"/>
                <a:ext cx="152600" cy="84175"/>
              </a:xfrm>
              <a:custGeom>
                <a:avLst/>
                <a:gdLst/>
                <a:ahLst/>
                <a:cxnLst/>
                <a:rect l="l" t="t" r="r" b="b"/>
                <a:pathLst>
                  <a:path w="6104" h="3367" extrusionOk="0">
                    <a:moveTo>
                      <a:pt x="3895" y="1"/>
                    </a:moveTo>
                    <a:cubicBezTo>
                      <a:pt x="3538" y="1"/>
                      <a:pt x="3169" y="52"/>
                      <a:pt x="2821" y="121"/>
                    </a:cubicBezTo>
                    <a:cubicBezTo>
                      <a:pt x="1899" y="284"/>
                      <a:pt x="977" y="501"/>
                      <a:pt x="82" y="772"/>
                    </a:cubicBezTo>
                    <a:lnTo>
                      <a:pt x="1" y="827"/>
                    </a:lnTo>
                    <a:cubicBezTo>
                      <a:pt x="597" y="1586"/>
                      <a:pt x="1221" y="2373"/>
                      <a:pt x="2062" y="2861"/>
                    </a:cubicBezTo>
                    <a:cubicBezTo>
                      <a:pt x="2556" y="3174"/>
                      <a:pt x="3160" y="3367"/>
                      <a:pt x="3747" y="3367"/>
                    </a:cubicBezTo>
                    <a:cubicBezTo>
                      <a:pt x="4126" y="3367"/>
                      <a:pt x="4498" y="3286"/>
                      <a:pt x="4829" y="3105"/>
                    </a:cubicBezTo>
                    <a:cubicBezTo>
                      <a:pt x="5697" y="2644"/>
                      <a:pt x="6103" y="1396"/>
                      <a:pt x="5480" y="637"/>
                    </a:cubicBezTo>
                    <a:cubicBezTo>
                      <a:pt x="5101" y="155"/>
                      <a:pt x="4515" y="1"/>
                      <a:pt x="3895" y="1"/>
                    </a:cubicBezTo>
                    <a:close/>
                  </a:path>
                </a:pathLst>
              </a:custGeom>
              <a:solidFill>
                <a:srgbClr val="FFCF0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2744;p80"/>
              <p:cNvSpPr/>
              <p:nvPr/>
            </p:nvSpPr>
            <p:spPr>
              <a:xfrm>
                <a:off x="1725675" y="5121675"/>
                <a:ext cx="157225" cy="92875"/>
              </a:xfrm>
              <a:custGeom>
                <a:avLst/>
                <a:gdLst/>
                <a:ahLst/>
                <a:cxnLst/>
                <a:rect l="l" t="t" r="r" b="b"/>
                <a:pathLst>
                  <a:path w="6289" h="3715" extrusionOk="0">
                    <a:moveTo>
                      <a:pt x="4050" y="349"/>
                    </a:moveTo>
                    <a:cubicBezTo>
                      <a:pt x="4631" y="349"/>
                      <a:pt x="5218" y="480"/>
                      <a:pt x="5556" y="950"/>
                    </a:cubicBezTo>
                    <a:cubicBezTo>
                      <a:pt x="6017" y="1574"/>
                      <a:pt x="5719" y="2496"/>
                      <a:pt x="5176" y="2957"/>
                    </a:cubicBezTo>
                    <a:cubicBezTo>
                      <a:pt x="4824" y="3256"/>
                      <a:pt x="4383" y="3378"/>
                      <a:pt x="3932" y="3378"/>
                    </a:cubicBezTo>
                    <a:cubicBezTo>
                      <a:pt x="3481" y="3378"/>
                      <a:pt x="3020" y="3256"/>
                      <a:pt x="2627" y="3066"/>
                    </a:cubicBezTo>
                    <a:cubicBezTo>
                      <a:pt x="1727" y="2641"/>
                      <a:pt x="1080" y="1847"/>
                      <a:pt x="474" y="1067"/>
                    </a:cubicBezTo>
                    <a:lnTo>
                      <a:pt x="474" y="1067"/>
                    </a:lnTo>
                    <a:cubicBezTo>
                      <a:pt x="1402" y="787"/>
                      <a:pt x="2354" y="536"/>
                      <a:pt x="3305" y="408"/>
                    </a:cubicBezTo>
                    <a:cubicBezTo>
                      <a:pt x="3538" y="375"/>
                      <a:pt x="3793" y="349"/>
                      <a:pt x="4050" y="349"/>
                    </a:cubicBezTo>
                    <a:close/>
                    <a:moveTo>
                      <a:pt x="4091" y="1"/>
                    </a:moveTo>
                    <a:cubicBezTo>
                      <a:pt x="3495" y="1"/>
                      <a:pt x="2925" y="109"/>
                      <a:pt x="2356" y="245"/>
                    </a:cubicBezTo>
                    <a:cubicBezTo>
                      <a:pt x="1623" y="381"/>
                      <a:pt x="918" y="571"/>
                      <a:pt x="213" y="760"/>
                    </a:cubicBezTo>
                    <a:cubicBezTo>
                      <a:pt x="169" y="779"/>
                      <a:pt x="140" y="810"/>
                      <a:pt x="124" y="847"/>
                    </a:cubicBezTo>
                    <a:lnTo>
                      <a:pt x="124" y="847"/>
                    </a:lnTo>
                    <a:cubicBezTo>
                      <a:pt x="45" y="902"/>
                      <a:pt x="0" y="1021"/>
                      <a:pt x="77" y="1113"/>
                    </a:cubicBezTo>
                    <a:cubicBezTo>
                      <a:pt x="755" y="1954"/>
                      <a:pt x="1460" y="2876"/>
                      <a:pt x="2464" y="3364"/>
                    </a:cubicBezTo>
                    <a:cubicBezTo>
                      <a:pt x="2915" y="3576"/>
                      <a:pt x="3433" y="3714"/>
                      <a:pt x="3944" y="3714"/>
                    </a:cubicBezTo>
                    <a:cubicBezTo>
                      <a:pt x="4415" y="3714"/>
                      <a:pt x="4881" y="3596"/>
                      <a:pt x="5285" y="3310"/>
                    </a:cubicBezTo>
                    <a:cubicBezTo>
                      <a:pt x="5909" y="2849"/>
                      <a:pt x="6288" y="1981"/>
                      <a:pt x="6071" y="1194"/>
                    </a:cubicBezTo>
                    <a:cubicBezTo>
                      <a:pt x="5800" y="326"/>
                      <a:pt x="4905" y="1"/>
                      <a:pt x="4091" y="1"/>
                    </a:cubicBezTo>
                    <a:close/>
                  </a:path>
                </a:pathLst>
              </a:custGeom>
              <a:solidFill>
                <a:schemeClr val="dk2"/>
              </a:solidFill>
              <a:ln w="9525" cap="flat" cmpd="sng">
                <a:solidFill>
                  <a:srgbClr val="1A264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47" name="Google Shape;883;p52"/>
          <p:cNvSpPr txBox="1">
            <a:spLocks noGrp="1"/>
          </p:cNvSpPr>
          <p:nvPr>
            <p:ph type="title" idx="7"/>
          </p:nvPr>
        </p:nvSpPr>
        <p:spPr>
          <a:xfrm>
            <a:off x="1465959" y="1992911"/>
            <a:ext cx="783947" cy="461531"/>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b="1" dirty="0" smtClean="0"/>
              <a:t>1</a:t>
            </a:r>
            <a:br>
              <a:rPr lang="en-GB" b="1" dirty="0" smtClean="0"/>
            </a:br>
            <a:endParaRPr b="1" dirty="0">
              <a:solidFill>
                <a:schemeClr val="accent3"/>
              </a:solidFill>
            </a:endParaRPr>
          </a:p>
        </p:txBody>
      </p:sp>
      <p:sp>
        <p:nvSpPr>
          <p:cNvPr id="149" name="Google Shape;883;p52"/>
          <p:cNvSpPr txBox="1">
            <a:spLocks noGrp="1"/>
          </p:cNvSpPr>
          <p:nvPr>
            <p:ph type="title" idx="7"/>
          </p:nvPr>
        </p:nvSpPr>
        <p:spPr>
          <a:xfrm>
            <a:off x="4197126" y="1607900"/>
            <a:ext cx="783947" cy="461531"/>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b="1" dirty="0"/>
              <a:t>2</a:t>
            </a:r>
            <a:r>
              <a:rPr lang="en-GB" b="1" dirty="0" smtClean="0"/>
              <a:t/>
            </a:r>
            <a:br>
              <a:rPr lang="en-GB" b="1" dirty="0" smtClean="0"/>
            </a:br>
            <a:endParaRPr b="1" dirty="0">
              <a:solidFill>
                <a:schemeClr val="accent3"/>
              </a:solidFill>
            </a:endParaRPr>
          </a:p>
        </p:txBody>
      </p:sp>
      <p:sp>
        <p:nvSpPr>
          <p:cNvPr id="150" name="Google Shape;883;p52"/>
          <p:cNvSpPr txBox="1">
            <a:spLocks noGrp="1"/>
          </p:cNvSpPr>
          <p:nvPr>
            <p:ph type="title" idx="7"/>
          </p:nvPr>
        </p:nvSpPr>
        <p:spPr>
          <a:xfrm>
            <a:off x="7000485" y="1764312"/>
            <a:ext cx="783947" cy="461531"/>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b="1" dirty="0" smtClean="0"/>
              <a:t>3</a:t>
            </a:r>
            <a:br>
              <a:rPr lang="en-GB" b="1" dirty="0" smtClean="0"/>
            </a:br>
            <a:endParaRPr b="1" dirty="0">
              <a:solidFill>
                <a:schemeClr val="accent3"/>
              </a:solidFill>
            </a:endParaRPr>
          </a:p>
        </p:txBody>
      </p:sp>
      <p:sp>
        <p:nvSpPr>
          <p:cNvPr id="637" name="Google Shape;637;p48"/>
          <p:cNvSpPr txBox="1">
            <a:spLocks noGrp="1"/>
          </p:cNvSpPr>
          <p:nvPr/>
        </p:nvSpPr>
        <p:spPr>
          <a:xfrm>
            <a:off x="957580" y="709930"/>
            <a:ext cx="4244975" cy="897890"/>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R="0" lvl="0" algn="r" rtl="0">
              <a:lnSpc>
                <a:spcPct val="70000"/>
              </a:lnSpc>
              <a:spcBef>
                <a:spcPts val="0"/>
              </a:spcBef>
              <a:spcAft>
                <a:spcPts val="0"/>
              </a:spcAft>
              <a:buClr>
                <a:schemeClr val="dk1"/>
              </a:buClr>
              <a:buSzPts val="6000"/>
              <a:buFont typeface="Mali Medium" panose="00000600000000000000"/>
              <a:buNone/>
              <a:defRPr sz="7500" b="0" i="0" u="none" strike="noStrike" cap="none">
                <a:solidFill>
                  <a:schemeClr val="lt1"/>
                </a:solidFill>
                <a:latin typeface="Mali Medium" panose="00000600000000000000"/>
                <a:ea typeface="Mali Medium" panose="00000600000000000000"/>
                <a:cs typeface="Mali Medium" panose="00000600000000000000"/>
                <a:sym typeface="Mali Medium" panose="00000600000000000000"/>
              </a:defRPr>
            </a:lvl1pPr>
            <a:lvl2pPr marR="0" lvl="1" algn="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2pPr>
            <a:lvl3pPr marR="0" lvl="2" algn="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3pPr>
            <a:lvl4pPr marR="0" lvl="3" algn="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4pPr>
            <a:lvl5pPr marR="0" lvl="4" algn="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5pPr>
            <a:lvl6pPr marR="0" lvl="5" algn="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6pPr>
            <a:lvl7pPr marR="0" lvl="6" algn="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7pPr>
            <a:lvl8pPr marR="0" lvl="7" algn="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8pPr>
            <a:lvl9pPr marR="0" lvl="8" algn="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9pPr>
          </a:lstStyle>
          <a:p>
            <a:pPr marL="0" lvl="0" indent="0" algn="r" rtl="0">
              <a:lnSpc>
                <a:spcPct val="100000"/>
              </a:lnSpc>
              <a:spcBef>
                <a:spcPts val="0"/>
              </a:spcBef>
              <a:spcAft>
                <a:spcPts val="0"/>
              </a:spcAft>
              <a:buNone/>
            </a:pPr>
            <a:r>
              <a:rPr lang="en-GB" sz="2800" b="1" dirty="0" smtClean="0">
                <a:solidFill>
                  <a:schemeClr val="tx2"/>
                </a:solidFill>
                <a:latin typeface="+mn-lt"/>
              </a:rPr>
              <a:t>Nguyên tắc sắp xếp </a:t>
            </a:r>
            <a:br>
              <a:rPr lang="en-GB" sz="2800" b="1" dirty="0" smtClean="0">
                <a:solidFill>
                  <a:schemeClr val="tx2"/>
                </a:solidFill>
                <a:latin typeface="+mn-lt"/>
              </a:rPr>
            </a:br>
            <a:r>
              <a:rPr lang="en-GB" sz="2800" b="1" dirty="0" smtClean="0">
                <a:solidFill>
                  <a:schemeClr val="tx2"/>
                </a:solidFill>
                <a:latin typeface="+mn-lt"/>
              </a:rPr>
              <a:t>bảng tuần hoàn</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sp>
        <p:nvSpPr>
          <p:cNvPr id="7" name="Text Box 6"/>
          <p:cNvSpPr txBox="1"/>
          <p:nvPr/>
        </p:nvSpPr>
        <p:spPr>
          <a:xfrm>
            <a:off x="221615" y="3098800"/>
            <a:ext cx="8700135" cy="1291590"/>
          </a:xfrm>
          <a:prstGeom prst="rect">
            <a:avLst/>
          </a:prstGeom>
          <a:noFill/>
        </p:spPr>
        <p:txBody>
          <a:bodyPr wrap="none" rtlCol="0" anchor="t">
            <a:spAutoFit/>
          </a:bodyPr>
          <a:lstStyle/>
          <a:p>
            <a:pPr algn="l"/>
            <a:r>
              <a:rPr lang="en-US" sz="2800" b="1" dirty="0" err="1">
                <a:effectLst/>
                <a:latin typeface="Arial" panose="020B0604020202020204" pitchFamily="34" charset="0"/>
                <a:ea typeface="Yu Mincho" panose="02020400000000000000" pitchFamily="18" charset="-128"/>
                <a:cs typeface="Arial" panose="020B0604020202020204" pitchFamily="34" charset="0"/>
                <a:sym typeface="+mn-ea"/>
              </a:rPr>
              <a:t> Số hiệu nguyên tử = Số</a:t>
            </a:r>
            <a:r>
              <a:rPr lang="en-US" sz="28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2800" b="1" dirty="0" err="1">
                <a:effectLst/>
                <a:latin typeface="Arial" panose="020B0604020202020204" pitchFamily="34" charset="0"/>
                <a:ea typeface="Yu Mincho" panose="02020400000000000000" pitchFamily="18" charset="-128"/>
                <a:cs typeface="Arial" panose="020B0604020202020204" pitchFamily="34" charset="0"/>
                <a:sym typeface="+mn-ea"/>
              </a:rPr>
              <a:t>đơn</a:t>
            </a:r>
            <a:r>
              <a:rPr lang="en-US" sz="28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2800" b="1" dirty="0" err="1">
                <a:effectLst/>
                <a:latin typeface="Arial" panose="020B0604020202020204" pitchFamily="34" charset="0"/>
                <a:ea typeface="Yu Mincho" panose="02020400000000000000" pitchFamily="18" charset="-128"/>
                <a:cs typeface="Arial" panose="020B0604020202020204" pitchFamily="34" charset="0"/>
                <a:sym typeface="+mn-ea"/>
              </a:rPr>
              <a:t>vị</a:t>
            </a:r>
            <a:r>
              <a:rPr lang="en-US" sz="28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2800" b="1" dirty="0" err="1">
                <a:effectLst/>
                <a:latin typeface="Arial" panose="020B0604020202020204" pitchFamily="34" charset="0"/>
                <a:ea typeface="Yu Mincho" panose="02020400000000000000" pitchFamily="18" charset="-128"/>
                <a:cs typeface="Arial" panose="020B0604020202020204" pitchFamily="34" charset="0"/>
                <a:sym typeface="+mn-ea"/>
              </a:rPr>
              <a:t>điện</a:t>
            </a:r>
            <a:r>
              <a:rPr lang="en-US" sz="28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2800" b="1" dirty="0" err="1">
                <a:effectLst/>
                <a:latin typeface="Arial" panose="020B0604020202020204" pitchFamily="34" charset="0"/>
                <a:ea typeface="Yu Mincho" panose="02020400000000000000" pitchFamily="18" charset="-128"/>
                <a:cs typeface="Arial" panose="020B0604020202020204" pitchFamily="34" charset="0"/>
                <a:sym typeface="+mn-ea"/>
              </a:rPr>
              <a:t>tích</a:t>
            </a:r>
            <a:r>
              <a:rPr lang="en-US" sz="28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2800" b="1" dirty="0" err="1">
                <a:effectLst/>
                <a:latin typeface="Arial" panose="020B0604020202020204" pitchFamily="34" charset="0"/>
                <a:ea typeface="Yu Mincho" panose="02020400000000000000" pitchFamily="18" charset="-128"/>
                <a:cs typeface="Arial" panose="020B0604020202020204" pitchFamily="34" charset="0"/>
                <a:sym typeface="+mn-ea"/>
              </a:rPr>
              <a:t>hạt</a:t>
            </a:r>
            <a:r>
              <a:rPr lang="en-US" sz="28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2800" b="1" dirty="0" err="1">
                <a:effectLst/>
                <a:latin typeface="Arial" panose="020B0604020202020204" pitchFamily="34" charset="0"/>
                <a:ea typeface="Yu Mincho" panose="02020400000000000000" pitchFamily="18" charset="-128"/>
                <a:cs typeface="Arial" panose="020B0604020202020204" pitchFamily="34" charset="0"/>
                <a:sym typeface="+mn-ea"/>
              </a:rPr>
              <a:t>nhân</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p>
          <a:p>
            <a:pPr algn="l"/>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endParaRPr lang="en-US" sz="3200" b="1" dirty="0" err="1">
              <a:effectLst/>
              <a:latin typeface="Arial" panose="020B0604020202020204" pitchFamily="34" charset="0"/>
              <a:ea typeface="Yu Mincho" panose="02020400000000000000" pitchFamily="18" charset="-128"/>
              <a:cs typeface="Arial" panose="020B0604020202020204" pitchFamily="34" charset="0"/>
              <a:sym typeface="+mn-ea"/>
            </a:endParaRPr>
          </a:p>
          <a:p>
            <a:endParaRPr lang="en-US"/>
          </a:p>
        </p:txBody>
      </p:sp>
      <p:sp>
        <p:nvSpPr>
          <p:cNvPr id="8" name="Text Box 7"/>
          <p:cNvSpPr txBox="1"/>
          <p:nvPr/>
        </p:nvSpPr>
        <p:spPr>
          <a:xfrm>
            <a:off x="957580" y="1148715"/>
            <a:ext cx="2476960" cy="584775"/>
          </a:xfrm>
          <a:prstGeom prst="rect">
            <a:avLst/>
          </a:prstGeom>
          <a:noFill/>
        </p:spPr>
        <p:txBody>
          <a:bodyPr wrap="none" rtlCol="0" anchor="t">
            <a:spAutoFit/>
          </a:bodyPr>
          <a:lstStyle/>
          <a:p>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số</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a:effectLst/>
                <a:latin typeface="Arial" panose="020B0604020202020204" pitchFamily="34" charset="0"/>
                <a:ea typeface="Yu Mincho" panose="02020400000000000000" pitchFamily="18" charset="-128"/>
                <a:cs typeface="Arial" panose="020B0604020202020204" pitchFamily="34" charset="0"/>
                <a:sym typeface="+mn-ea"/>
              </a:rPr>
              <a:t>e </a:t>
            </a:r>
            <a:r>
              <a:rPr lang="en-US" sz="3200" b="1">
                <a:latin typeface="Arial" panose="020B0604020202020204" pitchFamily="34" charset="0"/>
                <a:ea typeface="Yu Mincho" panose="02020400000000000000" pitchFamily="18" charset="-128"/>
                <a:cs typeface="Arial" panose="020B0604020202020204" pitchFamily="34" charset="0"/>
                <a:sym typeface="+mn-ea"/>
              </a:rPr>
              <a:t>=</a:t>
            </a:r>
            <a:r>
              <a:rPr lang="en-US" sz="3200" b="1" smtClean="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số</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p</a:t>
            </a:r>
            <a:r>
              <a:rPr lang="en-US" b="1" dirty="0">
                <a:effectLst/>
                <a:latin typeface="Arial" panose="020B0604020202020204" pitchFamily="34" charset="0"/>
                <a:ea typeface="Yu Mincho" panose="02020400000000000000" pitchFamily="18" charset="-128"/>
                <a:cs typeface="Arial" panose="020B0604020202020204" pitchFamily="34" charset="0"/>
                <a:sym typeface="+mn-ea"/>
              </a:rPr>
              <a:t>.</a:t>
            </a:r>
            <a:endParaRPr lang="en-US" dirty="0"/>
          </a:p>
        </p:txBody>
      </p:sp>
      <p:sp>
        <p:nvSpPr>
          <p:cNvPr id="9" name="Text Box 8"/>
          <p:cNvSpPr txBox="1"/>
          <p:nvPr/>
        </p:nvSpPr>
        <p:spPr>
          <a:xfrm>
            <a:off x="380365" y="2280285"/>
            <a:ext cx="8382635" cy="583565"/>
          </a:xfrm>
          <a:prstGeom prst="rect">
            <a:avLst/>
          </a:prstGeom>
          <a:noFill/>
        </p:spPr>
        <p:txBody>
          <a:bodyPr wrap="none" rtlCol="0" anchor="t">
            <a:spAutoFit/>
          </a:bodyPr>
          <a:lstStyle/>
          <a:p>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Số</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đơn</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vị</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điện</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tích</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hạt</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nhân</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số</a:t>
            </a:r>
            <a:r>
              <a:rPr lang="en-US" sz="3200" b="1" dirty="0">
                <a:effectLst/>
                <a:latin typeface="Arial" panose="020B0604020202020204" pitchFamily="34" charset="0"/>
                <a:ea typeface="Yu Mincho" panose="02020400000000000000" pitchFamily="18" charset="-128"/>
                <a:cs typeface="Arial" panose="020B0604020202020204" pitchFamily="34" charset="0"/>
                <a:sym typeface="+mn-ea"/>
              </a:rPr>
              <a:t> e = </a:t>
            </a:r>
            <a:r>
              <a:rPr lang="en-US" sz="3200" b="1" dirty="0" err="1">
                <a:effectLst/>
                <a:latin typeface="Arial" panose="020B0604020202020204" pitchFamily="34" charset="0"/>
                <a:ea typeface="Yu Mincho" panose="02020400000000000000" pitchFamily="18" charset="-128"/>
                <a:cs typeface="Arial" panose="020B0604020202020204" pitchFamily="34" charset="0"/>
                <a:sym typeface="+mn-ea"/>
              </a:rPr>
              <a:t>số p</a:t>
            </a:r>
            <a:r>
              <a:rPr lang="en-US" b="1" dirty="0">
                <a:effectLst/>
                <a:latin typeface="Arial" panose="020B0604020202020204" pitchFamily="34" charset="0"/>
                <a:ea typeface="Yu Mincho" panose="02020400000000000000" pitchFamily="18" charset="-128"/>
                <a:cs typeface="Arial" panose="020B0604020202020204" pitchFamily="34" charset="0"/>
                <a:sym typeface="+mn-ea"/>
              </a:rPr>
              <a:t>.</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heckerboard(across)">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8" grpId="0"/>
      <p:bldP spid="8" grpId="1"/>
      <p:bldP spid="9" grpId="0"/>
      <p:bldP spid="9"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03768" y="1404265"/>
            <a:ext cx="7336464" cy="3561140"/>
          </a:xfrm>
          <a:prstGeom prst="rect">
            <a:avLst/>
          </a:prstGeom>
        </p:spPr>
      </p:pic>
      <p:sp>
        <p:nvSpPr>
          <p:cNvPr id="2" name="Title 1"/>
          <p:cNvSpPr>
            <a:spLocks noGrp="1"/>
          </p:cNvSpPr>
          <p:nvPr>
            <p:ph type="title"/>
          </p:nvPr>
        </p:nvSpPr>
        <p:spPr/>
        <p:txBody>
          <a:bodyPr/>
          <a:lstStyle/>
          <a:p>
            <a:r>
              <a:rPr lang="en-US" dirty="0" err="1"/>
              <a:t>Kĩ</a:t>
            </a:r>
            <a:r>
              <a:rPr lang="en-US" dirty="0"/>
              <a:t> </a:t>
            </a:r>
            <a:r>
              <a:rPr lang="en-US" dirty="0" err="1"/>
              <a:t>thuật</a:t>
            </a:r>
            <a:r>
              <a:rPr lang="en-US" dirty="0"/>
              <a:t> </a:t>
            </a:r>
            <a:r>
              <a:rPr lang="en-US" dirty="0" err="1"/>
              <a:t>khăn</a:t>
            </a:r>
            <a:r>
              <a:rPr lang="en-US" dirty="0"/>
              <a:t> </a:t>
            </a:r>
            <a:r>
              <a:rPr lang="en-US" dirty="0" err="1"/>
              <a:t>trải</a:t>
            </a:r>
            <a:r>
              <a:rPr lang="en-US" dirty="0"/>
              <a:t> </a:t>
            </a:r>
            <a:r>
              <a:rPr lang="en-US" dirty="0" err="1"/>
              <a:t>bàn</a:t>
            </a:r>
            <a:endParaRPr lang="en-US"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409065"/>
            <a:ext cx="4220845" cy="953135"/>
          </a:xfrm>
          <a:prstGeom prst="rect">
            <a:avLst/>
          </a:prstGeom>
        </p:spPr>
        <p:txBody>
          <a:bodyPr wrap="square">
            <a:spAutoFit/>
          </a:bodyPr>
          <a:lstStyle/>
          <a:p>
            <a:pPr>
              <a:lnSpc>
                <a:spcPct val="100000"/>
              </a:lnSpc>
              <a:spcAft>
                <a:spcPts val="800"/>
              </a:spcAft>
            </a:pP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a.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tử</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của</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những</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tố</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nào</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có</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cùng</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endParaRPr lang="en-US" sz="2800" dirty="0">
              <a:solidFill>
                <a:schemeClr val="tx1">
                  <a:lumMod val="40000"/>
                  <a:lumOff val="60000"/>
                </a:schemeClr>
              </a:solidFill>
              <a:latin typeface="+mn-lt"/>
            </a:endParaRPr>
          </a:p>
        </p:txBody>
      </p:sp>
      <p:sp>
        <p:nvSpPr>
          <p:cNvPr id="5" name="Rectangle 3"/>
          <p:cNvSpPr/>
          <p:nvPr/>
        </p:nvSpPr>
        <p:spPr>
          <a:xfrm>
            <a:off x="4220845" y="130175"/>
            <a:ext cx="5069840" cy="1917065"/>
          </a:xfrm>
          <a:prstGeom prst="rect">
            <a:avLst/>
          </a:prstGeom>
        </p:spPr>
        <p:txBody>
          <a:bodyPr wrap="square">
            <a:spAutoFit/>
          </a:bodyPr>
          <a:lstStyle/>
          <a:p>
            <a:pPr>
              <a:lnSpc>
                <a:spcPct val="100000"/>
              </a:lnSpc>
              <a:spcAft>
                <a:spcPts val="800"/>
              </a:spcAft>
            </a:pPr>
            <a:r>
              <a:rPr lang="en-US" sz="2800" dirty="0">
                <a:solidFill>
                  <a:schemeClr val="tx1">
                    <a:lumMod val="40000"/>
                    <a:lumOff val="60000"/>
                  </a:schemeClr>
                </a:solidFill>
                <a:latin typeface="+mn-lt"/>
                <a:ea typeface="Times New Roman" panose="02020603050405020304" pitchFamily="18" charset="0"/>
              </a:rPr>
              <a:t>b. </a:t>
            </a:r>
            <a:r>
              <a:rPr lang="en-US" sz="2800" dirty="0" err="1">
                <a:solidFill>
                  <a:schemeClr val="tx1">
                    <a:lumMod val="40000"/>
                    <a:lumOff val="60000"/>
                  </a:schemeClr>
                </a:solidFill>
                <a:latin typeface="+mn-lt"/>
                <a:ea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tử</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của</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những</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tố</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nào</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có</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số</a:t>
            </a:r>
            <a:r>
              <a:rPr lang="en-US" sz="2800" dirty="0">
                <a:solidFill>
                  <a:schemeClr val="tx1">
                    <a:lumMod val="40000"/>
                    <a:lumOff val="60000"/>
                  </a:schemeClr>
                </a:solidFill>
                <a:latin typeface="+mn-lt"/>
                <a:ea typeface="Times New Roman" panose="02020603050405020304" pitchFamily="18" charset="0"/>
              </a:rPr>
              <a:t> electron ở </a:t>
            </a:r>
            <a:r>
              <a:rPr lang="en-US" sz="2800" dirty="0" err="1">
                <a:solidFill>
                  <a:schemeClr val="tx1">
                    <a:lumMod val="40000"/>
                    <a:lumOff val="60000"/>
                  </a:schemeClr>
                </a:solidFill>
                <a:latin typeface="+mn-lt"/>
                <a:ea typeface="Times New Roman" panose="02020603050405020304" pitchFamily="18" charset="0"/>
              </a:rPr>
              <a:t>lớp</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ngoài</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cùng</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bằng</a:t>
            </a:r>
            <a:r>
              <a:rPr lang="en-US" sz="2800" dirty="0">
                <a:solidFill>
                  <a:schemeClr val="tx1">
                    <a:lumMod val="40000"/>
                    <a:lumOff val="60000"/>
                  </a:schemeClr>
                </a:solidFill>
                <a:latin typeface="+mn-lt"/>
                <a:ea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rPr>
              <a:t>nhau</a:t>
            </a:r>
            <a:r>
              <a:rPr lang="en-US" sz="2800" dirty="0">
                <a:solidFill>
                  <a:schemeClr val="tx1">
                    <a:lumMod val="40000"/>
                    <a:lumOff val="60000"/>
                  </a:schemeClr>
                </a:solidFill>
                <a:latin typeface="+mn-lt"/>
                <a:ea typeface="Times New Roman" panose="02020603050405020304" pitchFamily="18" charset="0"/>
              </a:rPr>
              <a:t>?</a:t>
            </a:r>
          </a:p>
          <a:p>
            <a:pPr>
              <a:lnSpc>
                <a:spcPct val="100000"/>
              </a:lnSpc>
              <a:spcAft>
                <a:spcPts val="800"/>
              </a:spcAft>
            </a:pPr>
            <a:endParaRPr lang="en-US" sz="2800" dirty="0">
              <a:solidFill>
                <a:schemeClr val="tx1">
                  <a:lumMod val="40000"/>
                  <a:lumOff val="60000"/>
                </a:schemeClr>
              </a:solidFill>
              <a:latin typeface="+mn-lt"/>
            </a:endParaRPr>
          </a:p>
        </p:txBody>
      </p:sp>
      <p:sp>
        <p:nvSpPr>
          <p:cNvPr id="498" name="Google Shape;498;p45"/>
          <p:cNvSpPr txBox="1">
            <a:spLocks noGrp="1"/>
          </p:cNvSpPr>
          <p:nvPr>
            <p:ph type="title"/>
          </p:nvPr>
        </p:nvSpPr>
        <p:spPr>
          <a:xfrm>
            <a:off x="-69215" y="130175"/>
            <a:ext cx="4773295" cy="42037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600" b="1" dirty="0" smtClean="0">
                <a:solidFill>
                  <a:schemeClr val="dk1"/>
                </a:solidFill>
                <a:latin typeface="+mj-lt"/>
              </a:rPr>
              <a:t>HĐ</a:t>
            </a:r>
            <a:r>
              <a:rPr lang="en-US" altLang="en-GB" sz="3600" b="1" dirty="0" smtClean="0">
                <a:solidFill>
                  <a:schemeClr val="dk1"/>
                </a:solidFill>
                <a:latin typeface="+mj-lt"/>
              </a:rPr>
              <a:t> </a:t>
            </a:r>
            <a:br>
              <a:rPr lang="en-US" altLang="en-GB" sz="3600" b="1" dirty="0" smtClean="0">
                <a:solidFill>
                  <a:schemeClr val="dk1"/>
                </a:solidFill>
                <a:latin typeface="+mj-lt"/>
              </a:rPr>
            </a:br>
            <a:r>
              <a:rPr lang="en-US" altLang="en-GB" sz="3600" b="1" dirty="0" smtClean="0">
                <a:solidFill>
                  <a:schemeClr val="dk1"/>
                </a:solidFill>
                <a:latin typeface="+mj-lt"/>
              </a:rPr>
              <a:t>cá nhân 5p</a:t>
            </a:r>
          </a:p>
        </p:txBody>
      </p:sp>
      <p:graphicFrame>
        <p:nvGraphicFramePr>
          <p:cNvPr id="7" name="Table 6"/>
          <p:cNvGraphicFramePr>
            <a:graphicFrameLocks noGrp="1"/>
          </p:cNvGraphicFramePr>
          <p:nvPr/>
        </p:nvGraphicFramePr>
        <p:xfrm>
          <a:off x="111125" y="2713355"/>
          <a:ext cx="3766185" cy="1911350"/>
        </p:xfrm>
        <a:graphic>
          <a:graphicData uri="http://schemas.openxmlformats.org/drawingml/2006/table">
            <a:tbl>
              <a:tblPr firstRow="1" bandRow="1">
                <a:tableStyleId>{073A0DAA-6AF3-43AB-8588-CEC1D06C72B9}</a:tableStyleId>
              </a:tblPr>
              <a:tblGrid>
                <a:gridCol w="833120"/>
                <a:gridCol w="2933065"/>
              </a:tblGrid>
              <a:tr h="363586">
                <a:tc>
                  <a:txBody>
                    <a:bodyPr/>
                    <a:lstStyle/>
                    <a:p>
                      <a:pPr algn="ctr"/>
                      <a:r>
                        <a:rPr lang="en-US" sz="1500" b="1" dirty="0" err="1" smtClean="0"/>
                        <a:t>Số</a:t>
                      </a:r>
                      <a:r>
                        <a:rPr lang="en-US" sz="1500" b="1" dirty="0" smtClean="0"/>
                        <a:t> </a:t>
                      </a:r>
                      <a:r>
                        <a:rPr lang="en-US" sz="1500" b="1" dirty="0" err="1" smtClean="0"/>
                        <a:t>lớp</a:t>
                      </a:r>
                      <a:endParaRPr lang="en-US" sz="1500" b="1" dirty="0"/>
                    </a:p>
                  </a:txBody>
                  <a:tcPr anchor="ctr"/>
                </a:tc>
                <a:tc>
                  <a:txBody>
                    <a:bodyPr/>
                    <a:lstStyle/>
                    <a:p>
                      <a:pPr algn="ctr"/>
                      <a:r>
                        <a:rPr lang="en-US" sz="1500" b="1" dirty="0" err="1" smtClean="0"/>
                        <a:t>Nguyên</a:t>
                      </a:r>
                      <a:r>
                        <a:rPr lang="en-US" sz="1500" b="1" baseline="0" dirty="0" smtClean="0"/>
                        <a:t> </a:t>
                      </a:r>
                      <a:r>
                        <a:rPr lang="en-US" sz="1500" b="1" baseline="0" dirty="0" err="1" smtClean="0"/>
                        <a:t>tố</a:t>
                      </a:r>
                      <a:endParaRPr lang="en-US" sz="1500" b="1" dirty="0"/>
                    </a:p>
                  </a:txBody>
                  <a:tcPr anchor="ctr"/>
                </a:tc>
              </a:tr>
              <a:tr h="363586">
                <a:tc>
                  <a:txBody>
                    <a:bodyPr/>
                    <a:lstStyle/>
                    <a:p>
                      <a:pPr algn="ctr"/>
                      <a:r>
                        <a:rPr lang="en-US" sz="1600" b="1" dirty="0" smtClean="0"/>
                        <a:t>1 </a:t>
                      </a:r>
                      <a:r>
                        <a:rPr lang="en-US" sz="1600" b="1" dirty="0" err="1" smtClean="0"/>
                        <a:t>lớp</a:t>
                      </a:r>
                      <a:endParaRPr lang="en-US" sz="1600" b="1" dirty="0"/>
                    </a:p>
                  </a:txBody>
                  <a:tcPr anchor="ctr"/>
                </a:tc>
                <a:tc>
                  <a:txBody>
                    <a:bodyPr/>
                    <a:lstStyle/>
                    <a:p>
                      <a:pPr algn="ctr"/>
                      <a:endParaRPr lang="en-US" sz="1600" b="1" dirty="0"/>
                    </a:p>
                  </a:txBody>
                  <a:tcPr anchor="ctr"/>
                </a:tc>
              </a:tr>
              <a:tr h="436284">
                <a:tc>
                  <a:txBody>
                    <a:bodyPr/>
                    <a:lstStyle/>
                    <a:p>
                      <a:pPr algn="ctr"/>
                      <a:r>
                        <a:rPr lang="en-US" sz="1600" b="1" dirty="0" smtClean="0"/>
                        <a:t>2 </a:t>
                      </a:r>
                      <a:r>
                        <a:rPr lang="en-US" sz="1600" b="1" dirty="0" err="1" smtClean="0"/>
                        <a:t>lớp</a:t>
                      </a:r>
                      <a:endParaRPr lang="en-US" sz="1600" b="1" dirty="0"/>
                    </a:p>
                  </a:txBody>
                  <a:tcPr anchor="ctr"/>
                </a:tc>
                <a:tc>
                  <a:txBody>
                    <a:bodyPr/>
                    <a:lstStyle/>
                    <a:p>
                      <a:pPr algn="ctr">
                        <a:lnSpc>
                          <a:spcPct val="150000"/>
                        </a:lnSpc>
                        <a:spcAft>
                          <a:spcPts val="800"/>
                        </a:spcAft>
                      </a:pPr>
                      <a:endParaRPr lang="en-US" sz="16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363586">
                <a:tc>
                  <a:txBody>
                    <a:bodyPr/>
                    <a:lstStyle/>
                    <a:p>
                      <a:pPr algn="ctr"/>
                      <a:r>
                        <a:rPr lang="en-US" sz="1600" b="1" dirty="0" smtClean="0"/>
                        <a:t>3 </a:t>
                      </a:r>
                      <a:r>
                        <a:rPr lang="en-US" sz="1600" b="1" dirty="0" err="1" smtClean="0"/>
                        <a:t>lớp</a:t>
                      </a:r>
                      <a:endParaRPr lang="en-US" sz="1600" b="1" dirty="0"/>
                    </a:p>
                  </a:txBody>
                  <a:tcPr anchor="ctr"/>
                </a:tc>
                <a:tc>
                  <a:txBody>
                    <a:bodyPr/>
                    <a:lstStyle/>
                    <a:p>
                      <a:pPr algn="ctr"/>
                      <a:endParaRPr lang="en-US" sz="1600" b="1" dirty="0"/>
                    </a:p>
                  </a:txBody>
                  <a:tcPr anchor="ctr"/>
                </a:tc>
              </a:tr>
              <a:tr h="363586">
                <a:tc>
                  <a:txBody>
                    <a:bodyPr/>
                    <a:lstStyle/>
                    <a:p>
                      <a:pPr algn="ctr"/>
                      <a:r>
                        <a:rPr lang="en-US" sz="1600" b="1" dirty="0" smtClean="0"/>
                        <a:t>4 </a:t>
                      </a:r>
                      <a:r>
                        <a:rPr lang="en-US" sz="1600" b="1" dirty="0" err="1" smtClean="0"/>
                        <a:t>lớp</a:t>
                      </a:r>
                      <a:endParaRPr lang="en-US" sz="1600" b="1" dirty="0"/>
                    </a:p>
                  </a:txBody>
                  <a:tcPr anchor="ctr"/>
                </a:tc>
                <a:tc>
                  <a:txBody>
                    <a:bodyPr/>
                    <a:lstStyle/>
                    <a:p>
                      <a:pPr algn="ctr"/>
                      <a:endParaRPr lang="en-US" sz="1600" b="1" dirty="0"/>
                    </a:p>
                  </a:txBody>
                  <a:tcPr anchor="ctr"/>
                </a:tc>
              </a:tr>
            </a:tbl>
          </a:graphicData>
        </a:graphic>
      </p:graphicFrame>
      <p:graphicFrame>
        <p:nvGraphicFramePr>
          <p:cNvPr id="2" name="Table 1"/>
          <p:cNvGraphicFramePr>
            <a:graphicFrameLocks noGrp="1"/>
          </p:cNvGraphicFramePr>
          <p:nvPr/>
        </p:nvGraphicFramePr>
        <p:xfrm>
          <a:off x="5319395" y="1440180"/>
          <a:ext cx="4341495" cy="3703320"/>
        </p:xfrm>
        <a:graphic>
          <a:graphicData uri="http://schemas.openxmlformats.org/drawingml/2006/table">
            <a:tbl>
              <a:tblPr firstRow="1" bandRow="1">
                <a:tableStyleId>{616DA210-FB5B-4158-B5E0-FEB733F419BA}</a:tableStyleId>
              </a:tblPr>
              <a:tblGrid>
                <a:gridCol w="2306320"/>
              </a:tblGrid>
              <a:tr h="548640">
                <a:tc>
                  <a:txBody>
                    <a:bodyPr/>
                    <a:lstStyle/>
                    <a:p>
                      <a:pPr algn="l">
                        <a:spcAft>
                          <a:spcPts val="800"/>
                        </a:spcAft>
                      </a:pPr>
                      <a:r>
                        <a:rPr lang="en-US" sz="1500" b="1" u="none" strike="noStrike" cap="none" dirty="0" smtClean="0">
                          <a:sym typeface="Arial" panose="020B0604020202020204"/>
                        </a:rPr>
                        <a:t> 1 e: ....................</a:t>
                      </a:r>
                      <a:endParaRPr lang="en-US" sz="1500" b="1" i="0" u="none" strike="noStrike" cap="none" dirty="0">
                        <a:solidFill>
                          <a:schemeClr val="lt1"/>
                        </a:solidFill>
                        <a:latin typeface="+mn-lt"/>
                        <a:ea typeface="Calibri" panose="020F0502020204030204" pitchFamily="34" charset="0"/>
                        <a:cs typeface="Times New Roman" panose="02020603050405020304" pitchFamily="18" charset="0"/>
                        <a:sym typeface="Arial" panose="020B0604020202020204"/>
                      </a:endParaRPr>
                    </a:p>
                  </a:txBody>
                  <a:tcPr anchor="ctr"/>
                </a:tc>
              </a:tr>
              <a:tr h="548640">
                <a:tc>
                  <a:txBody>
                    <a:bodyPr/>
                    <a:lstStyle/>
                    <a:p>
                      <a:pPr algn="l">
                        <a:spcAft>
                          <a:spcPts val="800"/>
                        </a:spcAft>
                      </a:pPr>
                      <a:r>
                        <a:rPr lang="en-US" sz="1500" b="1" u="none" strike="noStrike" cap="none" dirty="0" smtClean="0">
                          <a:sym typeface="Arial" panose="020B0604020202020204"/>
                        </a:rPr>
                        <a:t>2 e: ....................</a:t>
                      </a:r>
                      <a:endParaRPr lang="en-US" sz="15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pPr>
                      <a:r>
                        <a:rPr lang="en-US" sz="1500" b="1" u="none" strike="noStrike" cap="none" dirty="0" smtClean="0">
                          <a:sym typeface="Arial" panose="020B0604020202020204"/>
                        </a:rPr>
                        <a:t>3 e: ...................</a:t>
                      </a:r>
                      <a:endParaRPr lang="en-US" sz="15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pPr>
                      <a:r>
                        <a:rPr lang="en-US" sz="1500" b="1" u="none" strike="noStrike" cap="none" dirty="0" smtClean="0">
                          <a:sym typeface="Arial" panose="020B0604020202020204"/>
                        </a:rPr>
                        <a:t> 4 e: ...................</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buNone/>
                      </a:pPr>
                      <a:r>
                        <a:rPr lang="en-US" sz="1500" b="1" dirty="0" smtClean="0">
                          <a:sym typeface="Arial" panose="020B0604020202020204"/>
                        </a:rPr>
                        <a:t>5 e:..................</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buNone/>
                      </a:pPr>
                      <a:r>
                        <a:rPr lang="en-US" sz="1500" b="1" dirty="0" smtClean="0">
                          <a:sym typeface="Arial" panose="020B0604020202020204"/>
                        </a:rPr>
                        <a:t> 6 e:...............</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buNone/>
                      </a:pPr>
                      <a:r>
                        <a:rPr lang="en-US" sz="1500" b="1" dirty="0" smtClean="0">
                          <a:sym typeface="Arial" panose="020B0604020202020204"/>
                        </a:rPr>
                        <a:t>7 e:................</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34340">
                <a:tc>
                  <a:txBody>
                    <a:bodyPr/>
                    <a:lstStyle/>
                    <a:p>
                      <a:pPr algn="l">
                        <a:spcAft>
                          <a:spcPts val="800"/>
                        </a:spcAft>
                        <a:buNone/>
                      </a:pPr>
                      <a:r>
                        <a:rPr lang="en-US" sz="1500" b="1" dirty="0" smtClean="0">
                          <a:sym typeface="Arial" panose="020B0604020202020204"/>
                        </a:rPr>
                        <a:t> 8 e</a:t>
                      </a:r>
                      <a:r>
                        <a:rPr lang="en-US" sz="1500" b="1" dirty="0" err="1" smtClean="0">
                          <a:sym typeface="Arial" panose="020B0604020202020204"/>
                        </a:rPr>
                        <a:t>:....................</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409065"/>
            <a:ext cx="4220845" cy="1383665"/>
          </a:xfrm>
          <a:prstGeom prst="rect">
            <a:avLst/>
          </a:prstGeom>
        </p:spPr>
        <p:txBody>
          <a:bodyPr wrap="square">
            <a:spAutoFit/>
          </a:bodyPr>
          <a:lstStyle/>
          <a:p>
            <a:pPr>
              <a:lnSpc>
                <a:spcPct val="100000"/>
              </a:lnSpc>
              <a:spcAft>
                <a:spcPts val="800"/>
              </a:spcAft>
            </a:pP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a.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tử</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của</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những</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nguyên</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tố</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nào</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có</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a:t>
            </a:r>
            <a:r>
              <a:rPr lang="en-US" sz="2800" dirty="0" err="1">
                <a:solidFill>
                  <a:schemeClr val="tx1">
                    <a:lumMod val="40000"/>
                    <a:lumOff val="60000"/>
                  </a:schemeClr>
                </a:solidFill>
                <a:latin typeface="+mn-lt"/>
                <a:ea typeface="Times New Roman" panose="02020603050405020304" pitchFamily="18" charset="0"/>
                <a:cs typeface="Times New Roman" panose="02020603050405020304" pitchFamily="18" charset="0"/>
              </a:rPr>
              <a:t>cùng</a:t>
            </a:r>
            <a:r>
              <a:rPr lang="en-US" sz="2800" dirty="0">
                <a:solidFill>
                  <a:schemeClr val="tx1">
                    <a:lumMod val="40000"/>
                    <a:lumOff val="60000"/>
                  </a:schemeClr>
                </a:solidFill>
                <a:latin typeface="+mn-lt"/>
                <a:ea typeface="Times New Roman" panose="02020603050405020304" pitchFamily="18" charset="0"/>
                <a:cs typeface="Times New Roman" panose="02020603050405020304" pitchFamily="18" charset="0"/>
              </a:rPr>
              <a:t>: Tổ 1,3 </a:t>
            </a:r>
            <a:endParaRPr lang="en-US" sz="2800" dirty="0">
              <a:solidFill>
                <a:schemeClr val="tx1">
                  <a:lumMod val="40000"/>
                  <a:lumOff val="60000"/>
                </a:schemeClr>
              </a:solidFill>
              <a:latin typeface="+mn-lt"/>
            </a:endParaRPr>
          </a:p>
        </p:txBody>
      </p:sp>
      <p:sp>
        <p:nvSpPr>
          <p:cNvPr id="5" name="Rectangle 3"/>
          <p:cNvSpPr/>
          <p:nvPr/>
        </p:nvSpPr>
        <p:spPr>
          <a:xfrm>
            <a:off x="4220845" y="130175"/>
            <a:ext cx="5069840" cy="1794510"/>
          </a:xfrm>
          <a:prstGeom prst="rect">
            <a:avLst/>
          </a:prstGeom>
        </p:spPr>
        <p:txBody>
          <a:bodyPr wrap="square">
            <a:spAutoFit/>
          </a:bodyPr>
          <a:lstStyle/>
          <a:p>
            <a:pPr>
              <a:lnSpc>
                <a:spcPct val="100000"/>
              </a:lnSpc>
              <a:spcAft>
                <a:spcPts val="800"/>
              </a:spcAft>
            </a:pPr>
            <a:r>
              <a:rPr lang="en-US" sz="2600" dirty="0">
                <a:solidFill>
                  <a:schemeClr val="tx1">
                    <a:lumMod val="40000"/>
                    <a:lumOff val="60000"/>
                  </a:schemeClr>
                </a:solidFill>
                <a:latin typeface="+mn-lt"/>
                <a:ea typeface="Times New Roman" panose="02020603050405020304" pitchFamily="18" charset="0"/>
              </a:rPr>
              <a:t>b. </a:t>
            </a:r>
            <a:r>
              <a:rPr lang="en-US" sz="2600" dirty="0" err="1">
                <a:solidFill>
                  <a:schemeClr val="tx1">
                    <a:lumMod val="40000"/>
                    <a:lumOff val="60000"/>
                  </a:schemeClr>
                </a:solidFill>
                <a:latin typeface="+mn-lt"/>
                <a:ea typeface="Times New Roman" panose="02020603050405020304" pitchFamily="18" charset="0"/>
              </a:rPr>
              <a:t>Nguyên</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tử</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của</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những</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nguyên</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tố</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nào</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có</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số</a:t>
            </a:r>
            <a:r>
              <a:rPr lang="en-US" sz="2600" dirty="0">
                <a:solidFill>
                  <a:schemeClr val="tx1">
                    <a:lumMod val="40000"/>
                    <a:lumOff val="60000"/>
                  </a:schemeClr>
                </a:solidFill>
                <a:latin typeface="+mn-lt"/>
                <a:ea typeface="Times New Roman" panose="02020603050405020304" pitchFamily="18" charset="0"/>
              </a:rPr>
              <a:t> electron ở </a:t>
            </a:r>
            <a:r>
              <a:rPr lang="en-US" sz="2600" dirty="0" err="1">
                <a:solidFill>
                  <a:schemeClr val="tx1">
                    <a:lumMod val="40000"/>
                    <a:lumOff val="60000"/>
                  </a:schemeClr>
                </a:solidFill>
                <a:latin typeface="+mn-lt"/>
                <a:ea typeface="Times New Roman" panose="02020603050405020304" pitchFamily="18" charset="0"/>
              </a:rPr>
              <a:t>lớp</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ngoài</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cùng</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bằng</a:t>
            </a:r>
            <a:r>
              <a:rPr lang="en-US" sz="2600" dirty="0">
                <a:solidFill>
                  <a:schemeClr val="tx1">
                    <a:lumMod val="40000"/>
                    <a:lumOff val="60000"/>
                  </a:schemeClr>
                </a:solidFill>
                <a:latin typeface="+mn-lt"/>
                <a:ea typeface="Times New Roman" panose="02020603050405020304" pitchFamily="18" charset="0"/>
              </a:rPr>
              <a:t> </a:t>
            </a:r>
            <a:r>
              <a:rPr lang="en-US" sz="2600" dirty="0" err="1">
                <a:solidFill>
                  <a:schemeClr val="tx1">
                    <a:lumMod val="40000"/>
                    <a:lumOff val="60000"/>
                  </a:schemeClr>
                </a:solidFill>
                <a:latin typeface="+mn-lt"/>
                <a:ea typeface="Times New Roman" panose="02020603050405020304" pitchFamily="18" charset="0"/>
              </a:rPr>
              <a:t>nhau</a:t>
            </a:r>
            <a:r>
              <a:rPr lang="en-US" sz="2600" dirty="0">
                <a:solidFill>
                  <a:schemeClr val="tx1">
                    <a:lumMod val="40000"/>
                    <a:lumOff val="60000"/>
                  </a:schemeClr>
                </a:solidFill>
                <a:latin typeface="+mn-lt"/>
                <a:ea typeface="Times New Roman" panose="02020603050405020304" pitchFamily="18" charset="0"/>
              </a:rPr>
              <a:t>?( Tổ 2,4)</a:t>
            </a:r>
          </a:p>
          <a:p>
            <a:pPr>
              <a:lnSpc>
                <a:spcPct val="100000"/>
              </a:lnSpc>
              <a:spcAft>
                <a:spcPts val="800"/>
              </a:spcAft>
            </a:pPr>
            <a:endParaRPr lang="en-US" sz="2600" dirty="0">
              <a:solidFill>
                <a:schemeClr val="tx1">
                  <a:lumMod val="40000"/>
                  <a:lumOff val="60000"/>
                </a:schemeClr>
              </a:solidFill>
              <a:latin typeface="+mn-lt"/>
            </a:endParaRPr>
          </a:p>
        </p:txBody>
      </p:sp>
      <p:sp>
        <p:nvSpPr>
          <p:cNvPr id="498" name="Google Shape;498;p45"/>
          <p:cNvSpPr txBox="1">
            <a:spLocks noGrp="1"/>
          </p:cNvSpPr>
          <p:nvPr>
            <p:ph type="title"/>
          </p:nvPr>
        </p:nvSpPr>
        <p:spPr>
          <a:xfrm>
            <a:off x="-69215" y="130175"/>
            <a:ext cx="4773295" cy="42037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600" b="1" dirty="0" smtClean="0">
                <a:solidFill>
                  <a:schemeClr val="dk1"/>
                </a:solidFill>
                <a:latin typeface="+mj-lt"/>
              </a:rPr>
              <a:t>T</a:t>
            </a:r>
            <a:r>
              <a:rPr lang="en-GB" sz="3600" b="1" dirty="0" smtClean="0">
                <a:solidFill>
                  <a:schemeClr val="dk1"/>
                </a:solidFill>
                <a:latin typeface="+mj-lt"/>
              </a:rPr>
              <a:t>hảo luận</a:t>
            </a:r>
            <a:r>
              <a:rPr lang="en-US" altLang="en-GB" sz="3600" b="1" dirty="0" smtClean="0">
                <a:solidFill>
                  <a:schemeClr val="dk1"/>
                </a:solidFill>
                <a:latin typeface="+mj-lt"/>
              </a:rPr>
              <a:t> </a:t>
            </a:r>
            <a:br>
              <a:rPr lang="en-US" altLang="en-GB" sz="3600" b="1" dirty="0" smtClean="0">
                <a:solidFill>
                  <a:schemeClr val="dk1"/>
                </a:solidFill>
                <a:latin typeface="+mj-lt"/>
              </a:rPr>
            </a:br>
            <a:r>
              <a:rPr lang="en-US" altLang="en-GB" sz="3600" b="1" dirty="0" smtClean="0">
                <a:solidFill>
                  <a:schemeClr val="dk1"/>
                </a:solidFill>
                <a:latin typeface="+mj-lt"/>
              </a:rPr>
              <a:t>nhóm 5p</a:t>
            </a:r>
          </a:p>
        </p:txBody>
      </p:sp>
      <p:graphicFrame>
        <p:nvGraphicFramePr>
          <p:cNvPr id="7" name="Table 6"/>
          <p:cNvGraphicFramePr>
            <a:graphicFrameLocks noGrp="1"/>
          </p:cNvGraphicFramePr>
          <p:nvPr/>
        </p:nvGraphicFramePr>
        <p:xfrm>
          <a:off x="111125" y="2713355"/>
          <a:ext cx="3766185" cy="1911350"/>
        </p:xfrm>
        <a:graphic>
          <a:graphicData uri="http://schemas.openxmlformats.org/drawingml/2006/table">
            <a:tbl>
              <a:tblPr firstRow="1" bandRow="1">
                <a:tableStyleId>{073A0DAA-6AF3-43AB-8588-CEC1D06C72B9}</a:tableStyleId>
              </a:tblPr>
              <a:tblGrid>
                <a:gridCol w="833120"/>
                <a:gridCol w="2933065"/>
              </a:tblGrid>
              <a:tr h="363586">
                <a:tc>
                  <a:txBody>
                    <a:bodyPr/>
                    <a:lstStyle/>
                    <a:p>
                      <a:pPr algn="ctr"/>
                      <a:r>
                        <a:rPr lang="en-US" sz="1500" b="1" dirty="0" err="1" smtClean="0"/>
                        <a:t>Số</a:t>
                      </a:r>
                      <a:r>
                        <a:rPr lang="en-US" sz="1500" b="1" dirty="0" smtClean="0"/>
                        <a:t> </a:t>
                      </a:r>
                      <a:r>
                        <a:rPr lang="en-US" sz="1500" b="1" dirty="0" err="1" smtClean="0"/>
                        <a:t>lớp</a:t>
                      </a:r>
                      <a:endParaRPr lang="en-US" sz="1500" b="1" dirty="0"/>
                    </a:p>
                  </a:txBody>
                  <a:tcPr anchor="ctr"/>
                </a:tc>
                <a:tc>
                  <a:txBody>
                    <a:bodyPr/>
                    <a:lstStyle/>
                    <a:p>
                      <a:pPr algn="ctr"/>
                      <a:r>
                        <a:rPr lang="en-US" sz="1500" b="1" dirty="0" err="1" smtClean="0"/>
                        <a:t>Nguyên</a:t>
                      </a:r>
                      <a:r>
                        <a:rPr lang="en-US" sz="1500" b="1" baseline="0" dirty="0" smtClean="0"/>
                        <a:t> </a:t>
                      </a:r>
                      <a:r>
                        <a:rPr lang="en-US" sz="1500" b="1" baseline="0" dirty="0" err="1" smtClean="0"/>
                        <a:t>tố</a:t>
                      </a:r>
                      <a:endParaRPr lang="en-US" sz="1500" b="1" dirty="0"/>
                    </a:p>
                  </a:txBody>
                  <a:tcPr anchor="ctr"/>
                </a:tc>
              </a:tr>
              <a:tr h="363586">
                <a:tc>
                  <a:txBody>
                    <a:bodyPr/>
                    <a:lstStyle/>
                    <a:p>
                      <a:pPr algn="ctr"/>
                      <a:r>
                        <a:rPr lang="en-US" sz="1600" b="1" dirty="0" smtClean="0"/>
                        <a:t>1 </a:t>
                      </a:r>
                      <a:r>
                        <a:rPr lang="en-US" sz="1600" b="1" dirty="0" err="1" smtClean="0"/>
                        <a:t>lớp</a:t>
                      </a:r>
                      <a:endParaRPr lang="en-US" sz="1600" b="1" dirty="0"/>
                    </a:p>
                  </a:txBody>
                  <a:tcPr anchor="ctr"/>
                </a:tc>
                <a:tc>
                  <a:txBody>
                    <a:bodyPr/>
                    <a:lstStyle/>
                    <a:p>
                      <a:pPr algn="ctr"/>
                      <a:endParaRPr lang="en-US" sz="1600" b="1" dirty="0"/>
                    </a:p>
                  </a:txBody>
                  <a:tcPr anchor="ctr"/>
                </a:tc>
              </a:tr>
              <a:tr h="436284">
                <a:tc>
                  <a:txBody>
                    <a:bodyPr/>
                    <a:lstStyle/>
                    <a:p>
                      <a:pPr algn="ctr"/>
                      <a:r>
                        <a:rPr lang="en-US" sz="1600" b="1" dirty="0" smtClean="0"/>
                        <a:t>2 </a:t>
                      </a:r>
                      <a:r>
                        <a:rPr lang="en-US" sz="1600" b="1" dirty="0" err="1" smtClean="0"/>
                        <a:t>lớp</a:t>
                      </a:r>
                      <a:endParaRPr lang="en-US" sz="1600" b="1" dirty="0"/>
                    </a:p>
                  </a:txBody>
                  <a:tcPr anchor="ctr"/>
                </a:tc>
                <a:tc>
                  <a:txBody>
                    <a:bodyPr/>
                    <a:lstStyle/>
                    <a:p>
                      <a:pPr algn="ctr">
                        <a:lnSpc>
                          <a:spcPct val="150000"/>
                        </a:lnSpc>
                        <a:spcAft>
                          <a:spcPts val="800"/>
                        </a:spcAft>
                      </a:pPr>
                      <a:endParaRPr lang="en-US" sz="16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363586">
                <a:tc>
                  <a:txBody>
                    <a:bodyPr/>
                    <a:lstStyle/>
                    <a:p>
                      <a:pPr algn="ctr"/>
                      <a:r>
                        <a:rPr lang="en-US" sz="1600" b="1" dirty="0" smtClean="0"/>
                        <a:t>3 </a:t>
                      </a:r>
                      <a:r>
                        <a:rPr lang="en-US" sz="1600" b="1" dirty="0" err="1" smtClean="0"/>
                        <a:t>lớp</a:t>
                      </a:r>
                      <a:endParaRPr lang="en-US" sz="1600" b="1" dirty="0"/>
                    </a:p>
                  </a:txBody>
                  <a:tcPr anchor="ctr"/>
                </a:tc>
                <a:tc>
                  <a:txBody>
                    <a:bodyPr/>
                    <a:lstStyle/>
                    <a:p>
                      <a:pPr algn="ctr"/>
                      <a:endParaRPr lang="en-US" sz="1600" b="1" dirty="0"/>
                    </a:p>
                  </a:txBody>
                  <a:tcPr anchor="ctr"/>
                </a:tc>
              </a:tr>
              <a:tr h="363586">
                <a:tc>
                  <a:txBody>
                    <a:bodyPr/>
                    <a:lstStyle/>
                    <a:p>
                      <a:pPr algn="ctr"/>
                      <a:r>
                        <a:rPr lang="en-US" sz="1600" b="1" dirty="0" smtClean="0"/>
                        <a:t>4 </a:t>
                      </a:r>
                      <a:r>
                        <a:rPr lang="en-US" sz="1600" b="1" dirty="0" err="1" smtClean="0"/>
                        <a:t>lớp</a:t>
                      </a:r>
                      <a:endParaRPr lang="en-US" sz="1600" b="1" dirty="0"/>
                    </a:p>
                  </a:txBody>
                  <a:tcPr anchor="ctr"/>
                </a:tc>
                <a:tc>
                  <a:txBody>
                    <a:bodyPr/>
                    <a:lstStyle/>
                    <a:p>
                      <a:pPr algn="ctr"/>
                      <a:endParaRPr lang="en-US" sz="1600" b="1" dirty="0"/>
                    </a:p>
                  </a:txBody>
                  <a:tcPr anchor="ctr"/>
                </a:tc>
              </a:tr>
            </a:tbl>
          </a:graphicData>
        </a:graphic>
      </p:graphicFrame>
      <p:graphicFrame>
        <p:nvGraphicFramePr>
          <p:cNvPr id="2" name="Table 1"/>
          <p:cNvGraphicFramePr>
            <a:graphicFrameLocks noGrp="1"/>
          </p:cNvGraphicFramePr>
          <p:nvPr/>
        </p:nvGraphicFramePr>
        <p:xfrm>
          <a:off x="5340985" y="1440180"/>
          <a:ext cx="2306320" cy="3596640"/>
        </p:xfrm>
        <a:graphic>
          <a:graphicData uri="http://schemas.openxmlformats.org/drawingml/2006/table">
            <a:tbl>
              <a:tblPr firstRow="1" bandRow="1">
                <a:tableStyleId>{616DA210-FB5B-4158-B5E0-FEB733F419BA}</a:tableStyleId>
              </a:tblPr>
              <a:tblGrid>
                <a:gridCol w="2306320"/>
              </a:tblGrid>
              <a:tr h="532765">
                <a:tc>
                  <a:txBody>
                    <a:bodyPr/>
                    <a:lstStyle/>
                    <a:p>
                      <a:pPr algn="l">
                        <a:spcAft>
                          <a:spcPts val="800"/>
                        </a:spcAft>
                      </a:pPr>
                      <a:r>
                        <a:rPr lang="en-US" sz="1500" b="1" u="none" strike="noStrike" cap="none" dirty="0" smtClean="0">
                          <a:sym typeface="Arial" panose="020B0604020202020204"/>
                        </a:rPr>
                        <a:t> 1 e: ....................</a:t>
                      </a:r>
                      <a:endParaRPr lang="en-US" sz="1500" b="1" i="0" u="none" strike="noStrike" cap="none" dirty="0">
                        <a:solidFill>
                          <a:schemeClr val="lt1"/>
                        </a:solidFill>
                        <a:latin typeface="+mn-lt"/>
                        <a:ea typeface="Calibri" panose="020F0502020204030204" pitchFamily="34" charset="0"/>
                        <a:cs typeface="Times New Roman" panose="02020603050405020304" pitchFamily="18" charset="0"/>
                        <a:sym typeface="Arial" panose="020B0604020202020204"/>
                      </a:endParaRPr>
                    </a:p>
                  </a:txBody>
                  <a:tcPr anchor="ctr"/>
                </a:tc>
              </a:tr>
              <a:tr h="532765">
                <a:tc>
                  <a:txBody>
                    <a:bodyPr/>
                    <a:lstStyle/>
                    <a:p>
                      <a:pPr algn="l">
                        <a:spcAft>
                          <a:spcPts val="800"/>
                        </a:spcAft>
                      </a:pPr>
                      <a:r>
                        <a:rPr lang="en-US" sz="1500" b="1" u="none" strike="noStrike" cap="none" dirty="0" smtClean="0">
                          <a:sym typeface="Arial" panose="020B0604020202020204"/>
                        </a:rPr>
                        <a:t>2 e: ....................</a:t>
                      </a:r>
                      <a:endParaRPr lang="en-US" sz="15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422275">
                <a:tc>
                  <a:txBody>
                    <a:bodyPr/>
                    <a:lstStyle/>
                    <a:p>
                      <a:pPr algn="l">
                        <a:spcAft>
                          <a:spcPts val="800"/>
                        </a:spcAft>
                      </a:pPr>
                      <a:r>
                        <a:rPr lang="en-US" sz="1500" b="1" u="none" strike="noStrike" cap="none" dirty="0" smtClean="0">
                          <a:sym typeface="Arial" panose="020B0604020202020204"/>
                        </a:rPr>
                        <a:t>3 e: ...................</a:t>
                      </a:r>
                      <a:endParaRPr lang="en-US" sz="1500" b="1" i="0" u="none" strike="noStrike" cap="none" dirty="0">
                        <a:solidFill>
                          <a:schemeClr val="dk1"/>
                        </a:solidFill>
                        <a:latin typeface="+mn-lt"/>
                        <a:ea typeface="Calibri" panose="020F0502020204030204" pitchFamily="34" charset="0"/>
                        <a:cs typeface="Times New Roman" panose="02020603050405020304" pitchFamily="18" charset="0"/>
                        <a:sym typeface="Arial" panose="020B0604020202020204"/>
                      </a:endParaRPr>
                    </a:p>
                  </a:txBody>
                  <a:tcPr anchor="ctr"/>
                </a:tc>
              </a:tr>
              <a:tr h="421640">
                <a:tc>
                  <a:txBody>
                    <a:bodyPr/>
                    <a:lstStyle/>
                    <a:p>
                      <a:pPr algn="l">
                        <a:spcAft>
                          <a:spcPts val="800"/>
                        </a:spcAft>
                      </a:pPr>
                      <a:r>
                        <a:rPr lang="en-US" sz="1500" b="1" u="none" strike="noStrike" cap="none" dirty="0" smtClean="0">
                          <a:sym typeface="Arial" panose="020B0604020202020204"/>
                        </a:rPr>
                        <a:t> 4 e: ...................</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21640">
                <a:tc>
                  <a:txBody>
                    <a:bodyPr/>
                    <a:lstStyle/>
                    <a:p>
                      <a:pPr algn="l">
                        <a:spcAft>
                          <a:spcPts val="800"/>
                        </a:spcAft>
                        <a:buNone/>
                      </a:pPr>
                      <a:r>
                        <a:rPr lang="en-US" sz="1500" b="1" dirty="0" smtClean="0">
                          <a:sym typeface="Arial" panose="020B0604020202020204"/>
                        </a:rPr>
                        <a:t>5 e:..................</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21640">
                <a:tc>
                  <a:txBody>
                    <a:bodyPr/>
                    <a:lstStyle/>
                    <a:p>
                      <a:pPr algn="l">
                        <a:spcAft>
                          <a:spcPts val="800"/>
                        </a:spcAft>
                        <a:buNone/>
                      </a:pPr>
                      <a:r>
                        <a:rPr lang="en-US" sz="1500" b="1" dirty="0" smtClean="0">
                          <a:sym typeface="Arial" panose="020B0604020202020204"/>
                        </a:rPr>
                        <a:t> 6 e:...............</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22275">
                <a:tc>
                  <a:txBody>
                    <a:bodyPr/>
                    <a:lstStyle/>
                    <a:p>
                      <a:pPr algn="l">
                        <a:spcAft>
                          <a:spcPts val="800"/>
                        </a:spcAft>
                        <a:buNone/>
                      </a:pPr>
                      <a:r>
                        <a:rPr lang="en-US" sz="1500" b="1" dirty="0" smtClean="0">
                          <a:sym typeface="Arial" panose="020B0604020202020204"/>
                        </a:rPr>
                        <a:t>7 e:................</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r h="421640">
                <a:tc>
                  <a:txBody>
                    <a:bodyPr/>
                    <a:lstStyle/>
                    <a:p>
                      <a:pPr algn="l">
                        <a:spcAft>
                          <a:spcPts val="800"/>
                        </a:spcAft>
                        <a:buNone/>
                      </a:pPr>
                      <a:r>
                        <a:rPr lang="en-US" sz="1500" b="1" dirty="0" smtClean="0">
                          <a:sym typeface="Arial" panose="020B0604020202020204"/>
                        </a:rPr>
                        <a:t> 8 e</a:t>
                      </a:r>
                      <a:r>
                        <a:rPr lang="en-US" sz="1500" b="1" dirty="0" err="1" smtClean="0">
                          <a:sym typeface="Arial" panose="020B0604020202020204"/>
                        </a:rPr>
                        <a:t>:....................</a:t>
                      </a:r>
                      <a:endParaRPr lang="en-US" sz="1500" b="1" i="0" u="none" strike="noStrike" cap="none" dirty="0">
                        <a:solidFill>
                          <a:schemeClr val="dk1"/>
                        </a:solidFill>
                        <a:effectLst/>
                        <a:latin typeface="+mn-lt"/>
                        <a:ea typeface="Calibri" panose="020F0502020204030204" pitchFamily="34" charset="0"/>
                        <a:cs typeface="Times New Roman" panose="02020603050405020304" pitchFamily="18" charset="0"/>
                        <a:sym typeface="Arial" panose="020B0604020202020204"/>
                      </a:endParaRPr>
                    </a:p>
                  </a:txBody>
                  <a:tcPr anchor="ctr"/>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US"/>
          </a:p>
        </p:txBody>
      </p:sp>
      <p:sp>
        <p:nvSpPr>
          <p:cNvPr id="3" name="Title 2"/>
          <p:cNvSpPr>
            <a:spLocks noGrp="1"/>
          </p:cNvSpPr>
          <p:nvPr>
            <p:ph type="title"/>
          </p:nvPr>
        </p:nvSpPr>
        <p:spPr>
          <a:xfrm>
            <a:off x="425450" y="99060"/>
            <a:ext cx="8623935" cy="420370"/>
          </a:xfrm>
        </p:spPr>
        <p:txBody>
          <a:bodyPr/>
          <a:lstStyle/>
          <a:p>
            <a:r>
              <a:rPr lang="en-US"/>
              <a:t>EM HÃY NHẬN XÉT SỐ PROTON CỦA CÁC NGUYÊN TỬ THEO HÀNG NGANG  </a:t>
            </a:r>
          </a:p>
        </p:txBody>
      </p:sp>
      <p:pic>
        <p:nvPicPr>
          <p:cNvPr id="4" name="Picture 3"/>
          <p:cNvPicPr>
            <a:picLocks noChangeAspect="1"/>
          </p:cNvPicPr>
          <p:nvPr/>
        </p:nvPicPr>
        <p:blipFill>
          <a:blip r:embed="rId2"/>
          <a:stretch>
            <a:fillRect/>
          </a:stretch>
        </p:blipFill>
        <p:spPr>
          <a:xfrm>
            <a:off x="259080" y="1006475"/>
            <a:ext cx="8162290" cy="426021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122"/>
        <p:cNvGrpSpPr/>
        <p:nvPr/>
      </p:nvGrpSpPr>
      <p:grpSpPr>
        <a:xfrm>
          <a:off x="0" y="0"/>
          <a:ext cx="0" cy="0"/>
          <a:chOff x="0" y="0"/>
          <a:chExt cx="0" cy="0"/>
        </a:xfrm>
      </p:grpSpPr>
      <p:sp>
        <p:nvSpPr>
          <p:cNvPr id="58" name="Google Shape;634;p48"/>
          <p:cNvSpPr/>
          <p:nvPr/>
        </p:nvSpPr>
        <p:spPr>
          <a:xfrm>
            <a:off x="264405" y="2351066"/>
            <a:ext cx="6081311" cy="2110766"/>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56"/>
          <p:cNvSpPr txBox="1">
            <a:spLocks noGrp="1"/>
          </p:cNvSpPr>
          <p:nvPr>
            <p:ph type="title"/>
          </p:nvPr>
        </p:nvSpPr>
        <p:spPr>
          <a:xfrm>
            <a:off x="554746" y="2387146"/>
            <a:ext cx="6341812" cy="2592479"/>
          </a:xfrm>
          <a:prstGeom prst="rect">
            <a:avLst/>
          </a:prstGeom>
        </p:spPr>
        <p:txBody>
          <a:bodyPr spcFirstLastPara="1" wrap="square" lIns="91425" tIns="91425" rIns="91425" bIns="91425" anchor="t" anchorCtr="0">
            <a:noAutofit/>
          </a:bodyPr>
          <a:lstStyle/>
          <a:p>
            <a:pPr marL="0" lvl="0" indent="0" algn="l" rtl="0">
              <a:lnSpc>
                <a:spcPct val="130000"/>
              </a:lnSpc>
              <a:spcBef>
                <a:spcPts val="0"/>
              </a:spcBef>
              <a:spcAft>
                <a:spcPts val="0"/>
              </a:spcAft>
              <a:buNone/>
            </a:pPr>
            <a:r>
              <a:rPr lang="en-GB" sz="4400" b="1" dirty="0" smtClean="0">
                <a:latin typeface="+mj-lt"/>
              </a:rPr>
              <a:t>Cấu tạo bảng </a:t>
            </a:r>
            <a:r>
              <a:rPr lang="en-GB" sz="4800" b="1" dirty="0" smtClean="0">
                <a:latin typeface="+mj-lt"/>
              </a:rPr>
              <a:t/>
            </a:r>
            <a:br>
              <a:rPr lang="en-GB" sz="4800" b="1" dirty="0" smtClean="0">
                <a:latin typeface="+mj-lt"/>
              </a:rPr>
            </a:br>
            <a:r>
              <a:rPr lang="en-GB" sz="4800" b="1" dirty="0" smtClean="0">
                <a:latin typeface="+mj-lt"/>
              </a:rPr>
              <a:t>tuần hoàn hóa học</a:t>
            </a:r>
            <a:endParaRPr sz="4400" b="1" dirty="0">
              <a:latin typeface="+mj-lt"/>
            </a:endParaRPr>
          </a:p>
        </p:txBody>
      </p:sp>
      <p:sp>
        <p:nvSpPr>
          <p:cNvPr id="1124" name="Google Shape;1124;p56"/>
          <p:cNvSpPr txBox="1">
            <a:spLocks noGrp="1"/>
          </p:cNvSpPr>
          <p:nvPr>
            <p:ph type="title" idx="2"/>
          </p:nvPr>
        </p:nvSpPr>
        <p:spPr>
          <a:xfrm>
            <a:off x="720000" y="1015000"/>
            <a:ext cx="1460700" cy="83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smtClean="0">
                <a:latin typeface="+mj-lt"/>
              </a:rPr>
              <a:t>02</a:t>
            </a:r>
            <a:endParaRPr b="1" dirty="0">
              <a:latin typeface="+mj-lt"/>
            </a:endParaRPr>
          </a:p>
        </p:txBody>
      </p:sp>
      <p:grpSp>
        <p:nvGrpSpPr>
          <p:cNvPr id="1126" name="Google Shape;1126;p56"/>
          <p:cNvGrpSpPr/>
          <p:nvPr/>
        </p:nvGrpSpPr>
        <p:grpSpPr>
          <a:xfrm>
            <a:off x="6128833" y="1014989"/>
            <a:ext cx="1233771" cy="1334873"/>
            <a:chOff x="2968638" y="3728200"/>
            <a:chExt cx="1092800" cy="1182350"/>
          </a:xfrm>
        </p:grpSpPr>
        <p:sp>
          <p:nvSpPr>
            <p:cNvPr id="1127" name="Google Shape;1127;p56"/>
            <p:cNvSpPr/>
            <p:nvPr/>
          </p:nvSpPr>
          <p:spPr>
            <a:xfrm>
              <a:off x="2968638" y="3728200"/>
              <a:ext cx="1086350" cy="1182350"/>
            </a:xfrm>
            <a:custGeom>
              <a:avLst/>
              <a:gdLst/>
              <a:ahLst/>
              <a:cxnLst/>
              <a:rect l="l" t="t" r="r" b="b"/>
              <a:pathLst>
                <a:path w="43454" h="47294" extrusionOk="0">
                  <a:moveTo>
                    <a:pt x="7527" y="1328"/>
                  </a:moveTo>
                  <a:cubicBezTo>
                    <a:pt x="7568" y="1328"/>
                    <a:pt x="7609" y="1329"/>
                    <a:pt x="7650" y="1331"/>
                  </a:cubicBezTo>
                  <a:lnTo>
                    <a:pt x="7623" y="1331"/>
                  </a:lnTo>
                  <a:cubicBezTo>
                    <a:pt x="9304" y="1331"/>
                    <a:pt x="10281" y="2307"/>
                    <a:pt x="10226" y="3908"/>
                  </a:cubicBezTo>
                  <a:cubicBezTo>
                    <a:pt x="10226" y="4966"/>
                    <a:pt x="9711" y="5996"/>
                    <a:pt x="8870" y="6647"/>
                  </a:cubicBezTo>
                  <a:cubicBezTo>
                    <a:pt x="8490" y="6937"/>
                    <a:pt x="8026" y="7093"/>
                    <a:pt x="7566" y="7093"/>
                  </a:cubicBezTo>
                  <a:cubicBezTo>
                    <a:pt x="7336" y="7093"/>
                    <a:pt x="7107" y="7054"/>
                    <a:pt x="6890" y="6973"/>
                  </a:cubicBezTo>
                  <a:cubicBezTo>
                    <a:pt x="6076" y="6702"/>
                    <a:pt x="5398" y="6186"/>
                    <a:pt x="4991" y="5454"/>
                  </a:cubicBezTo>
                  <a:cubicBezTo>
                    <a:pt x="4205" y="4233"/>
                    <a:pt x="4585" y="2579"/>
                    <a:pt x="5832" y="1846"/>
                  </a:cubicBezTo>
                  <a:cubicBezTo>
                    <a:pt x="6341" y="1516"/>
                    <a:pt x="6920" y="1328"/>
                    <a:pt x="7527" y="1328"/>
                  </a:cubicBezTo>
                  <a:close/>
                  <a:moveTo>
                    <a:pt x="26392" y="8341"/>
                  </a:moveTo>
                  <a:cubicBezTo>
                    <a:pt x="27891" y="8341"/>
                    <a:pt x="29301" y="9134"/>
                    <a:pt x="30081" y="10418"/>
                  </a:cubicBezTo>
                  <a:cubicBezTo>
                    <a:pt x="30298" y="10770"/>
                    <a:pt x="30407" y="11150"/>
                    <a:pt x="30407" y="11557"/>
                  </a:cubicBezTo>
                  <a:cubicBezTo>
                    <a:pt x="30407" y="12506"/>
                    <a:pt x="30108" y="13401"/>
                    <a:pt x="29539" y="14161"/>
                  </a:cubicBezTo>
                  <a:cubicBezTo>
                    <a:pt x="29050" y="14784"/>
                    <a:pt x="28372" y="14974"/>
                    <a:pt x="27531" y="15001"/>
                  </a:cubicBezTo>
                  <a:lnTo>
                    <a:pt x="27531" y="14974"/>
                  </a:lnTo>
                  <a:cubicBezTo>
                    <a:pt x="27694" y="14649"/>
                    <a:pt x="27830" y="14405"/>
                    <a:pt x="27965" y="14188"/>
                  </a:cubicBezTo>
                  <a:cubicBezTo>
                    <a:pt x="28210" y="13754"/>
                    <a:pt x="28237" y="13266"/>
                    <a:pt x="28047" y="12832"/>
                  </a:cubicBezTo>
                  <a:cubicBezTo>
                    <a:pt x="27706" y="11969"/>
                    <a:pt x="26626" y="11316"/>
                    <a:pt x="25678" y="11316"/>
                  </a:cubicBezTo>
                  <a:cubicBezTo>
                    <a:pt x="25493" y="11316"/>
                    <a:pt x="25313" y="11341"/>
                    <a:pt x="25145" y="11394"/>
                  </a:cubicBezTo>
                  <a:cubicBezTo>
                    <a:pt x="24846" y="11530"/>
                    <a:pt x="24575" y="11692"/>
                    <a:pt x="24304" y="11882"/>
                  </a:cubicBezTo>
                  <a:cubicBezTo>
                    <a:pt x="24141" y="12045"/>
                    <a:pt x="23978" y="12181"/>
                    <a:pt x="23815" y="12370"/>
                  </a:cubicBezTo>
                  <a:cubicBezTo>
                    <a:pt x="23680" y="12181"/>
                    <a:pt x="23571" y="11964"/>
                    <a:pt x="23490" y="11747"/>
                  </a:cubicBezTo>
                  <a:cubicBezTo>
                    <a:pt x="23110" y="10173"/>
                    <a:pt x="24358" y="8546"/>
                    <a:pt x="26040" y="8356"/>
                  </a:cubicBezTo>
                  <a:cubicBezTo>
                    <a:pt x="26158" y="8346"/>
                    <a:pt x="26275" y="8341"/>
                    <a:pt x="26392" y="8341"/>
                  </a:cubicBezTo>
                  <a:close/>
                  <a:moveTo>
                    <a:pt x="25443" y="12370"/>
                  </a:moveTo>
                  <a:cubicBezTo>
                    <a:pt x="26067" y="12398"/>
                    <a:pt x="26663" y="12723"/>
                    <a:pt x="27016" y="13266"/>
                  </a:cubicBezTo>
                  <a:cubicBezTo>
                    <a:pt x="26853" y="13482"/>
                    <a:pt x="26718" y="13727"/>
                    <a:pt x="26555" y="13971"/>
                  </a:cubicBezTo>
                  <a:cubicBezTo>
                    <a:pt x="25524" y="15273"/>
                    <a:pt x="24521" y="16575"/>
                    <a:pt x="23490" y="17904"/>
                  </a:cubicBezTo>
                  <a:cubicBezTo>
                    <a:pt x="23164" y="18338"/>
                    <a:pt x="22839" y="18826"/>
                    <a:pt x="22514" y="19314"/>
                  </a:cubicBezTo>
                  <a:cubicBezTo>
                    <a:pt x="22269" y="19151"/>
                    <a:pt x="22080" y="19043"/>
                    <a:pt x="21917" y="18907"/>
                  </a:cubicBezTo>
                  <a:cubicBezTo>
                    <a:pt x="21673" y="18717"/>
                    <a:pt x="21456" y="18528"/>
                    <a:pt x="21239" y="18338"/>
                  </a:cubicBezTo>
                  <a:cubicBezTo>
                    <a:pt x="22649" y="16303"/>
                    <a:pt x="24032" y="14350"/>
                    <a:pt x="25443" y="12370"/>
                  </a:cubicBezTo>
                  <a:close/>
                  <a:moveTo>
                    <a:pt x="9928" y="7488"/>
                  </a:moveTo>
                  <a:cubicBezTo>
                    <a:pt x="10145" y="7814"/>
                    <a:pt x="10335" y="8112"/>
                    <a:pt x="10525" y="8437"/>
                  </a:cubicBezTo>
                  <a:cubicBezTo>
                    <a:pt x="11962" y="11068"/>
                    <a:pt x="13400" y="13672"/>
                    <a:pt x="14837" y="16303"/>
                  </a:cubicBezTo>
                  <a:cubicBezTo>
                    <a:pt x="15461" y="17388"/>
                    <a:pt x="16139" y="18446"/>
                    <a:pt x="16790" y="19558"/>
                  </a:cubicBezTo>
                  <a:cubicBezTo>
                    <a:pt x="17089" y="20046"/>
                    <a:pt x="17387" y="20589"/>
                    <a:pt x="17658" y="21104"/>
                  </a:cubicBezTo>
                  <a:cubicBezTo>
                    <a:pt x="17821" y="21321"/>
                    <a:pt x="17767" y="21593"/>
                    <a:pt x="17577" y="21728"/>
                  </a:cubicBezTo>
                  <a:cubicBezTo>
                    <a:pt x="17461" y="21786"/>
                    <a:pt x="17337" y="21813"/>
                    <a:pt x="17217" y="21813"/>
                  </a:cubicBezTo>
                  <a:cubicBezTo>
                    <a:pt x="17114" y="21813"/>
                    <a:pt x="17014" y="21793"/>
                    <a:pt x="16926" y="21755"/>
                  </a:cubicBezTo>
                  <a:cubicBezTo>
                    <a:pt x="16628" y="21565"/>
                    <a:pt x="16356" y="21294"/>
                    <a:pt x="16139" y="20996"/>
                  </a:cubicBezTo>
                  <a:cubicBezTo>
                    <a:pt x="15733" y="20372"/>
                    <a:pt x="15353" y="19721"/>
                    <a:pt x="14973" y="19043"/>
                  </a:cubicBezTo>
                  <a:cubicBezTo>
                    <a:pt x="13129" y="15734"/>
                    <a:pt x="11257" y="12425"/>
                    <a:pt x="9413" y="9116"/>
                  </a:cubicBezTo>
                  <a:lnTo>
                    <a:pt x="8870" y="8139"/>
                  </a:lnTo>
                  <a:lnTo>
                    <a:pt x="9928" y="7488"/>
                  </a:lnTo>
                  <a:close/>
                  <a:moveTo>
                    <a:pt x="18730" y="18857"/>
                  </a:moveTo>
                  <a:cubicBezTo>
                    <a:pt x="19296" y="18857"/>
                    <a:pt x="19853" y="19068"/>
                    <a:pt x="20289" y="19450"/>
                  </a:cubicBezTo>
                  <a:cubicBezTo>
                    <a:pt x="20750" y="19857"/>
                    <a:pt x="21320" y="20209"/>
                    <a:pt x="21781" y="20643"/>
                  </a:cubicBezTo>
                  <a:cubicBezTo>
                    <a:pt x="24656" y="23328"/>
                    <a:pt x="23680" y="28156"/>
                    <a:pt x="19964" y="29513"/>
                  </a:cubicBezTo>
                  <a:cubicBezTo>
                    <a:pt x="19448" y="29704"/>
                    <a:pt x="18912" y="29790"/>
                    <a:pt x="18379" y="29790"/>
                  </a:cubicBezTo>
                  <a:cubicBezTo>
                    <a:pt x="16417" y="29790"/>
                    <a:pt x="14487" y="28626"/>
                    <a:pt x="13698" y="27261"/>
                  </a:cubicBezTo>
                  <a:cubicBezTo>
                    <a:pt x="13454" y="26855"/>
                    <a:pt x="13319" y="26393"/>
                    <a:pt x="13264" y="25959"/>
                  </a:cubicBezTo>
                  <a:cubicBezTo>
                    <a:pt x="13074" y="24413"/>
                    <a:pt x="13427" y="22840"/>
                    <a:pt x="14241" y="21538"/>
                  </a:cubicBezTo>
                  <a:cubicBezTo>
                    <a:pt x="14403" y="21294"/>
                    <a:pt x="14593" y="21077"/>
                    <a:pt x="14783" y="20860"/>
                  </a:cubicBezTo>
                  <a:cubicBezTo>
                    <a:pt x="15136" y="21348"/>
                    <a:pt x="15461" y="21782"/>
                    <a:pt x="15733" y="22216"/>
                  </a:cubicBezTo>
                  <a:cubicBezTo>
                    <a:pt x="16089" y="22762"/>
                    <a:pt x="16591" y="22934"/>
                    <a:pt x="17127" y="22934"/>
                  </a:cubicBezTo>
                  <a:cubicBezTo>
                    <a:pt x="17284" y="22934"/>
                    <a:pt x="17444" y="22919"/>
                    <a:pt x="17604" y="22894"/>
                  </a:cubicBezTo>
                  <a:cubicBezTo>
                    <a:pt x="18201" y="22786"/>
                    <a:pt x="18662" y="22271"/>
                    <a:pt x="18743" y="21674"/>
                  </a:cubicBezTo>
                  <a:cubicBezTo>
                    <a:pt x="18798" y="21430"/>
                    <a:pt x="18770" y="21213"/>
                    <a:pt x="18716" y="20996"/>
                  </a:cubicBezTo>
                  <a:cubicBezTo>
                    <a:pt x="18608" y="20670"/>
                    <a:pt x="18472" y="20372"/>
                    <a:pt x="18309" y="20074"/>
                  </a:cubicBezTo>
                  <a:cubicBezTo>
                    <a:pt x="18119" y="19748"/>
                    <a:pt x="17957" y="19395"/>
                    <a:pt x="17902" y="19016"/>
                  </a:cubicBezTo>
                  <a:cubicBezTo>
                    <a:pt x="18171" y="18908"/>
                    <a:pt x="18452" y="18857"/>
                    <a:pt x="18730" y="18857"/>
                  </a:cubicBezTo>
                  <a:close/>
                  <a:moveTo>
                    <a:pt x="12044" y="27099"/>
                  </a:moveTo>
                  <a:lnTo>
                    <a:pt x="12478" y="27967"/>
                  </a:lnTo>
                  <a:cubicBezTo>
                    <a:pt x="12234" y="28156"/>
                    <a:pt x="12044" y="28319"/>
                    <a:pt x="11827" y="28455"/>
                  </a:cubicBezTo>
                  <a:cubicBezTo>
                    <a:pt x="10389" y="29486"/>
                    <a:pt x="8952" y="30462"/>
                    <a:pt x="7514" y="31493"/>
                  </a:cubicBezTo>
                  <a:cubicBezTo>
                    <a:pt x="6944" y="31900"/>
                    <a:pt x="6429" y="32361"/>
                    <a:pt x="5887" y="32768"/>
                  </a:cubicBezTo>
                  <a:cubicBezTo>
                    <a:pt x="5678" y="32932"/>
                    <a:pt x="5502" y="33014"/>
                    <a:pt x="5345" y="33014"/>
                  </a:cubicBezTo>
                  <a:cubicBezTo>
                    <a:pt x="5217" y="33014"/>
                    <a:pt x="5101" y="32959"/>
                    <a:pt x="4991" y="32849"/>
                  </a:cubicBezTo>
                  <a:cubicBezTo>
                    <a:pt x="4666" y="32578"/>
                    <a:pt x="4666" y="32062"/>
                    <a:pt x="4991" y="31791"/>
                  </a:cubicBezTo>
                  <a:cubicBezTo>
                    <a:pt x="5507" y="31303"/>
                    <a:pt x="6049" y="30869"/>
                    <a:pt x="6619" y="30489"/>
                  </a:cubicBezTo>
                  <a:cubicBezTo>
                    <a:pt x="8273" y="29404"/>
                    <a:pt x="9955" y="28346"/>
                    <a:pt x="11664" y="27316"/>
                  </a:cubicBezTo>
                  <a:cubicBezTo>
                    <a:pt x="11745" y="27261"/>
                    <a:pt x="11827" y="27207"/>
                    <a:pt x="12044" y="27099"/>
                  </a:cubicBezTo>
                  <a:close/>
                  <a:moveTo>
                    <a:pt x="3483" y="30186"/>
                  </a:moveTo>
                  <a:cubicBezTo>
                    <a:pt x="3864" y="30186"/>
                    <a:pt x="4245" y="30288"/>
                    <a:pt x="4585" y="30489"/>
                  </a:cubicBezTo>
                  <a:cubicBezTo>
                    <a:pt x="4395" y="30679"/>
                    <a:pt x="4205" y="30815"/>
                    <a:pt x="4069" y="30977"/>
                  </a:cubicBezTo>
                  <a:cubicBezTo>
                    <a:pt x="3500" y="31628"/>
                    <a:pt x="3445" y="32578"/>
                    <a:pt x="3907" y="33283"/>
                  </a:cubicBezTo>
                  <a:cubicBezTo>
                    <a:pt x="4204" y="33804"/>
                    <a:pt x="4758" y="34095"/>
                    <a:pt x="5321" y="34095"/>
                  </a:cubicBezTo>
                  <a:cubicBezTo>
                    <a:pt x="5578" y="34095"/>
                    <a:pt x="5838" y="34034"/>
                    <a:pt x="6076" y="33907"/>
                  </a:cubicBezTo>
                  <a:cubicBezTo>
                    <a:pt x="6293" y="33798"/>
                    <a:pt x="6510" y="33663"/>
                    <a:pt x="6863" y="33500"/>
                  </a:cubicBezTo>
                  <a:lnTo>
                    <a:pt x="6863" y="33500"/>
                  </a:lnTo>
                  <a:cubicBezTo>
                    <a:pt x="6809" y="34069"/>
                    <a:pt x="6538" y="34612"/>
                    <a:pt x="6131" y="34992"/>
                  </a:cubicBezTo>
                  <a:cubicBezTo>
                    <a:pt x="5531" y="35591"/>
                    <a:pt x="4905" y="35921"/>
                    <a:pt x="4239" y="35921"/>
                  </a:cubicBezTo>
                  <a:cubicBezTo>
                    <a:pt x="3729" y="35921"/>
                    <a:pt x="3196" y="35728"/>
                    <a:pt x="2632" y="35317"/>
                  </a:cubicBezTo>
                  <a:cubicBezTo>
                    <a:pt x="1764" y="34720"/>
                    <a:pt x="1221" y="33771"/>
                    <a:pt x="1167" y="32713"/>
                  </a:cubicBezTo>
                  <a:cubicBezTo>
                    <a:pt x="1059" y="31845"/>
                    <a:pt x="1465" y="31032"/>
                    <a:pt x="2225" y="30598"/>
                  </a:cubicBezTo>
                  <a:cubicBezTo>
                    <a:pt x="2603" y="30322"/>
                    <a:pt x="3043" y="30186"/>
                    <a:pt x="3483" y="30186"/>
                  </a:cubicBezTo>
                  <a:close/>
                  <a:moveTo>
                    <a:pt x="24602" y="26475"/>
                  </a:moveTo>
                  <a:cubicBezTo>
                    <a:pt x="24792" y="26556"/>
                    <a:pt x="24955" y="26665"/>
                    <a:pt x="25145" y="26773"/>
                  </a:cubicBezTo>
                  <a:cubicBezTo>
                    <a:pt x="27667" y="28536"/>
                    <a:pt x="30190" y="30326"/>
                    <a:pt x="32739" y="32089"/>
                  </a:cubicBezTo>
                  <a:cubicBezTo>
                    <a:pt x="34394" y="33256"/>
                    <a:pt x="36103" y="34368"/>
                    <a:pt x="37757" y="35507"/>
                  </a:cubicBezTo>
                  <a:cubicBezTo>
                    <a:pt x="38137" y="35778"/>
                    <a:pt x="38489" y="36077"/>
                    <a:pt x="38815" y="36429"/>
                  </a:cubicBezTo>
                  <a:cubicBezTo>
                    <a:pt x="38869" y="36565"/>
                    <a:pt x="38869" y="36728"/>
                    <a:pt x="38815" y="36863"/>
                  </a:cubicBezTo>
                  <a:cubicBezTo>
                    <a:pt x="38706" y="36972"/>
                    <a:pt x="38598" y="36999"/>
                    <a:pt x="38462" y="36999"/>
                  </a:cubicBezTo>
                  <a:cubicBezTo>
                    <a:pt x="38028" y="36863"/>
                    <a:pt x="37594" y="36700"/>
                    <a:pt x="37188" y="36456"/>
                  </a:cubicBezTo>
                  <a:cubicBezTo>
                    <a:pt x="35506" y="35317"/>
                    <a:pt x="33824" y="34205"/>
                    <a:pt x="32197" y="32984"/>
                  </a:cubicBezTo>
                  <a:cubicBezTo>
                    <a:pt x="29918" y="31276"/>
                    <a:pt x="27559" y="29648"/>
                    <a:pt x="25145" y="28102"/>
                  </a:cubicBezTo>
                  <a:cubicBezTo>
                    <a:pt x="24846" y="27912"/>
                    <a:pt x="24548" y="27722"/>
                    <a:pt x="24168" y="27478"/>
                  </a:cubicBezTo>
                  <a:lnTo>
                    <a:pt x="24602" y="26475"/>
                  </a:lnTo>
                  <a:close/>
                  <a:moveTo>
                    <a:pt x="39712" y="34878"/>
                  </a:moveTo>
                  <a:cubicBezTo>
                    <a:pt x="39963" y="34878"/>
                    <a:pt x="40211" y="34926"/>
                    <a:pt x="40442" y="35019"/>
                  </a:cubicBezTo>
                  <a:cubicBezTo>
                    <a:pt x="40985" y="35263"/>
                    <a:pt x="41446" y="35670"/>
                    <a:pt x="41744" y="36212"/>
                  </a:cubicBezTo>
                  <a:cubicBezTo>
                    <a:pt x="42395" y="37189"/>
                    <a:pt x="42260" y="38491"/>
                    <a:pt x="41446" y="39331"/>
                  </a:cubicBezTo>
                  <a:cubicBezTo>
                    <a:pt x="40920" y="39930"/>
                    <a:pt x="40164" y="40262"/>
                    <a:pt x="39396" y="40262"/>
                  </a:cubicBezTo>
                  <a:cubicBezTo>
                    <a:pt x="39015" y="40262"/>
                    <a:pt x="38632" y="40180"/>
                    <a:pt x="38272" y="40010"/>
                  </a:cubicBezTo>
                  <a:cubicBezTo>
                    <a:pt x="37350" y="39657"/>
                    <a:pt x="36808" y="38708"/>
                    <a:pt x="36916" y="37704"/>
                  </a:cubicBezTo>
                  <a:lnTo>
                    <a:pt x="36916" y="37704"/>
                  </a:lnTo>
                  <a:cubicBezTo>
                    <a:pt x="37052" y="37758"/>
                    <a:pt x="37160" y="37758"/>
                    <a:pt x="37296" y="37785"/>
                  </a:cubicBezTo>
                  <a:cubicBezTo>
                    <a:pt x="37540" y="37867"/>
                    <a:pt x="37784" y="37975"/>
                    <a:pt x="38055" y="38030"/>
                  </a:cubicBezTo>
                  <a:cubicBezTo>
                    <a:pt x="38269" y="38081"/>
                    <a:pt x="38467" y="38107"/>
                    <a:pt x="38650" y="38107"/>
                  </a:cubicBezTo>
                  <a:cubicBezTo>
                    <a:pt x="39234" y="38107"/>
                    <a:pt x="39665" y="37847"/>
                    <a:pt x="39954" y="37351"/>
                  </a:cubicBezTo>
                  <a:cubicBezTo>
                    <a:pt x="40307" y="36700"/>
                    <a:pt x="40198" y="36077"/>
                    <a:pt x="39520" y="35371"/>
                  </a:cubicBezTo>
                  <a:lnTo>
                    <a:pt x="39140" y="34965"/>
                  </a:lnTo>
                  <a:cubicBezTo>
                    <a:pt x="39328" y="34906"/>
                    <a:pt x="39521" y="34878"/>
                    <a:pt x="39712" y="34878"/>
                  </a:cubicBezTo>
                  <a:close/>
                  <a:moveTo>
                    <a:pt x="20316" y="30869"/>
                  </a:moveTo>
                  <a:cubicBezTo>
                    <a:pt x="20398" y="31086"/>
                    <a:pt x="20452" y="31303"/>
                    <a:pt x="20506" y="31547"/>
                  </a:cubicBezTo>
                  <a:cubicBezTo>
                    <a:pt x="20750" y="33852"/>
                    <a:pt x="20995" y="36158"/>
                    <a:pt x="21239" y="38464"/>
                  </a:cubicBezTo>
                  <a:cubicBezTo>
                    <a:pt x="21320" y="39142"/>
                    <a:pt x="21401" y="39847"/>
                    <a:pt x="21429" y="40552"/>
                  </a:cubicBezTo>
                  <a:cubicBezTo>
                    <a:pt x="21429" y="40878"/>
                    <a:pt x="21401" y="41203"/>
                    <a:pt x="21293" y="41501"/>
                  </a:cubicBezTo>
                  <a:cubicBezTo>
                    <a:pt x="21193" y="41802"/>
                    <a:pt x="21019" y="41925"/>
                    <a:pt x="20770" y="41925"/>
                  </a:cubicBezTo>
                  <a:cubicBezTo>
                    <a:pt x="20683" y="41925"/>
                    <a:pt x="20586" y="41909"/>
                    <a:pt x="20479" y="41881"/>
                  </a:cubicBezTo>
                  <a:cubicBezTo>
                    <a:pt x="19666" y="41637"/>
                    <a:pt x="19096" y="40850"/>
                    <a:pt x="19123" y="39982"/>
                  </a:cubicBezTo>
                  <a:cubicBezTo>
                    <a:pt x="19150" y="39277"/>
                    <a:pt x="19177" y="38545"/>
                    <a:pt x="19177" y="37813"/>
                  </a:cubicBezTo>
                  <a:cubicBezTo>
                    <a:pt x="19177" y="35914"/>
                    <a:pt x="19150" y="34015"/>
                    <a:pt x="19123" y="32144"/>
                  </a:cubicBezTo>
                  <a:lnTo>
                    <a:pt x="19123" y="31140"/>
                  </a:lnTo>
                  <a:lnTo>
                    <a:pt x="20316" y="30869"/>
                  </a:lnTo>
                  <a:close/>
                  <a:moveTo>
                    <a:pt x="18201" y="40905"/>
                  </a:moveTo>
                  <a:cubicBezTo>
                    <a:pt x="18336" y="41203"/>
                    <a:pt x="18418" y="41420"/>
                    <a:pt x="18526" y="41691"/>
                  </a:cubicBezTo>
                  <a:cubicBezTo>
                    <a:pt x="18825" y="42315"/>
                    <a:pt x="19394" y="42803"/>
                    <a:pt x="20099" y="42993"/>
                  </a:cubicBezTo>
                  <a:cubicBezTo>
                    <a:pt x="20288" y="43062"/>
                    <a:pt x="20480" y="43094"/>
                    <a:pt x="20668" y="43094"/>
                  </a:cubicBezTo>
                  <a:cubicBezTo>
                    <a:pt x="21374" y="43094"/>
                    <a:pt x="22028" y="42636"/>
                    <a:pt x="22242" y="41908"/>
                  </a:cubicBezTo>
                  <a:cubicBezTo>
                    <a:pt x="22351" y="41637"/>
                    <a:pt x="22459" y="41366"/>
                    <a:pt x="22568" y="41040"/>
                  </a:cubicBezTo>
                  <a:cubicBezTo>
                    <a:pt x="23219" y="41203"/>
                    <a:pt x="23680" y="41745"/>
                    <a:pt x="23788" y="42396"/>
                  </a:cubicBezTo>
                  <a:cubicBezTo>
                    <a:pt x="24032" y="43861"/>
                    <a:pt x="23327" y="45760"/>
                    <a:pt x="21293" y="46112"/>
                  </a:cubicBezTo>
                  <a:cubicBezTo>
                    <a:pt x="21117" y="46142"/>
                    <a:pt x="20941" y="46156"/>
                    <a:pt x="20766" y="46156"/>
                  </a:cubicBezTo>
                  <a:cubicBezTo>
                    <a:pt x="19972" y="46156"/>
                    <a:pt x="19208" y="45859"/>
                    <a:pt x="18608" y="45326"/>
                  </a:cubicBezTo>
                  <a:cubicBezTo>
                    <a:pt x="17930" y="44756"/>
                    <a:pt x="17496" y="43970"/>
                    <a:pt x="17387" y="43102"/>
                  </a:cubicBezTo>
                  <a:cubicBezTo>
                    <a:pt x="17224" y="42288"/>
                    <a:pt x="17550" y="41447"/>
                    <a:pt x="18201" y="40905"/>
                  </a:cubicBezTo>
                  <a:close/>
                  <a:moveTo>
                    <a:pt x="7844" y="1"/>
                  </a:moveTo>
                  <a:cubicBezTo>
                    <a:pt x="7815" y="1"/>
                    <a:pt x="7787" y="1"/>
                    <a:pt x="7758" y="2"/>
                  </a:cubicBezTo>
                  <a:cubicBezTo>
                    <a:pt x="7378" y="2"/>
                    <a:pt x="7026" y="29"/>
                    <a:pt x="6673" y="110"/>
                  </a:cubicBezTo>
                  <a:cubicBezTo>
                    <a:pt x="5181" y="382"/>
                    <a:pt x="3961" y="1440"/>
                    <a:pt x="3527" y="2877"/>
                  </a:cubicBezTo>
                  <a:cubicBezTo>
                    <a:pt x="2984" y="4342"/>
                    <a:pt x="3337" y="5698"/>
                    <a:pt x="4422" y="6837"/>
                  </a:cubicBezTo>
                  <a:cubicBezTo>
                    <a:pt x="5236" y="7732"/>
                    <a:pt x="6348" y="8302"/>
                    <a:pt x="7568" y="8410"/>
                  </a:cubicBezTo>
                  <a:cubicBezTo>
                    <a:pt x="9792" y="12099"/>
                    <a:pt x="11827" y="15897"/>
                    <a:pt x="13997" y="19640"/>
                  </a:cubicBezTo>
                  <a:cubicBezTo>
                    <a:pt x="12369" y="21484"/>
                    <a:pt x="11800" y="23573"/>
                    <a:pt x="11800" y="25878"/>
                  </a:cubicBezTo>
                  <a:lnTo>
                    <a:pt x="8707" y="27831"/>
                  </a:lnTo>
                  <a:cubicBezTo>
                    <a:pt x="7704" y="28455"/>
                    <a:pt x="6809" y="29214"/>
                    <a:pt x="5778" y="29784"/>
                  </a:cubicBezTo>
                  <a:cubicBezTo>
                    <a:pt x="5697" y="29757"/>
                    <a:pt x="5615" y="29703"/>
                    <a:pt x="5561" y="29648"/>
                  </a:cubicBezTo>
                  <a:cubicBezTo>
                    <a:pt x="4979" y="29176"/>
                    <a:pt x="4260" y="28933"/>
                    <a:pt x="3532" y="28933"/>
                  </a:cubicBezTo>
                  <a:cubicBezTo>
                    <a:pt x="3004" y="28933"/>
                    <a:pt x="2471" y="29061"/>
                    <a:pt x="1981" y="29323"/>
                  </a:cubicBezTo>
                  <a:cubicBezTo>
                    <a:pt x="760" y="29865"/>
                    <a:pt x="1" y="31086"/>
                    <a:pt x="28" y="32415"/>
                  </a:cubicBezTo>
                  <a:cubicBezTo>
                    <a:pt x="28" y="34449"/>
                    <a:pt x="1357" y="36239"/>
                    <a:pt x="3283" y="36836"/>
                  </a:cubicBezTo>
                  <a:cubicBezTo>
                    <a:pt x="3635" y="36945"/>
                    <a:pt x="4015" y="36999"/>
                    <a:pt x="4368" y="37026"/>
                  </a:cubicBezTo>
                  <a:cubicBezTo>
                    <a:pt x="6104" y="37026"/>
                    <a:pt x="7867" y="35344"/>
                    <a:pt x="7948" y="33635"/>
                  </a:cubicBezTo>
                  <a:cubicBezTo>
                    <a:pt x="7975" y="33364"/>
                    <a:pt x="8002" y="33093"/>
                    <a:pt x="8002" y="32795"/>
                  </a:cubicBezTo>
                  <a:cubicBezTo>
                    <a:pt x="8572" y="32361"/>
                    <a:pt x="9169" y="31954"/>
                    <a:pt x="9765" y="31520"/>
                  </a:cubicBezTo>
                  <a:cubicBezTo>
                    <a:pt x="10362" y="31086"/>
                    <a:pt x="10959" y="30652"/>
                    <a:pt x="11555" y="30272"/>
                  </a:cubicBezTo>
                  <a:cubicBezTo>
                    <a:pt x="12179" y="29865"/>
                    <a:pt x="12668" y="29323"/>
                    <a:pt x="13291" y="29106"/>
                  </a:cubicBezTo>
                  <a:cubicBezTo>
                    <a:pt x="13997" y="29594"/>
                    <a:pt x="14729" y="30055"/>
                    <a:pt x="15488" y="30462"/>
                  </a:cubicBezTo>
                  <a:cubicBezTo>
                    <a:pt x="16248" y="30787"/>
                    <a:pt x="17007" y="31059"/>
                    <a:pt x="17794" y="31276"/>
                  </a:cubicBezTo>
                  <a:cubicBezTo>
                    <a:pt x="17930" y="34042"/>
                    <a:pt x="18038" y="36809"/>
                    <a:pt x="18174" y="39603"/>
                  </a:cubicBezTo>
                  <a:cubicBezTo>
                    <a:pt x="18065" y="39657"/>
                    <a:pt x="17902" y="39765"/>
                    <a:pt x="17767" y="39820"/>
                  </a:cubicBezTo>
                  <a:cubicBezTo>
                    <a:pt x="17224" y="40091"/>
                    <a:pt x="16818" y="40552"/>
                    <a:pt x="16573" y="41122"/>
                  </a:cubicBezTo>
                  <a:cubicBezTo>
                    <a:pt x="16139" y="42071"/>
                    <a:pt x="16085" y="43156"/>
                    <a:pt x="16492" y="44132"/>
                  </a:cubicBezTo>
                  <a:cubicBezTo>
                    <a:pt x="17007" y="45624"/>
                    <a:pt x="18255" y="46763"/>
                    <a:pt x="19801" y="47170"/>
                  </a:cubicBezTo>
                  <a:cubicBezTo>
                    <a:pt x="20105" y="47251"/>
                    <a:pt x="20442" y="47293"/>
                    <a:pt x="20793" y="47293"/>
                  </a:cubicBezTo>
                  <a:cubicBezTo>
                    <a:pt x="22105" y="47293"/>
                    <a:pt x="23626" y="46699"/>
                    <a:pt x="24439" y="45244"/>
                  </a:cubicBezTo>
                  <a:cubicBezTo>
                    <a:pt x="24765" y="44648"/>
                    <a:pt x="24955" y="43997"/>
                    <a:pt x="25036" y="43346"/>
                  </a:cubicBezTo>
                  <a:cubicBezTo>
                    <a:pt x="25280" y="42017"/>
                    <a:pt x="24656" y="40688"/>
                    <a:pt x="23517" y="40010"/>
                  </a:cubicBezTo>
                  <a:cubicBezTo>
                    <a:pt x="23246" y="39847"/>
                    <a:pt x="22947" y="39684"/>
                    <a:pt x="22622" y="39494"/>
                  </a:cubicBezTo>
                  <a:cubicBezTo>
                    <a:pt x="22514" y="36375"/>
                    <a:pt x="21944" y="33283"/>
                    <a:pt x="21727" y="30272"/>
                  </a:cubicBezTo>
                  <a:lnTo>
                    <a:pt x="23571" y="28645"/>
                  </a:lnTo>
                  <a:cubicBezTo>
                    <a:pt x="27640" y="31276"/>
                    <a:pt x="31654" y="34015"/>
                    <a:pt x="35587" y="36836"/>
                  </a:cubicBezTo>
                  <a:cubicBezTo>
                    <a:pt x="35614" y="36972"/>
                    <a:pt x="35614" y="37107"/>
                    <a:pt x="35587" y="37270"/>
                  </a:cubicBezTo>
                  <a:cubicBezTo>
                    <a:pt x="35452" y="38057"/>
                    <a:pt x="35641" y="38870"/>
                    <a:pt x="36103" y="39548"/>
                  </a:cubicBezTo>
                  <a:cubicBezTo>
                    <a:pt x="36790" y="40741"/>
                    <a:pt x="38059" y="41468"/>
                    <a:pt x="39418" y="41468"/>
                  </a:cubicBezTo>
                  <a:cubicBezTo>
                    <a:pt x="39667" y="41468"/>
                    <a:pt x="39919" y="41443"/>
                    <a:pt x="40171" y="41393"/>
                  </a:cubicBezTo>
                  <a:cubicBezTo>
                    <a:pt x="41826" y="41013"/>
                    <a:pt x="43101" y="39657"/>
                    <a:pt x="43318" y="37948"/>
                  </a:cubicBezTo>
                  <a:cubicBezTo>
                    <a:pt x="43453" y="36266"/>
                    <a:pt x="42477" y="34693"/>
                    <a:pt x="40958" y="34015"/>
                  </a:cubicBezTo>
                  <a:cubicBezTo>
                    <a:pt x="40556" y="33808"/>
                    <a:pt x="40112" y="33706"/>
                    <a:pt x="39668" y="33706"/>
                  </a:cubicBezTo>
                  <a:cubicBezTo>
                    <a:pt x="39182" y="33706"/>
                    <a:pt x="38698" y="33828"/>
                    <a:pt x="38272" y="34069"/>
                  </a:cubicBezTo>
                  <a:cubicBezTo>
                    <a:pt x="38164" y="34097"/>
                    <a:pt x="38055" y="34151"/>
                    <a:pt x="37920" y="34178"/>
                  </a:cubicBezTo>
                  <a:lnTo>
                    <a:pt x="24873" y="24983"/>
                  </a:lnTo>
                  <a:cubicBezTo>
                    <a:pt x="25009" y="23139"/>
                    <a:pt x="24331" y="21620"/>
                    <a:pt x="23327" y="20155"/>
                  </a:cubicBezTo>
                  <a:cubicBezTo>
                    <a:pt x="24439" y="18745"/>
                    <a:pt x="25443" y="17280"/>
                    <a:pt x="26636" y="15924"/>
                  </a:cubicBezTo>
                  <a:cubicBezTo>
                    <a:pt x="26826" y="15978"/>
                    <a:pt x="26989" y="16005"/>
                    <a:pt x="27152" y="16059"/>
                  </a:cubicBezTo>
                  <a:cubicBezTo>
                    <a:pt x="27392" y="16117"/>
                    <a:pt x="27635" y="16145"/>
                    <a:pt x="27876" y="16145"/>
                  </a:cubicBezTo>
                  <a:cubicBezTo>
                    <a:pt x="28994" y="16145"/>
                    <a:pt x="30066" y="15545"/>
                    <a:pt x="30624" y="14540"/>
                  </a:cubicBezTo>
                  <a:cubicBezTo>
                    <a:pt x="31139" y="13754"/>
                    <a:pt x="31410" y="12859"/>
                    <a:pt x="31464" y="11909"/>
                  </a:cubicBezTo>
                  <a:cubicBezTo>
                    <a:pt x="31519" y="10987"/>
                    <a:pt x="31220" y="10038"/>
                    <a:pt x="30624" y="9333"/>
                  </a:cubicBezTo>
                  <a:cubicBezTo>
                    <a:pt x="29630" y="8008"/>
                    <a:pt x="28064" y="7234"/>
                    <a:pt x="26417" y="7234"/>
                  </a:cubicBezTo>
                  <a:cubicBezTo>
                    <a:pt x="26309" y="7234"/>
                    <a:pt x="26202" y="7237"/>
                    <a:pt x="26094" y="7244"/>
                  </a:cubicBezTo>
                  <a:cubicBezTo>
                    <a:pt x="24114" y="7353"/>
                    <a:pt x="22486" y="8844"/>
                    <a:pt x="22215" y="10797"/>
                  </a:cubicBezTo>
                  <a:cubicBezTo>
                    <a:pt x="22080" y="11584"/>
                    <a:pt x="22297" y="12425"/>
                    <a:pt x="22839" y="13021"/>
                  </a:cubicBezTo>
                  <a:cubicBezTo>
                    <a:pt x="22920" y="13130"/>
                    <a:pt x="23002" y="13238"/>
                    <a:pt x="23110" y="13374"/>
                  </a:cubicBezTo>
                  <a:cubicBezTo>
                    <a:pt x="22622" y="14079"/>
                    <a:pt x="22107" y="14784"/>
                    <a:pt x="21646" y="15517"/>
                  </a:cubicBezTo>
                  <a:cubicBezTo>
                    <a:pt x="21157" y="16222"/>
                    <a:pt x="20723" y="16954"/>
                    <a:pt x="20316" y="17578"/>
                  </a:cubicBezTo>
                  <a:lnTo>
                    <a:pt x="16980" y="17578"/>
                  </a:lnTo>
                  <a:lnTo>
                    <a:pt x="10823" y="6430"/>
                  </a:lnTo>
                  <a:cubicBezTo>
                    <a:pt x="11067" y="5779"/>
                    <a:pt x="11257" y="5101"/>
                    <a:pt x="11420" y="4396"/>
                  </a:cubicBezTo>
                  <a:cubicBezTo>
                    <a:pt x="11875" y="2146"/>
                    <a:pt x="10134" y="1"/>
                    <a:pt x="7844" y="1"/>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56"/>
            <p:cNvSpPr/>
            <p:nvPr/>
          </p:nvSpPr>
          <p:spPr>
            <a:xfrm>
              <a:off x="2975088" y="3728200"/>
              <a:ext cx="1086350" cy="1182350"/>
            </a:xfrm>
            <a:custGeom>
              <a:avLst/>
              <a:gdLst/>
              <a:ahLst/>
              <a:cxnLst/>
              <a:rect l="l" t="t" r="r" b="b"/>
              <a:pathLst>
                <a:path w="43454" h="47294" extrusionOk="0">
                  <a:moveTo>
                    <a:pt x="7527" y="1328"/>
                  </a:moveTo>
                  <a:cubicBezTo>
                    <a:pt x="7568" y="1328"/>
                    <a:pt x="7609" y="1329"/>
                    <a:pt x="7650" y="1331"/>
                  </a:cubicBezTo>
                  <a:lnTo>
                    <a:pt x="7623" y="1331"/>
                  </a:lnTo>
                  <a:cubicBezTo>
                    <a:pt x="9304" y="1331"/>
                    <a:pt x="10281" y="2307"/>
                    <a:pt x="10226" y="3908"/>
                  </a:cubicBezTo>
                  <a:cubicBezTo>
                    <a:pt x="10226" y="4966"/>
                    <a:pt x="9711" y="5996"/>
                    <a:pt x="8870" y="6647"/>
                  </a:cubicBezTo>
                  <a:cubicBezTo>
                    <a:pt x="8490" y="6937"/>
                    <a:pt x="8026" y="7093"/>
                    <a:pt x="7566" y="7093"/>
                  </a:cubicBezTo>
                  <a:cubicBezTo>
                    <a:pt x="7336" y="7093"/>
                    <a:pt x="7107" y="7054"/>
                    <a:pt x="6890" y="6973"/>
                  </a:cubicBezTo>
                  <a:cubicBezTo>
                    <a:pt x="6076" y="6702"/>
                    <a:pt x="5398" y="6186"/>
                    <a:pt x="4991" y="5454"/>
                  </a:cubicBezTo>
                  <a:cubicBezTo>
                    <a:pt x="4205" y="4233"/>
                    <a:pt x="4585" y="2579"/>
                    <a:pt x="5832" y="1846"/>
                  </a:cubicBezTo>
                  <a:cubicBezTo>
                    <a:pt x="6341" y="1516"/>
                    <a:pt x="6920" y="1328"/>
                    <a:pt x="7527" y="1328"/>
                  </a:cubicBezTo>
                  <a:close/>
                  <a:moveTo>
                    <a:pt x="26392" y="8341"/>
                  </a:moveTo>
                  <a:cubicBezTo>
                    <a:pt x="27891" y="8341"/>
                    <a:pt x="29301" y="9134"/>
                    <a:pt x="30081" y="10418"/>
                  </a:cubicBezTo>
                  <a:cubicBezTo>
                    <a:pt x="30298" y="10770"/>
                    <a:pt x="30407" y="11150"/>
                    <a:pt x="30407" y="11557"/>
                  </a:cubicBezTo>
                  <a:cubicBezTo>
                    <a:pt x="30407" y="12506"/>
                    <a:pt x="30108" y="13401"/>
                    <a:pt x="29539" y="14161"/>
                  </a:cubicBezTo>
                  <a:cubicBezTo>
                    <a:pt x="29050" y="14784"/>
                    <a:pt x="28372" y="14974"/>
                    <a:pt x="27531" y="15001"/>
                  </a:cubicBezTo>
                  <a:lnTo>
                    <a:pt x="27531" y="14974"/>
                  </a:lnTo>
                  <a:cubicBezTo>
                    <a:pt x="27694" y="14649"/>
                    <a:pt x="27830" y="14405"/>
                    <a:pt x="27965" y="14188"/>
                  </a:cubicBezTo>
                  <a:cubicBezTo>
                    <a:pt x="28210" y="13754"/>
                    <a:pt x="28237" y="13266"/>
                    <a:pt x="28047" y="12832"/>
                  </a:cubicBezTo>
                  <a:cubicBezTo>
                    <a:pt x="27706" y="11969"/>
                    <a:pt x="26626" y="11316"/>
                    <a:pt x="25678" y="11316"/>
                  </a:cubicBezTo>
                  <a:cubicBezTo>
                    <a:pt x="25493" y="11316"/>
                    <a:pt x="25313" y="11341"/>
                    <a:pt x="25145" y="11394"/>
                  </a:cubicBezTo>
                  <a:cubicBezTo>
                    <a:pt x="24846" y="11530"/>
                    <a:pt x="24575" y="11692"/>
                    <a:pt x="24304" y="11882"/>
                  </a:cubicBezTo>
                  <a:cubicBezTo>
                    <a:pt x="24141" y="12045"/>
                    <a:pt x="23978" y="12181"/>
                    <a:pt x="23815" y="12370"/>
                  </a:cubicBezTo>
                  <a:cubicBezTo>
                    <a:pt x="23680" y="12181"/>
                    <a:pt x="23571" y="11964"/>
                    <a:pt x="23490" y="11747"/>
                  </a:cubicBezTo>
                  <a:cubicBezTo>
                    <a:pt x="23110" y="10173"/>
                    <a:pt x="24358" y="8546"/>
                    <a:pt x="26040" y="8356"/>
                  </a:cubicBezTo>
                  <a:cubicBezTo>
                    <a:pt x="26158" y="8346"/>
                    <a:pt x="26275" y="8341"/>
                    <a:pt x="26392" y="8341"/>
                  </a:cubicBezTo>
                  <a:close/>
                  <a:moveTo>
                    <a:pt x="25443" y="12370"/>
                  </a:moveTo>
                  <a:cubicBezTo>
                    <a:pt x="26067" y="12398"/>
                    <a:pt x="26663" y="12723"/>
                    <a:pt x="27016" y="13266"/>
                  </a:cubicBezTo>
                  <a:cubicBezTo>
                    <a:pt x="26853" y="13482"/>
                    <a:pt x="26718" y="13727"/>
                    <a:pt x="26555" y="13971"/>
                  </a:cubicBezTo>
                  <a:cubicBezTo>
                    <a:pt x="25524" y="15273"/>
                    <a:pt x="24521" y="16575"/>
                    <a:pt x="23490" y="17904"/>
                  </a:cubicBezTo>
                  <a:cubicBezTo>
                    <a:pt x="23164" y="18338"/>
                    <a:pt x="22839" y="18826"/>
                    <a:pt x="22514" y="19314"/>
                  </a:cubicBezTo>
                  <a:cubicBezTo>
                    <a:pt x="22269" y="19151"/>
                    <a:pt x="22080" y="19043"/>
                    <a:pt x="21917" y="18907"/>
                  </a:cubicBezTo>
                  <a:cubicBezTo>
                    <a:pt x="21673" y="18717"/>
                    <a:pt x="21456" y="18528"/>
                    <a:pt x="21239" y="18338"/>
                  </a:cubicBezTo>
                  <a:cubicBezTo>
                    <a:pt x="22649" y="16303"/>
                    <a:pt x="24032" y="14350"/>
                    <a:pt x="25443" y="12370"/>
                  </a:cubicBezTo>
                  <a:close/>
                  <a:moveTo>
                    <a:pt x="9928" y="7488"/>
                  </a:moveTo>
                  <a:cubicBezTo>
                    <a:pt x="10145" y="7814"/>
                    <a:pt x="10335" y="8112"/>
                    <a:pt x="10525" y="8437"/>
                  </a:cubicBezTo>
                  <a:cubicBezTo>
                    <a:pt x="11962" y="11068"/>
                    <a:pt x="13400" y="13672"/>
                    <a:pt x="14837" y="16303"/>
                  </a:cubicBezTo>
                  <a:cubicBezTo>
                    <a:pt x="15461" y="17388"/>
                    <a:pt x="16139" y="18446"/>
                    <a:pt x="16790" y="19558"/>
                  </a:cubicBezTo>
                  <a:cubicBezTo>
                    <a:pt x="17089" y="20046"/>
                    <a:pt x="17387" y="20589"/>
                    <a:pt x="17658" y="21104"/>
                  </a:cubicBezTo>
                  <a:cubicBezTo>
                    <a:pt x="17821" y="21321"/>
                    <a:pt x="17767" y="21593"/>
                    <a:pt x="17577" y="21728"/>
                  </a:cubicBezTo>
                  <a:cubicBezTo>
                    <a:pt x="17461" y="21786"/>
                    <a:pt x="17337" y="21813"/>
                    <a:pt x="17217" y="21813"/>
                  </a:cubicBezTo>
                  <a:cubicBezTo>
                    <a:pt x="17114" y="21813"/>
                    <a:pt x="17014" y="21793"/>
                    <a:pt x="16926" y="21755"/>
                  </a:cubicBezTo>
                  <a:cubicBezTo>
                    <a:pt x="16628" y="21565"/>
                    <a:pt x="16356" y="21294"/>
                    <a:pt x="16139" y="20996"/>
                  </a:cubicBezTo>
                  <a:cubicBezTo>
                    <a:pt x="15733" y="20372"/>
                    <a:pt x="15353" y="19721"/>
                    <a:pt x="14973" y="19043"/>
                  </a:cubicBezTo>
                  <a:cubicBezTo>
                    <a:pt x="13129" y="15734"/>
                    <a:pt x="11257" y="12425"/>
                    <a:pt x="9413" y="9116"/>
                  </a:cubicBezTo>
                  <a:lnTo>
                    <a:pt x="8870" y="8139"/>
                  </a:lnTo>
                  <a:lnTo>
                    <a:pt x="9928" y="7488"/>
                  </a:lnTo>
                  <a:close/>
                  <a:moveTo>
                    <a:pt x="18730" y="18857"/>
                  </a:moveTo>
                  <a:cubicBezTo>
                    <a:pt x="19296" y="18857"/>
                    <a:pt x="19853" y="19068"/>
                    <a:pt x="20289" y="19450"/>
                  </a:cubicBezTo>
                  <a:cubicBezTo>
                    <a:pt x="20750" y="19857"/>
                    <a:pt x="21320" y="20209"/>
                    <a:pt x="21781" y="20643"/>
                  </a:cubicBezTo>
                  <a:cubicBezTo>
                    <a:pt x="24656" y="23328"/>
                    <a:pt x="23680" y="28156"/>
                    <a:pt x="19964" y="29513"/>
                  </a:cubicBezTo>
                  <a:cubicBezTo>
                    <a:pt x="19448" y="29704"/>
                    <a:pt x="18912" y="29790"/>
                    <a:pt x="18379" y="29790"/>
                  </a:cubicBezTo>
                  <a:cubicBezTo>
                    <a:pt x="16417" y="29790"/>
                    <a:pt x="14487" y="28626"/>
                    <a:pt x="13698" y="27261"/>
                  </a:cubicBezTo>
                  <a:cubicBezTo>
                    <a:pt x="13454" y="26855"/>
                    <a:pt x="13319" y="26393"/>
                    <a:pt x="13264" y="25959"/>
                  </a:cubicBezTo>
                  <a:cubicBezTo>
                    <a:pt x="13074" y="24413"/>
                    <a:pt x="13427" y="22840"/>
                    <a:pt x="14241" y="21538"/>
                  </a:cubicBezTo>
                  <a:cubicBezTo>
                    <a:pt x="14403" y="21294"/>
                    <a:pt x="14593" y="21077"/>
                    <a:pt x="14783" y="20860"/>
                  </a:cubicBezTo>
                  <a:cubicBezTo>
                    <a:pt x="15136" y="21348"/>
                    <a:pt x="15461" y="21782"/>
                    <a:pt x="15733" y="22216"/>
                  </a:cubicBezTo>
                  <a:cubicBezTo>
                    <a:pt x="16089" y="22762"/>
                    <a:pt x="16591" y="22934"/>
                    <a:pt x="17127" y="22934"/>
                  </a:cubicBezTo>
                  <a:cubicBezTo>
                    <a:pt x="17284" y="22934"/>
                    <a:pt x="17444" y="22919"/>
                    <a:pt x="17604" y="22894"/>
                  </a:cubicBezTo>
                  <a:cubicBezTo>
                    <a:pt x="18201" y="22786"/>
                    <a:pt x="18662" y="22271"/>
                    <a:pt x="18743" y="21674"/>
                  </a:cubicBezTo>
                  <a:cubicBezTo>
                    <a:pt x="18798" y="21430"/>
                    <a:pt x="18770" y="21213"/>
                    <a:pt x="18716" y="20996"/>
                  </a:cubicBezTo>
                  <a:cubicBezTo>
                    <a:pt x="18608" y="20670"/>
                    <a:pt x="18472" y="20372"/>
                    <a:pt x="18309" y="20074"/>
                  </a:cubicBezTo>
                  <a:cubicBezTo>
                    <a:pt x="18119" y="19748"/>
                    <a:pt x="17957" y="19395"/>
                    <a:pt x="17902" y="19016"/>
                  </a:cubicBezTo>
                  <a:cubicBezTo>
                    <a:pt x="18171" y="18908"/>
                    <a:pt x="18452" y="18857"/>
                    <a:pt x="18730" y="18857"/>
                  </a:cubicBezTo>
                  <a:close/>
                  <a:moveTo>
                    <a:pt x="12044" y="27099"/>
                  </a:moveTo>
                  <a:lnTo>
                    <a:pt x="12478" y="27967"/>
                  </a:lnTo>
                  <a:cubicBezTo>
                    <a:pt x="12234" y="28156"/>
                    <a:pt x="12044" y="28319"/>
                    <a:pt x="11827" y="28455"/>
                  </a:cubicBezTo>
                  <a:cubicBezTo>
                    <a:pt x="10389" y="29486"/>
                    <a:pt x="8952" y="30462"/>
                    <a:pt x="7514" y="31493"/>
                  </a:cubicBezTo>
                  <a:cubicBezTo>
                    <a:pt x="6944" y="31900"/>
                    <a:pt x="6429" y="32361"/>
                    <a:pt x="5887" y="32768"/>
                  </a:cubicBezTo>
                  <a:cubicBezTo>
                    <a:pt x="5678" y="32932"/>
                    <a:pt x="5502" y="33014"/>
                    <a:pt x="5345" y="33014"/>
                  </a:cubicBezTo>
                  <a:cubicBezTo>
                    <a:pt x="5217" y="33014"/>
                    <a:pt x="5101" y="32959"/>
                    <a:pt x="4991" y="32849"/>
                  </a:cubicBezTo>
                  <a:cubicBezTo>
                    <a:pt x="4666" y="32578"/>
                    <a:pt x="4666" y="32062"/>
                    <a:pt x="4991" y="31791"/>
                  </a:cubicBezTo>
                  <a:cubicBezTo>
                    <a:pt x="5507" y="31303"/>
                    <a:pt x="6049" y="30869"/>
                    <a:pt x="6619" y="30489"/>
                  </a:cubicBezTo>
                  <a:cubicBezTo>
                    <a:pt x="8273" y="29404"/>
                    <a:pt x="9955" y="28346"/>
                    <a:pt x="11664" y="27316"/>
                  </a:cubicBezTo>
                  <a:cubicBezTo>
                    <a:pt x="11745" y="27261"/>
                    <a:pt x="11827" y="27207"/>
                    <a:pt x="12044" y="27099"/>
                  </a:cubicBezTo>
                  <a:close/>
                  <a:moveTo>
                    <a:pt x="3483" y="30186"/>
                  </a:moveTo>
                  <a:cubicBezTo>
                    <a:pt x="3864" y="30186"/>
                    <a:pt x="4245" y="30288"/>
                    <a:pt x="4585" y="30489"/>
                  </a:cubicBezTo>
                  <a:cubicBezTo>
                    <a:pt x="4395" y="30679"/>
                    <a:pt x="4205" y="30815"/>
                    <a:pt x="4069" y="30977"/>
                  </a:cubicBezTo>
                  <a:cubicBezTo>
                    <a:pt x="3500" y="31628"/>
                    <a:pt x="3445" y="32578"/>
                    <a:pt x="3907" y="33283"/>
                  </a:cubicBezTo>
                  <a:cubicBezTo>
                    <a:pt x="4204" y="33804"/>
                    <a:pt x="4758" y="34095"/>
                    <a:pt x="5321" y="34095"/>
                  </a:cubicBezTo>
                  <a:cubicBezTo>
                    <a:pt x="5578" y="34095"/>
                    <a:pt x="5838" y="34034"/>
                    <a:pt x="6076" y="33907"/>
                  </a:cubicBezTo>
                  <a:cubicBezTo>
                    <a:pt x="6293" y="33798"/>
                    <a:pt x="6510" y="33663"/>
                    <a:pt x="6863" y="33500"/>
                  </a:cubicBezTo>
                  <a:lnTo>
                    <a:pt x="6863" y="33500"/>
                  </a:lnTo>
                  <a:cubicBezTo>
                    <a:pt x="6809" y="34069"/>
                    <a:pt x="6538" y="34612"/>
                    <a:pt x="6131" y="34992"/>
                  </a:cubicBezTo>
                  <a:cubicBezTo>
                    <a:pt x="5531" y="35591"/>
                    <a:pt x="4905" y="35921"/>
                    <a:pt x="4239" y="35921"/>
                  </a:cubicBezTo>
                  <a:cubicBezTo>
                    <a:pt x="3729" y="35921"/>
                    <a:pt x="3196" y="35728"/>
                    <a:pt x="2632" y="35317"/>
                  </a:cubicBezTo>
                  <a:cubicBezTo>
                    <a:pt x="1764" y="34720"/>
                    <a:pt x="1221" y="33771"/>
                    <a:pt x="1167" y="32713"/>
                  </a:cubicBezTo>
                  <a:cubicBezTo>
                    <a:pt x="1059" y="31845"/>
                    <a:pt x="1465" y="31032"/>
                    <a:pt x="2225" y="30598"/>
                  </a:cubicBezTo>
                  <a:cubicBezTo>
                    <a:pt x="2603" y="30322"/>
                    <a:pt x="3043" y="30186"/>
                    <a:pt x="3483" y="30186"/>
                  </a:cubicBezTo>
                  <a:close/>
                  <a:moveTo>
                    <a:pt x="24602" y="26475"/>
                  </a:moveTo>
                  <a:cubicBezTo>
                    <a:pt x="24792" y="26556"/>
                    <a:pt x="24955" y="26665"/>
                    <a:pt x="25145" y="26773"/>
                  </a:cubicBezTo>
                  <a:cubicBezTo>
                    <a:pt x="27667" y="28536"/>
                    <a:pt x="30190" y="30326"/>
                    <a:pt x="32739" y="32089"/>
                  </a:cubicBezTo>
                  <a:cubicBezTo>
                    <a:pt x="34394" y="33256"/>
                    <a:pt x="36103" y="34368"/>
                    <a:pt x="37757" y="35507"/>
                  </a:cubicBezTo>
                  <a:cubicBezTo>
                    <a:pt x="38137" y="35778"/>
                    <a:pt x="38489" y="36077"/>
                    <a:pt x="38815" y="36429"/>
                  </a:cubicBezTo>
                  <a:cubicBezTo>
                    <a:pt x="38869" y="36565"/>
                    <a:pt x="38869" y="36728"/>
                    <a:pt x="38815" y="36863"/>
                  </a:cubicBezTo>
                  <a:cubicBezTo>
                    <a:pt x="38706" y="36972"/>
                    <a:pt x="38598" y="36999"/>
                    <a:pt x="38462" y="36999"/>
                  </a:cubicBezTo>
                  <a:cubicBezTo>
                    <a:pt x="38028" y="36863"/>
                    <a:pt x="37594" y="36700"/>
                    <a:pt x="37188" y="36456"/>
                  </a:cubicBezTo>
                  <a:cubicBezTo>
                    <a:pt x="35506" y="35317"/>
                    <a:pt x="33824" y="34205"/>
                    <a:pt x="32197" y="32984"/>
                  </a:cubicBezTo>
                  <a:cubicBezTo>
                    <a:pt x="29918" y="31276"/>
                    <a:pt x="27559" y="29648"/>
                    <a:pt x="25145" y="28102"/>
                  </a:cubicBezTo>
                  <a:cubicBezTo>
                    <a:pt x="24846" y="27912"/>
                    <a:pt x="24548" y="27722"/>
                    <a:pt x="24168" y="27478"/>
                  </a:cubicBezTo>
                  <a:lnTo>
                    <a:pt x="24602" y="26475"/>
                  </a:lnTo>
                  <a:close/>
                  <a:moveTo>
                    <a:pt x="39712" y="34878"/>
                  </a:moveTo>
                  <a:cubicBezTo>
                    <a:pt x="39963" y="34878"/>
                    <a:pt x="40211" y="34926"/>
                    <a:pt x="40442" y="35019"/>
                  </a:cubicBezTo>
                  <a:cubicBezTo>
                    <a:pt x="40985" y="35263"/>
                    <a:pt x="41446" y="35670"/>
                    <a:pt x="41744" y="36212"/>
                  </a:cubicBezTo>
                  <a:cubicBezTo>
                    <a:pt x="42395" y="37189"/>
                    <a:pt x="42260" y="38491"/>
                    <a:pt x="41446" y="39331"/>
                  </a:cubicBezTo>
                  <a:cubicBezTo>
                    <a:pt x="40920" y="39930"/>
                    <a:pt x="40164" y="40262"/>
                    <a:pt x="39396" y="40262"/>
                  </a:cubicBezTo>
                  <a:cubicBezTo>
                    <a:pt x="39015" y="40262"/>
                    <a:pt x="38632" y="40180"/>
                    <a:pt x="38272" y="40010"/>
                  </a:cubicBezTo>
                  <a:cubicBezTo>
                    <a:pt x="37350" y="39657"/>
                    <a:pt x="36808" y="38708"/>
                    <a:pt x="36916" y="37704"/>
                  </a:cubicBezTo>
                  <a:lnTo>
                    <a:pt x="36916" y="37704"/>
                  </a:lnTo>
                  <a:cubicBezTo>
                    <a:pt x="37052" y="37758"/>
                    <a:pt x="37160" y="37758"/>
                    <a:pt x="37296" y="37785"/>
                  </a:cubicBezTo>
                  <a:cubicBezTo>
                    <a:pt x="37540" y="37867"/>
                    <a:pt x="37784" y="37975"/>
                    <a:pt x="38055" y="38030"/>
                  </a:cubicBezTo>
                  <a:cubicBezTo>
                    <a:pt x="38269" y="38081"/>
                    <a:pt x="38467" y="38107"/>
                    <a:pt x="38650" y="38107"/>
                  </a:cubicBezTo>
                  <a:cubicBezTo>
                    <a:pt x="39234" y="38107"/>
                    <a:pt x="39665" y="37847"/>
                    <a:pt x="39954" y="37351"/>
                  </a:cubicBezTo>
                  <a:cubicBezTo>
                    <a:pt x="40307" y="36700"/>
                    <a:pt x="40198" y="36077"/>
                    <a:pt x="39520" y="35371"/>
                  </a:cubicBezTo>
                  <a:lnTo>
                    <a:pt x="39140" y="34965"/>
                  </a:lnTo>
                  <a:cubicBezTo>
                    <a:pt x="39328" y="34906"/>
                    <a:pt x="39521" y="34878"/>
                    <a:pt x="39712" y="34878"/>
                  </a:cubicBezTo>
                  <a:close/>
                  <a:moveTo>
                    <a:pt x="20316" y="30869"/>
                  </a:moveTo>
                  <a:cubicBezTo>
                    <a:pt x="20398" y="31086"/>
                    <a:pt x="20452" y="31303"/>
                    <a:pt x="20506" y="31547"/>
                  </a:cubicBezTo>
                  <a:cubicBezTo>
                    <a:pt x="20750" y="33852"/>
                    <a:pt x="20995" y="36158"/>
                    <a:pt x="21239" y="38464"/>
                  </a:cubicBezTo>
                  <a:cubicBezTo>
                    <a:pt x="21320" y="39142"/>
                    <a:pt x="21401" y="39847"/>
                    <a:pt x="21429" y="40552"/>
                  </a:cubicBezTo>
                  <a:cubicBezTo>
                    <a:pt x="21429" y="40878"/>
                    <a:pt x="21401" y="41203"/>
                    <a:pt x="21293" y="41501"/>
                  </a:cubicBezTo>
                  <a:cubicBezTo>
                    <a:pt x="21193" y="41802"/>
                    <a:pt x="21019" y="41925"/>
                    <a:pt x="20770" y="41925"/>
                  </a:cubicBezTo>
                  <a:cubicBezTo>
                    <a:pt x="20683" y="41925"/>
                    <a:pt x="20586" y="41909"/>
                    <a:pt x="20479" y="41881"/>
                  </a:cubicBezTo>
                  <a:cubicBezTo>
                    <a:pt x="19666" y="41637"/>
                    <a:pt x="19096" y="40850"/>
                    <a:pt x="19123" y="39982"/>
                  </a:cubicBezTo>
                  <a:cubicBezTo>
                    <a:pt x="19150" y="39277"/>
                    <a:pt x="19177" y="38545"/>
                    <a:pt x="19177" y="37813"/>
                  </a:cubicBezTo>
                  <a:cubicBezTo>
                    <a:pt x="19177" y="35914"/>
                    <a:pt x="19150" y="34015"/>
                    <a:pt x="19123" y="32144"/>
                  </a:cubicBezTo>
                  <a:lnTo>
                    <a:pt x="19123" y="31140"/>
                  </a:lnTo>
                  <a:lnTo>
                    <a:pt x="20316" y="30869"/>
                  </a:lnTo>
                  <a:close/>
                  <a:moveTo>
                    <a:pt x="18201" y="40905"/>
                  </a:moveTo>
                  <a:cubicBezTo>
                    <a:pt x="18336" y="41203"/>
                    <a:pt x="18418" y="41420"/>
                    <a:pt x="18526" y="41691"/>
                  </a:cubicBezTo>
                  <a:cubicBezTo>
                    <a:pt x="18825" y="42315"/>
                    <a:pt x="19394" y="42803"/>
                    <a:pt x="20099" y="42993"/>
                  </a:cubicBezTo>
                  <a:cubicBezTo>
                    <a:pt x="20288" y="43062"/>
                    <a:pt x="20480" y="43094"/>
                    <a:pt x="20668" y="43094"/>
                  </a:cubicBezTo>
                  <a:cubicBezTo>
                    <a:pt x="21374" y="43094"/>
                    <a:pt x="22028" y="42636"/>
                    <a:pt x="22242" y="41908"/>
                  </a:cubicBezTo>
                  <a:cubicBezTo>
                    <a:pt x="22351" y="41637"/>
                    <a:pt x="22459" y="41366"/>
                    <a:pt x="22568" y="41040"/>
                  </a:cubicBezTo>
                  <a:cubicBezTo>
                    <a:pt x="23219" y="41203"/>
                    <a:pt x="23680" y="41745"/>
                    <a:pt x="23788" y="42396"/>
                  </a:cubicBezTo>
                  <a:cubicBezTo>
                    <a:pt x="24032" y="43861"/>
                    <a:pt x="23327" y="45760"/>
                    <a:pt x="21293" y="46112"/>
                  </a:cubicBezTo>
                  <a:cubicBezTo>
                    <a:pt x="21117" y="46142"/>
                    <a:pt x="20941" y="46156"/>
                    <a:pt x="20766" y="46156"/>
                  </a:cubicBezTo>
                  <a:cubicBezTo>
                    <a:pt x="19972" y="46156"/>
                    <a:pt x="19208" y="45859"/>
                    <a:pt x="18608" y="45326"/>
                  </a:cubicBezTo>
                  <a:cubicBezTo>
                    <a:pt x="17930" y="44756"/>
                    <a:pt x="17496" y="43970"/>
                    <a:pt x="17387" y="43102"/>
                  </a:cubicBezTo>
                  <a:cubicBezTo>
                    <a:pt x="17224" y="42288"/>
                    <a:pt x="17550" y="41447"/>
                    <a:pt x="18201" y="40905"/>
                  </a:cubicBezTo>
                  <a:close/>
                  <a:moveTo>
                    <a:pt x="7844" y="1"/>
                  </a:moveTo>
                  <a:cubicBezTo>
                    <a:pt x="7815" y="1"/>
                    <a:pt x="7787" y="1"/>
                    <a:pt x="7758" y="2"/>
                  </a:cubicBezTo>
                  <a:cubicBezTo>
                    <a:pt x="7378" y="2"/>
                    <a:pt x="7026" y="29"/>
                    <a:pt x="6673" y="110"/>
                  </a:cubicBezTo>
                  <a:cubicBezTo>
                    <a:pt x="5181" y="382"/>
                    <a:pt x="3961" y="1440"/>
                    <a:pt x="3527" y="2877"/>
                  </a:cubicBezTo>
                  <a:cubicBezTo>
                    <a:pt x="2984" y="4342"/>
                    <a:pt x="3337" y="5698"/>
                    <a:pt x="4422" y="6837"/>
                  </a:cubicBezTo>
                  <a:cubicBezTo>
                    <a:pt x="5236" y="7732"/>
                    <a:pt x="6348" y="8302"/>
                    <a:pt x="7568" y="8410"/>
                  </a:cubicBezTo>
                  <a:cubicBezTo>
                    <a:pt x="9792" y="12099"/>
                    <a:pt x="11827" y="15897"/>
                    <a:pt x="13997" y="19640"/>
                  </a:cubicBezTo>
                  <a:cubicBezTo>
                    <a:pt x="12369" y="21484"/>
                    <a:pt x="11800" y="23573"/>
                    <a:pt x="11800" y="25878"/>
                  </a:cubicBezTo>
                  <a:lnTo>
                    <a:pt x="8707" y="27831"/>
                  </a:lnTo>
                  <a:cubicBezTo>
                    <a:pt x="7704" y="28455"/>
                    <a:pt x="6809" y="29214"/>
                    <a:pt x="5778" y="29784"/>
                  </a:cubicBezTo>
                  <a:cubicBezTo>
                    <a:pt x="5697" y="29757"/>
                    <a:pt x="5615" y="29703"/>
                    <a:pt x="5561" y="29648"/>
                  </a:cubicBezTo>
                  <a:cubicBezTo>
                    <a:pt x="4979" y="29176"/>
                    <a:pt x="4260" y="28933"/>
                    <a:pt x="3532" y="28933"/>
                  </a:cubicBezTo>
                  <a:cubicBezTo>
                    <a:pt x="3004" y="28933"/>
                    <a:pt x="2471" y="29061"/>
                    <a:pt x="1981" y="29323"/>
                  </a:cubicBezTo>
                  <a:cubicBezTo>
                    <a:pt x="760" y="29865"/>
                    <a:pt x="1" y="31086"/>
                    <a:pt x="28" y="32415"/>
                  </a:cubicBezTo>
                  <a:cubicBezTo>
                    <a:pt x="28" y="34449"/>
                    <a:pt x="1357" y="36239"/>
                    <a:pt x="3283" y="36836"/>
                  </a:cubicBezTo>
                  <a:cubicBezTo>
                    <a:pt x="3635" y="36945"/>
                    <a:pt x="4015" y="36999"/>
                    <a:pt x="4368" y="37026"/>
                  </a:cubicBezTo>
                  <a:cubicBezTo>
                    <a:pt x="6104" y="37026"/>
                    <a:pt x="7867" y="35344"/>
                    <a:pt x="7948" y="33635"/>
                  </a:cubicBezTo>
                  <a:cubicBezTo>
                    <a:pt x="7975" y="33364"/>
                    <a:pt x="8002" y="33093"/>
                    <a:pt x="8002" y="32795"/>
                  </a:cubicBezTo>
                  <a:cubicBezTo>
                    <a:pt x="8572" y="32361"/>
                    <a:pt x="9169" y="31954"/>
                    <a:pt x="9765" y="31520"/>
                  </a:cubicBezTo>
                  <a:cubicBezTo>
                    <a:pt x="10362" y="31086"/>
                    <a:pt x="10959" y="30652"/>
                    <a:pt x="11555" y="30272"/>
                  </a:cubicBezTo>
                  <a:cubicBezTo>
                    <a:pt x="12179" y="29865"/>
                    <a:pt x="12668" y="29323"/>
                    <a:pt x="13291" y="29106"/>
                  </a:cubicBezTo>
                  <a:cubicBezTo>
                    <a:pt x="13997" y="29594"/>
                    <a:pt x="14729" y="30055"/>
                    <a:pt x="15488" y="30462"/>
                  </a:cubicBezTo>
                  <a:cubicBezTo>
                    <a:pt x="16248" y="30787"/>
                    <a:pt x="17007" y="31059"/>
                    <a:pt x="17794" y="31276"/>
                  </a:cubicBezTo>
                  <a:cubicBezTo>
                    <a:pt x="17930" y="34042"/>
                    <a:pt x="18038" y="36809"/>
                    <a:pt x="18174" y="39603"/>
                  </a:cubicBezTo>
                  <a:cubicBezTo>
                    <a:pt x="18065" y="39657"/>
                    <a:pt x="17902" y="39765"/>
                    <a:pt x="17767" y="39820"/>
                  </a:cubicBezTo>
                  <a:cubicBezTo>
                    <a:pt x="17224" y="40091"/>
                    <a:pt x="16818" y="40552"/>
                    <a:pt x="16573" y="41122"/>
                  </a:cubicBezTo>
                  <a:cubicBezTo>
                    <a:pt x="16139" y="42071"/>
                    <a:pt x="16085" y="43156"/>
                    <a:pt x="16492" y="44132"/>
                  </a:cubicBezTo>
                  <a:cubicBezTo>
                    <a:pt x="17007" y="45624"/>
                    <a:pt x="18255" y="46763"/>
                    <a:pt x="19801" y="47170"/>
                  </a:cubicBezTo>
                  <a:cubicBezTo>
                    <a:pt x="20105" y="47251"/>
                    <a:pt x="20442" y="47293"/>
                    <a:pt x="20793" y="47293"/>
                  </a:cubicBezTo>
                  <a:cubicBezTo>
                    <a:pt x="22105" y="47293"/>
                    <a:pt x="23626" y="46699"/>
                    <a:pt x="24439" y="45244"/>
                  </a:cubicBezTo>
                  <a:cubicBezTo>
                    <a:pt x="24765" y="44648"/>
                    <a:pt x="24955" y="43997"/>
                    <a:pt x="25036" y="43346"/>
                  </a:cubicBezTo>
                  <a:cubicBezTo>
                    <a:pt x="25280" y="42017"/>
                    <a:pt x="24656" y="40688"/>
                    <a:pt x="23517" y="40010"/>
                  </a:cubicBezTo>
                  <a:cubicBezTo>
                    <a:pt x="23246" y="39847"/>
                    <a:pt x="22947" y="39684"/>
                    <a:pt x="22622" y="39494"/>
                  </a:cubicBezTo>
                  <a:cubicBezTo>
                    <a:pt x="22514" y="36375"/>
                    <a:pt x="21944" y="33283"/>
                    <a:pt x="21727" y="30272"/>
                  </a:cubicBezTo>
                  <a:lnTo>
                    <a:pt x="23571" y="28645"/>
                  </a:lnTo>
                  <a:cubicBezTo>
                    <a:pt x="27640" y="31276"/>
                    <a:pt x="31654" y="34015"/>
                    <a:pt x="35587" y="36836"/>
                  </a:cubicBezTo>
                  <a:cubicBezTo>
                    <a:pt x="35614" y="36972"/>
                    <a:pt x="35614" y="37107"/>
                    <a:pt x="35587" y="37270"/>
                  </a:cubicBezTo>
                  <a:cubicBezTo>
                    <a:pt x="35452" y="38057"/>
                    <a:pt x="35641" y="38870"/>
                    <a:pt x="36103" y="39548"/>
                  </a:cubicBezTo>
                  <a:cubicBezTo>
                    <a:pt x="36790" y="40741"/>
                    <a:pt x="38059" y="41468"/>
                    <a:pt x="39418" y="41468"/>
                  </a:cubicBezTo>
                  <a:cubicBezTo>
                    <a:pt x="39667" y="41468"/>
                    <a:pt x="39919" y="41443"/>
                    <a:pt x="40171" y="41393"/>
                  </a:cubicBezTo>
                  <a:cubicBezTo>
                    <a:pt x="41826" y="41013"/>
                    <a:pt x="43101" y="39657"/>
                    <a:pt x="43318" y="37948"/>
                  </a:cubicBezTo>
                  <a:cubicBezTo>
                    <a:pt x="43453" y="36266"/>
                    <a:pt x="42477" y="34693"/>
                    <a:pt x="40958" y="34015"/>
                  </a:cubicBezTo>
                  <a:cubicBezTo>
                    <a:pt x="40556" y="33808"/>
                    <a:pt x="40112" y="33706"/>
                    <a:pt x="39668" y="33706"/>
                  </a:cubicBezTo>
                  <a:cubicBezTo>
                    <a:pt x="39182" y="33706"/>
                    <a:pt x="38698" y="33828"/>
                    <a:pt x="38272" y="34069"/>
                  </a:cubicBezTo>
                  <a:cubicBezTo>
                    <a:pt x="38164" y="34097"/>
                    <a:pt x="38055" y="34151"/>
                    <a:pt x="37920" y="34178"/>
                  </a:cubicBezTo>
                  <a:lnTo>
                    <a:pt x="24873" y="24983"/>
                  </a:lnTo>
                  <a:cubicBezTo>
                    <a:pt x="25009" y="23139"/>
                    <a:pt x="24331" y="21620"/>
                    <a:pt x="23327" y="20155"/>
                  </a:cubicBezTo>
                  <a:cubicBezTo>
                    <a:pt x="24439" y="18745"/>
                    <a:pt x="25443" y="17280"/>
                    <a:pt x="26636" y="15924"/>
                  </a:cubicBezTo>
                  <a:cubicBezTo>
                    <a:pt x="26826" y="15978"/>
                    <a:pt x="26989" y="16005"/>
                    <a:pt x="27152" y="16059"/>
                  </a:cubicBezTo>
                  <a:cubicBezTo>
                    <a:pt x="27392" y="16117"/>
                    <a:pt x="27635" y="16145"/>
                    <a:pt x="27876" y="16145"/>
                  </a:cubicBezTo>
                  <a:cubicBezTo>
                    <a:pt x="28994" y="16145"/>
                    <a:pt x="30066" y="15545"/>
                    <a:pt x="30624" y="14540"/>
                  </a:cubicBezTo>
                  <a:cubicBezTo>
                    <a:pt x="31139" y="13754"/>
                    <a:pt x="31410" y="12859"/>
                    <a:pt x="31464" y="11909"/>
                  </a:cubicBezTo>
                  <a:cubicBezTo>
                    <a:pt x="31519" y="10987"/>
                    <a:pt x="31220" y="10038"/>
                    <a:pt x="30624" y="9333"/>
                  </a:cubicBezTo>
                  <a:cubicBezTo>
                    <a:pt x="29630" y="8008"/>
                    <a:pt x="28064" y="7234"/>
                    <a:pt x="26417" y="7234"/>
                  </a:cubicBezTo>
                  <a:cubicBezTo>
                    <a:pt x="26309" y="7234"/>
                    <a:pt x="26202" y="7237"/>
                    <a:pt x="26094" y="7244"/>
                  </a:cubicBezTo>
                  <a:cubicBezTo>
                    <a:pt x="24114" y="7353"/>
                    <a:pt x="22486" y="8844"/>
                    <a:pt x="22215" y="10797"/>
                  </a:cubicBezTo>
                  <a:cubicBezTo>
                    <a:pt x="22080" y="11584"/>
                    <a:pt x="22297" y="12425"/>
                    <a:pt x="22839" y="13021"/>
                  </a:cubicBezTo>
                  <a:cubicBezTo>
                    <a:pt x="22920" y="13130"/>
                    <a:pt x="23002" y="13238"/>
                    <a:pt x="23110" y="13374"/>
                  </a:cubicBezTo>
                  <a:cubicBezTo>
                    <a:pt x="22622" y="14079"/>
                    <a:pt x="22107" y="14784"/>
                    <a:pt x="21646" y="15517"/>
                  </a:cubicBezTo>
                  <a:cubicBezTo>
                    <a:pt x="21157" y="16222"/>
                    <a:pt x="20723" y="16954"/>
                    <a:pt x="20316" y="17578"/>
                  </a:cubicBezTo>
                  <a:lnTo>
                    <a:pt x="16980" y="17578"/>
                  </a:lnTo>
                  <a:lnTo>
                    <a:pt x="10823" y="6430"/>
                  </a:lnTo>
                  <a:cubicBezTo>
                    <a:pt x="11067" y="5779"/>
                    <a:pt x="11257" y="5101"/>
                    <a:pt x="11420" y="4396"/>
                  </a:cubicBezTo>
                  <a:cubicBezTo>
                    <a:pt x="11875" y="2146"/>
                    <a:pt x="10134" y="1"/>
                    <a:pt x="784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56"/>
            <p:cNvSpPr/>
            <p:nvPr/>
          </p:nvSpPr>
          <p:spPr>
            <a:xfrm>
              <a:off x="3301938" y="4199625"/>
              <a:ext cx="289575" cy="273325"/>
            </a:xfrm>
            <a:custGeom>
              <a:avLst/>
              <a:gdLst/>
              <a:ahLst/>
              <a:cxnLst/>
              <a:rect l="l" t="t" r="r" b="b"/>
              <a:pathLst>
                <a:path w="11583" h="10933" extrusionOk="0">
                  <a:moveTo>
                    <a:pt x="5656" y="0"/>
                  </a:moveTo>
                  <a:cubicBezTo>
                    <a:pt x="5378" y="0"/>
                    <a:pt x="5097" y="51"/>
                    <a:pt x="4828" y="159"/>
                  </a:cubicBezTo>
                  <a:cubicBezTo>
                    <a:pt x="4883" y="538"/>
                    <a:pt x="5018" y="891"/>
                    <a:pt x="5235" y="1217"/>
                  </a:cubicBezTo>
                  <a:cubicBezTo>
                    <a:pt x="5398" y="1515"/>
                    <a:pt x="5534" y="1813"/>
                    <a:pt x="5642" y="2112"/>
                  </a:cubicBezTo>
                  <a:cubicBezTo>
                    <a:pt x="5696" y="2329"/>
                    <a:pt x="5724" y="2573"/>
                    <a:pt x="5669" y="2790"/>
                  </a:cubicBezTo>
                  <a:cubicBezTo>
                    <a:pt x="5588" y="3414"/>
                    <a:pt x="5127" y="3902"/>
                    <a:pt x="4503" y="4037"/>
                  </a:cubicBezTo>
                  <a:cubicBezTo>
                    <a:pt x="4349" y="4062"/>
                    <a:pt x="4194" y="4077"/>
                    <a:pt x="4040" y="4077"/>
                  </a:cubicBezTo>
                  <a:cubicBezTo>
                    <a:pt x="3517" y="4077"/>
                    <a:pt x="3015" y="3905"/>
                    <a:pt x="2659" y="3359"/>
                  </a:cubicBezTo>
                  <a:cubicBezTo>
                    <a:pt x="2387" y="2898"/>
                    <a:pt x="2062" y="2491"/>
                    <a:pt x="1709" y="2003"/>
                  </a:cubicBezTo>
                  <a:cubicBezTo>
                    <a:pt x="1519" y="2220"/>
                    <a:pt x="1329" y="2437"/>
                    <a:pt x="1167" y="2681"/>
                  </a:cubicBezTo>
                  <a:cubicBezTo>
                    <a:pt x="353" y="3983"/>
                    <a:pt x="0" y="5556"/>
                    <a:pt x="190" y="7102"/>
                  </a:cubicBezTo>
                  <a:cubicBezTo>
                    <a:pt x="245" y="7536"/>
                    <a:pt x="380" y="7998"/>
                    <a:pt x="624" y="8404"/>
                  </a:cubicBezTo>
                  <a:cubicBezTo>
                    <a:pt x="1413" y="9769"/>
                    <a:pt x="3343" y="10933"/>
                    <a:pt x="5305" y="10933"/>
                  </a:cubicBezTo>
                  <a:cubicBezTo>
                    <a:pt x="5838" y="10933"/>
                    <a:pt x="6374" y="10847"/>
                    <a:pt x="6890" y="10656"/>
                  </a:cubicBezTo>
                  <a:cubicBezTo>
                    <a:pt x="10606" y="9299"/>
                    <a:pt x="11582" y="4471"/>
                    <a:pt x="8707" y="1786"/>
                  </a:cubicBezTo>
                  <a:cubicBezTo>
                    <a:pt x="8246" y="1352"/>
                    <a:pt x="7676" y="1000"/>
                    <a:pt x="7215" y="593"/>
                  </a:cubicBezTo>
                  <a:cubicBezTo>
                    <a:pt x="6779" y="211"/>
                    <a:pt x="6222" y="0"/>
                    <a:pt x="5656"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56"/>
            <p:cNvSpPr/>
            <p:nvPr/>
          </p:nvSpPr>
          <p:spPr>
            <a:xfrm>
              <a:off x="3079513" y="3761400"/>
              <a:ext cx="152600" cy="143650"/>
            </a:xfrm>
            <a:custGeom>
              <a:avLst/>
              <a:gdLst/>
              <a:ahLst/>
              <a:cxnLst/>
              <a:rect l="l" t="t" r="r" b="b"/>
              <a:pathLst>
                <a:path w="6104" h="5746" extrusionOk="0">
                  <a:moveTo>
                    <a:pt x="3312" y="0"/>
                  </a:moveTo>
                  <a:cubicBezTo>
                    <a:pt x="2733" y="0"/>
                    <a:pt x="2159" y="164"/>
                    <a:pt x="1655" y="491"/>
                  </a:cubicBezTo>
                  <a:cubicBezTo>
                    <a:pt x="408" y="1251"/>
                    <a:pt x="1" y="2878"/>
                    <a:pt x="787" y="4126"/>
                  </a:cubicBezTo>
                  <a:cubicBezTo>
                    <a:pt x="1221" y="4831"/>
                    <a:pt x="1899" y="5374"/>
                    <a:pt x="2713" y="5618"/>
                  </a:cubicBezTo>
                  <a:cubicBezTo>
                    <a:pt x="2942" y="5703"/>
                    <a:pt x="3183" y="5746"/>
                    <a:pt x="3424" y="5746"/>
                  </a:cubicBezTo>
                  <a:cubicBezTo>
                    <a:pt x="3870" y="5746"/>
                    <a:pt x="4314" y="5601"/>
                    <a:pt x="4666" y="5319"/>
                  </a:cubicBezTo>
                  <a:cubicBezTo>
                    <a:pt x="5534" y="4641"/>
                    <a:pt x="6022" y="3638"/>
                    <a:pt x="6022" y="2553"/>
                  </a:cubicBezTo>
                  <a:cubicBezTo>
                    <a:pt x="6104" y="979"/>
                    <a:pt x="5127" y="3"/>
                    <a:pt x="3446" y="3"/>
                  </a:cubicBezTo>
                  <a:cubicBezTo>
                    <a:pt x="3401" y="1"/>
                    <a:pt x="3356" y="0"/>
                    <a:pt x="3312"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56"/>
            <p:cNvSpPr/>
            <p:nvPr/>
          </p:nvSpPr>
          <p:spPr>
            <a:xfrm>
              <a:off x="3552838" y="3936725"/>
              <a:ext cx="182425" cy="165850"/>
            </a:xfrm>
            <a:custGeom>
              <a:avLst/>
              <a:gdLst/>
              <a:ahLst/>
              <a:cxnLst/>
              <a:rect l="l" t="t" r="r" b="b"/>
              <a:pathLst>
                <a:path w="7297" h="6634" extrusionOk="0">
                  <a:moveTo>
                    <a:pt x="3292" y="0"/>
                  </a:moveTo>
                  <a:cubicBezTo>
                    <a:pt x="3172" y="0"/>
                    <a:pt x="3051" y="5"/>
                    <a:pt x="2930" y="15"/>
                  </a:cubicBezTo>
                  <a:cubicBezTo>
                    <a:pt x="1248" y="205"/>
                    <a:pt x="0" y="1805"/>
                    <a:pt x="353" y="3406"/>
                  </a:cubicBezTo>
                  <a:cubicBezTo>
                    <a:pt x="434" y="3623"/>
                    <a:pt x="570" y="3812"/>
                    <a:pt x="705" y="4002"/>
                  </a:cubicBezTo>
                  <a:cubicBezTo>
                    <a:pt x="841" y="3840"/>
                    <a:pt x="1004" y="3677"/>
                    <a:pt x="1194" y="3541"/>
                  </a:cubicBezTo>
                  <a:cubicBezTo>
                    <a:pt x="1438" y="3324"/>
                    <a:pt x="1736" y="3161"/>
                    <a:pt x="2035" y="3053"/>
                  </a:cubicBezTo>
                  <a:cubicBezTo>
                    <a:pt x="2205" y="2993"/>
                    <a:pt x="2389" y="2965"/>
                    <a:pt x="2580" y="2965"/>
                  </a:cubicBezTo>
                  <a:cubicBezTo>
                    <a:pt x="3513" y="2965"/>
                    <a:pt x="4594" y="3630"/>
                    <a:pt x="4910" y="4463"/>
                  </a:cubicBezTo>
                  <a:cubicBezTo>
                    <a:pt x="5127" y="4897"/>
                    <a:pt x="5100" y="5413"/>
                    <a:pt x="4855" y="5820"/>
                  </a:cubicBezTo>
                  <a:cubicBezTo>
                    <a:pt x="4720" y="6064"/>
                    <a:pt x="4584" y="6308"/>
                    <a:pt x="4421" y="6633"/>
                  </a:cubicBezTo>
                  <a:cubicBezTo>
                    <a:pt x="5262" y="6606"/>
                    <a:pt x="5940" y="6443"/>
                    <a:pt x="6429" y="5792"/>
                  </a:cubicBezTo>
                  <a:cubicBezTo>
                    <a:pt x="6998" y="5060"/>
                    <a:pt x="7297" y="4138"/>
                    <a:pt x="7297" y="3216"/>
                  </a:cubicBezTo>
                  <a:cubicBezTo>
                    <a:pt x="7269" y="2809"/>
                    <a:pt x="7161" y="2402"/>
                    <a:pt x="6971" y="2077"/>
                  </a:cubicBezTo>
                  <a:cubicBezTo>
                    <a:pt x="6193" y="771"/>
                    <a:pt x="4787" y="0"/>
                    <a:pt x="32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56"/>
            <p:cNvSpPr/>
            <p:nvPr/>
          </p:nvSpPr>
          <p:spPr>
            <a:xfrm>
              <a:off x="3405688" y="4750800"/>
              <a:ext cx="170225" cy="131300"/>
            </a:xfrm>
            <a:custGeom>
              <a:avLst/>
              <a:gdLst/>
              <a:ahLst/>
              <a:cxnLst/>
              <a:rect l="l" t="t" r="r" b="b"/>
              <a:pathLst>
                <a:path w="6809" h="5252" extrusionOk="0">
                  <a:moveTo>
                    <a:pt x="977" y="1"/>
                  </a:moveTo>
                  <a:cubicBezTo>
                    <a:pt x="326" y="516"/>
                    <a:pt x="0" y="1357"/>
                    <a:pt x="163" y="2198"/>
                  </a:cubicBezTo>
                  <a:cubicBezTo>
                    <a:pt x="272" y="3066"/>
                    <a:pt x="706" y="3852"/>
                    <a:pt x="1384" y="4395"/>
                  </a:cubicBezTo>
                  <a:cubicBezTo>
                    <a:pt x="1985" y="4951"/>
                    <a:pt x="2750" y="5252"/>
                    <a:pt x="3545" y="5252"/>
                  </a:cubicBezTo>
                  <a:cubicBezTo>
                    <a:pt x="3719" y="5252"/>
                    <a:pt x="3894" y="5238"/>
                    <a:pt x="4069" y="5208"/>
                  </a:cubicBezTo>
                  <a:cubicBezTo>
                    <a:pt x="6103" y="4856"/>
                    <a:pt x="6808" y="2930"/>
                    <a:pt x="6564" y="1492"/>
                  </a:cubicBezTo>
                  <a:cubicBezTo>
                    <a:pt x="6456" y="814"/>
                    <a:pt x="5968" y="272"/>
                    <a:pt x="5344" y="136"/>
                  </a:cubicBezTo>
                  <a:cubicBezTo>
                    <a:pt x="5208" y="462"/>
                    <a:pt x="5127" y="733"/>
                    <a:pt x="5018" y="1004"/>
                  </a:cubicBezTo>
                  <a:cubicBezTo>
                    <a:pt x="4806" y="1706"/>
                    <a:pt x="4143" y="2174"/>
                    <a:pt x="3449" y="2174"/>
                  </a:cubicBezTo>
                  <a:cubicBezTo>
                    <a:pt x="3257" y="2174"/>
                    <a:pt x="3063" y="2138"/>
                    <a:pt x="2875" y="2062"/>
                  </a:cubicBezTo>
                  <a:cubicBezTo>
                    <a:pt x="2170" y="1899"/>
                    <a:pt x="1601" y="1411"/>
                    <a:pt x="1302" y="760"/>
                  </a:cubicBezTo>
                  <a:cubicBezTo>
                    <a:pt x="1194" y="516"/>
                    <a:pt x="1112" y="299"/>
                    <a:pt x="97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56"/>
            <p:cNvSpPr/>
            <p:nvPr/>
          </p:nvSpPr>
          <p:spPr>
            <a:xfrm>
              <a:off x="3196838" y="3915400"/>
              <a:ext cx="223800" cy="358150"/>
            </a:xfrm>
            <a:custGeom>
              <a:avLst/>
              <a:gdLst/>
              <a:ahLst/>
              <a:cxnLst/>
              <a:rect l="l" t="t" r="r" b="b"/>
              <a:pathLst>
                <a:path w="8952" h="14326" extrusionOk="0">
                  <a:moveTo>
                    <a:pt x="1058" y="0"/>
                  </a:moveTo>
                  <a:lnTo>
                    <a:pt x="0" y="651"/>
                  </a:lnTo>
                  <a:lnTo>
                    <a:pt x="543" y="1628"/>
                  </a:lnTo>
                  <a:cubicBezTo>
                    <a:pt x="2387" y="4937"/>
                    <a:pt x="4259" y="8246"/>
                    <a:pt x="6103" y="11555"/>
                  </a:cubicBezTo>
                  <a:cubicBezTo>
                    <a:pt x="6483" y="12233"/>
                    <a:pt x="6863" y="12884"/>
                    <a:pt x="7269" y="13508"/>
                  </a:cubicBezTo>
                  <a:cubicBezTo>
                    <a:pt x="7486" y="13806"/>
                    <a:pt x="7758" y="14077"/>
                    <a:pt x="8056" y="14267"/>
                  </a:cubicBezTo>
                  <a:cubicBezTo>
                    <a:pt x="8144" y="14305"/>
                    <a:pt x="8244" y="14325"/>
                    <a:pt x="8347" y="14325"/>
                  </a:cubicBezTo>
                  <a:cubicBezTo>
                    <a:pt x="8467" y="14325"/>
                    <a:pt x="8591" y="14298"/>
                    <a:pt x="8707" y="14240"/>
                  </a:cubicBezTo>
                  <a:cubicBezTo>
                    <a:pt x="8897" y="14105"/>
                    <a:pt x="8951" y="13833"/>
                    <a:pt x="8788" y="13616"/>
                  </a:cubicBezTo>
                  <a:cubicBezTo>
                    <a:pt x="8517" y="13101"/>
                    <a:pt x="8219" y="12558"/>
                    <a:pt x="7920" y="12070"/>
                  </a:cubicBezTo>
                  <a:cubicBezTo>
                    <a:pt x="7269" y="10958"/>
                    <a:pt x="6591" y="9900"/>
                    <a:pt x="5967" y="8815"/>
                  </a:cubicBezTo>
                  <a:cubicBezTo>
                    <a:pt x="4530" y="6184"/>
                    <a:pt x="3092" y="3580"/>
                    <a:pt x="1655" y="949"/>
                  </a:cubicBezTo>
                  <a:cubicBezTo>
                    <a:pt x="1465" y="624"/>
                    <a:pt x="1275" y="326"/>
                    <a:pt x="1058" y="0"/>
                  </a:cubicBezTo>
                  <a:close/>
                </a:path>
              </a:pathLst>
            </a:custGeom>
            <a:solidFill>
              <a:srgbClr val="263E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56"/>
            <p:cNvSpPr/>
            <p:nvPr/>
          </p:nvSpPr>
          <p:spPr>
            <a:xfrm>
              <a:off x="3452463" y="4499900"/>
              <a:ext cx="58350" cy="276425"/>
            </a:xfrm>
            <a:custGeom>
              <a:avLst/>
              <a:gdLst/>
              <a:ahLst/>
              <a:cxnLst/>
              <a:rect l="l" t="t" r="r" b="b"/>
              <a:pathLst>
                <a:path w="2334" h="11057" extrusionOk="0">
                  <a:moveTo>
                    <a:pt x="1221" y="1"/>
                  </a:moveTo>
                  <a:lnTo>
                    <a:pt x="28" y="272"/>
                  </a:lnTo>
                  <a:lnTo>
                    <a:pt x="28" y="1276"/>
                  </a:lnTo>
                  <a:cubicBezTo>
                    <a:pt x="55" y="3147"/>
                    <a:pt x="82" y="5046"/>
                    <a:pt x="82" y="6945"/>
                  </a:cubicBezTo>
                  <a:cubicBezTo>
                    <a:pt x="82" y="7677"/>
                    <a:pt x="55" y="8409"/>
                    <a:pt x="28" y="9114"/>
                  </a:cubicBezTo>
                  <a:cubicBezTo>
                    <a:pt x="1" y="9982"/>
                    <a:pt x="571" y="10769"/>
                    <a:pt x="1384" y="11013"/>
                  </a:cubicBezTo>
                  <a:cubicBezTo>
                    <a:pt x="1491" y="11041"/>
                    <a:pt x="1588" y="11057"/>
                    <a:pt x="1675" y="11057"/>
                  </a:cubicBezTo>
                  <a:cubicBezTo>
                    <a:pt x="1924" y="11057"/>
                    <a:pt x="2098" y="10934"/>
                    <a:pt x="2198" y="10633"/>
                  </a:cubicBezTo>
                  <a:cubicBezTo>
                    <a:pt x="2306" y="10335"/>
                    <a:pt x="2334" y="10010"/>
                    <a:pt x="2334" y="9684"/>
                  </a:cubicBezTo>
                  <a:cubicBezTo>
                    <a:pt x="2306" y="8979"/>
                    <a:pt x="2225" y="8274"/>
                    <a:pt x="2144" y="7596"/>
                  </a:cubicBezTo>
                  <a:cubicBezTo>
                    <a:pt x="1900" y="5290"/>
                    <a:pt x="1655" y="2984"/>
                    <a:pt x="1411" y="679"/>
                  </a:cubicBezTo>
                  <a:cubicBezTo>
                    <a:pt x="1357" y="435"/>
                    <a:pt x="1303" y="218"/>
                    <a:pt x="1221" y="1"/>
                  </a:cubicBezTo>
                  <a:close/>
                </a:path>
              </a:pathLst>
            </a:custGeom>
            <a:solidFill>
              <a:srgbClr val="263E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56"/>
            <p:cNvSpPr/>
            <p:nvPr/>
          </p:nvSpPr>
          <p:spPr>
            <a:xfrm>
              <a:off x="3579288" y="4390050"/>
              <a:ext cx="367550" cy="263125"/>
            </a:xfrm>
            <a:custGeom>
              <a:avLst/>
              <a:gdLst/>
              <a:ahLst/>
              <a:cxnLst/>
              <a:rect l="l" t="t" r="r" b="b"/>
              <a:pathLst>
                <a:path w="14702" h="10525" extrusionOk="0">
                  <a:moveTo>
                    <a:pt x="434" y="1"/>
                  </a:moveTo>
                  <a:lnTo>
                    <a:pt x="0" y="1004"/>
                  </a:lnTo>
                  <a:cubicBezTo>
                    <a:pt x="380" y="1248"/>
                    <a:pt x="678" y="1438"/>
                    <a:pt x="977" y="1628"/>
                  </a:cubicBezTo>
                  <a:cubicBezTo>
                    <a:pt x="3391" y="3174"/>
                    <a:pt x="5750" y="4802"/>
                    <a:pt x="8029" y="6510"/>
                  </a:cubicBezTo>
                  <a:cubicBezTo>
                    <a:pt x="9656" y="7731"/>
                    <a:pt x="11338" y="8843"/>
                    <a:pt x="13020" y="9982"/>
                  </a:cubicBezTo>
                  <a:cubicBezTo>
                    <a:pt x="13426" y="10226"/>
                    <a:pt x="13860" y="10389"/>
                    <a:pt x="14294" y="10525"/>
                  </a:cubicBezTo>
                  <a:cubicBezTo>
                    <a:pt x="14430" y="10525"/>
                    <a:pt x="14538" y="10498"/>
                    <a:pt x="14647" y="10389"/>
                  </a:cubicBezTo>
                  <a:cubicBezTo>
                    <a:pt x="14701" y="10254"/>
                    <a:pt x="14701" y="10091"/>
                    <a:pt x="14647" y="9955"/>
                  </a:cubicBezTo>
                  <a:cubicBezTo>
                    <a:pt x="14321" y="9603"/>
                    <a:pt x="13969" y="9304"/>
                    <a:pt x="13589" y="9033"/>
                  </a:cubicBezTo>
                  <a:cubicBezTo>
                    <a:pt x="11935" y="7894"/>
                    <a:pt x="10226" y="6782"/>
                    <a:pt x="8571" y="5615"/>
                  </a:cubicBezTo>
                  <a:cubicBezTo>
                    <a:pt x="6022" y="3852"/>
                    <a:pt x="3499" y="2062"/>
                    <a:pt x="977" y="299"/>
                  </a:cubicBezTo>
                  <a:cubicBezTo>
                    <a:pt x="787" y="191"/>
                    <a:pt x="624" y="82"/>
                    <a:pt x="434" y="1"/>
                  </a:cubicBezTo>
                  <a:close/>
                </a:path>
              </a:pathLst>
            </a:custGeom>
            <a:solidFill>
              <a:srgbClr val="263E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56"/>
            <p:cNvSpPr/>
            <p:nvPr/>
          </p:nvSpPr>
          <p:spPr>
            <a:xfrm>
              <a:off x="3001538" y="4482825"/>
              <a:ext cx="145150" cy="143400"/>
            </a:xfrm>
            <a:custGeom>
              <a:avLst/>
              <a:gdLst/>
              <a:ahLst/>
              <a:cxnLst/>
              <a:rect l="l" t="t" r="r" b="b"/>
              <a:pathLst>
                <a:path w="5806" h="5736" extrusionOk="0">
                  <a:moveTo>
                    <a:pt x="2425" y="1"/>
                  </a:moveTo>
                  <a:cubicBezTo>
                    <a:pt x="1985" y="1"/>
                    <a:pt x="1545" y="137"/>
                    <a:pt x="1167" y="413"/>
                  </a:cubicBezTo>
                  <a:cubicBezTo>
                    <a:pt x="407" y="847"/>
                    <a:pt x="1" y="1660"/>
                    <a:pt x="109" y="2528"/>
                  </a:cubicBezTo>
                  <a:cubicBezTo>
                    <a:pt x="163" y="3586"/>
                    <a:pt x="706" y="4535"/>
                    <a:pt x="1574" y="5132"/>
                  </a:cubicBezTo>
                  <a:cubicBezTo>
                    <a:pt x="2138" y="5543"/>
                    <a:pt x="2671" y="5736"/>
                    <a:pt x="3181" y="5736"/>
                  </a:cubicBezTo>
                  <a:cubicBezTo>
                    <a:pt x="3847" y="5736"/>
                    <a:pt x="4473" y="5406"/>
                    <a:pt x="5073" y="4807"/>
                  </a:cubicBezTo>
                  <a:cubicBezTo>
                    <a:pt x="5480" y="4427"/>
                    <a:pt x="5751" y="3884"/>
                    <a:pt x="5805" y="3315"/>
                  </a:cubicBezTo>
                  <a:lnTo>
                    <a:pt x="5805" y="3315"/>
                  </a:lnTo>
                  <a:cubicBezTo>
                    <a:pt x="5452" y="3478"/>
                    <a:pt x="5235" y="3613"/>
                    <a:pt x="5018" y="3722"/>
                  </a:cubicBezTo>
                  <a:cubicBezTo>
                    <a:pt x="4780" y="3849"/>
                    <a:pt x="4520" y="3910"/>
                    <a:pt x="4263" y="3910"/>
                  </a:cubicBezTo>
                  <a:cubicBezTo>
                    <a:pt x="3700" y="3910"/>
                    <a:pt x="3146" y="3619"/>
                    <a:pt x="2849" y="3098"/>
                  </a:cubicBezTo>
                  <a:cubicBezTo>
                    <a:pt x="2387" y="2393"/>
                    <a:pt x="2442" y="1443"/>
                    <a:pt x="3011" y="792"/>
                  </a:cubicBezTo>
                  <a:cubicBezTo>
                    <a:pt x="3147" y="630"/>
                    <a:pt x="3337" y="494"/>
                    <a:pt x="3527" y="304"/>
                  </a:cubicBezTo>
                  <a:cubicBezTo>
                    <a:pt x="3187" y="103"/>
                    <a:pt x="2806" y="1"/>
                    <a:pt x="242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56"/>
            <p:cNvSpPr/>
            <p:nvPr/>
          </p:nvSpPr>
          <p:spPr>
            <a:xfrm>
              <a:off x="3895263" y="4600125"/>
              <a:ext cx="139725" cy="134625"/>
            </a:xfrm>
            <a:custGeom>
              <a:avLst/>
              <a:gdLst/>
              <a:ahLst/>
              <a:cxnLst/>
              <a:rect l="l" t="t" r="r" b="b"/>
              <a:pathLst>
                <a:path w="5589" h="5385" extrusionOk="0">
                  <a:moveTo>
                    <a:pt x="2905" y="1"/>
                  </a:moveTo>
                  <a:cubicBezTo>
                    <a:pt x="2714" y="1"/>
                    <a:pt x="2521" y="29"/>
                    <a:pt x="2333" y="88"/>
                  </a:cubicBezTo>
                  <a:lnTo>
                    <a:pt x="2713" y="494"/>
                  </a:lnTo>
                  <a:cubicBezTo>
                    <a:pt x="3391" y="1200"/>
                    <a:pt x="3500" y="1823"/>
                    <a:pt x="3147" y="2474"/>
                  </a:cubicBezTo>
                  <a:cubicBezTo>
                    <a:pt x="2858" y="2970"/>
                    <a:pt x="2427" y="3230"/>
                    <a:pt x="1843" y="3230"/>
                  </a:cubicBezTo>
                  <a:cubicBezTo>
                    <a:pt x="1660" y="3230"/>
                    <a:pt x="1462" y="3204"/>
                    <a:pt x="1248" y="3153"/>
                  </a:cubicBezTo>
                  <a:cubicBezTo>
                    <a:pt x="977" y="3098"/>
                    <a:pt x="733" y="2990"/>
                    <a:pt x="489" y="2908"/>
                  </a:cubicBezTo>
                  <a:cubicBezTo>
                    <a:pt x="353" y="2881"/>
                    <a:pt x="245" y="2881"/>
                    <a:pt x="109" y="2827"/>
                  </a:cubicBezTo>
                  <a:lnTo>
                    <a:pt x="109" y="2827"/>
                  </a:lnTo>
                  <a:cubicBezTo>
                    <a:pt x="1" y="3831"/>
                    <a:pt x="543" y="4780"/>
                    <a:pt x="1465" y="5133"/>
                  </a:cubicBezTo>
                  <a:cubicBezTo>
                    <a:pt x="1825" y="5303"/>
                    <a:pt x="2208" y="5385"/>
                    <a:pt x="2589" y="5385"/>
                  </a:cubicBezTo>
                  <a:cubicBezTo>
                    <a:pt x="3357" y="5385"/>
                    <a:pt x="4113" y="5053"/>
                    <a:pt x="4639" y="4454"/>
                  </a:cubicBezTo>
                  <a:cubicBezTo>
                    <a:pt x="5453" y="3614"/>
                    <a:pt x="5588" y="2312"/>
                    <a:pt x="4937" y="1335"/>
                  </a:cubicBezTo>
                  <a:cubicBezTo>
                    <a:pt x="4639" y="793"/>
                    <a:pt x="4178" y="386"/>
                    <a:pt x="3635" y="142"/>
                  </a:cubicBezTo>
                  <a:cubicBezTo>
                    <a:pt x="3404" y="49"/>
                    <a:pt x="3156" y="1"/>
                    <a:pt x="290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56"/>
            <p:cNvSpPr/>
            <p:nvPr/>
          </p:nvSpPr>
          <p:spPr>
            <a:xfrm>
              <a:off x="3506038" y="4037450"/>
              <a:ext cx="144475" cy="173625"/>
            </a:xfrm>
            <a:custGeom>
              <a:avLst/>
              <a:gdLst/>
              <a:ahLst/>
              <a:cxnLst/>
              <a:rect l="l" t="t" r="r" b="b"/>
              <a:pathLst>
                <a:path w="5779" h="6945" extrusionOk="0">
                  <a:moveTo>
                    <a:pt x="4205" y="0"/>
                  </a:moveTo>
                  <a:cubicBezTo>
                    <a:pt x="2794" y="1980"/>
                    <a:pt x="1411" y="3933"/>
                    <a:pt x="1" y="5968"/>
                  </a:cubicBezTo>
                  <a:cubicBezTo>
                    <a:pt x="218" y="6158"/>
                    <a:pt x="435" y="6347"/>
                    <a:pt x="679" y="6537"/>
                  </a:cubicBezTo>
                  <a:cubicBezTo>
                    <a:pt x="842" y="6673"/>
                    <a:pt x="1031" y="6781"/>
                    <a:pt x="1276" y="6944"/>
                  </a:cubicBezTo>
                  <a:cubicBezTo>
                    <a:pt x="1601" y="6456"/>
                    <a:pt x="1926" y="5968"/>
                    <a:pt x="2252" y="5534"/>
                  </a:cubicBezTo>
                  <a:cubicBezTo>
                    <a:pt x="3283" y="4205"/>
                    <a:pt x="4286" y="2903"/>
                    <a:pt x="5317" y="1601"/>
                  </a:cubicBezTo>
                  <a:cubicBezTo>
                    <a:pt x="5480" y="1357"/>
                    <a:pt x="5615" y="1112"/>
                    <a:pt x="5778" y="896"/>
                  </a:cubicBezTo>
                  <a:cubicBezTo>
                    <a:pt x="5425" y="353"/>
                    <a:pt x="4829" y="28"/>
                    <a:pt x="4205" y="0"/>
                  </a:cubicBezTo>
                  <a:close/>
                </a:path>
              </a:pathLst>
            </a:custGeom>
            <a:solidFill>
              <a:srgbClr val="263E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56"/>
            <p:cNvSpPr/>
            <p:nvPr/>
          </p:nvSpPr>
          <p:spPr>
            <a:xfrm>
              <a:off x="3091738" y="4406325"/>
              <a:ext cx="195300" cy="147300"/>
            </a:xfrm>
            <a:custGeom>
              <a:avLst/>
              <a:gdLst/>
              <a:ahLst/>
              <a:cxnLst/>
              <a:rect l="l" t="t" r="r" b="b"/>
              <a:pathLst>
                <a:path w="7812" h="5892" extrusionOk="0">
                  <a:moveTo>
                    <a:pt x="7378" y="1"/>
                  </a:moveTo>
                  <a:cubicBezTo>
                    <a:pt x="7161" y="82"/>
                    <a:pt x="7079" y="136"/>
                    <a:pt x="6998" y="191"/>
                  </a:cubicBezTo>
                  <a:cubicBezTo>
                    <a:pt x="5289" y="1248"/>
                    <a:pt x="3607" y="2279"/>
                    <a:pt x="1953" y="3364"/>
                  </a:cubicBezTo>
                  <a:cubicBezTo>
                    <a:pt x="1383" y="3744"/>
                    <a:pt x="841" y="4178"/>
                    <a:pt x="353" y="4666"/>
                  </a:cubicBezTo>
                  <a:cubicBezTo>
                    <a:pt x="0" y="4937"/>
                    <a:pt x="0" y="5453"/>
                    <a:pt x="353" y="5724"/>
                  </a:cubicBezTo>
                  <a:cubicBezTo>
                    <a:pt x="453" y="5836"/>
                    <a:pt x="564" y="5891"/>
                    <a:pt x="692" y="5891"/>
                  </a:cubicBezTo>
                  <a:cubicBezTo>
                    <a:pt x="842" y="5891"/>
                    <a:pt x="1016" y="5816"/>
                    <a:pt x="1221" y="5670"/>
                  </a:cubicBezTo>
                  <a:cubicBezTo>
                    <a:pt x="1763" y="5236"/>
                    <a:pt x="2278" y="4775"/>
                    <a:pt x="2848" y="4368"/>
                  </a:cubicBezTo>
                  <a:cubicBezTo>
                    <a:pt x="4286" y="3337"/>
                    <a:pt x="5723" y="2361"/>
                    <a:pt x="7161" y="1357"/>
                  </a:cubicBezTo>
                  <a:cubicBezTo>
                    <a:pt x="7378" y="1194"/>
                    <a:pt x="7568" y="1031"/>
                    <a:pt x="7812" y="842"/>
                  </a:cubicBezTo>
                  <a:lnTo>
                    <a:pt x="7378" y="1"/>
                  </a:lnTo>
                  <a:close/>
                </a:path>
              </a:pathLst>
            </a:custGeom>
            <a:solidFill>
              <a:srgbClr val="263E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0" name="Google Shape;1140;p56"/>
          <p:cNvGrpSpPr/>
          <p:nvPr/>
        </p:nvGrpSpPr>
        <p:grpSpPr>
          <a:xfrm rot="-531170">
            <a:off x="6793660" y="3211145"/>
            <a:ext cx="1233770" cy="1570035"/>
            <a:chOff x="2586363" y="5410988"/>
            <a:chExt cx="1049025" cy="1334938"/>
          </a:xfrm>
        </p:grpSpPr>
        <p:sp>
          <p:nvSpPr>
            <p:cNvPr id="1141" name="Google Shape;1141;p56"/>
            <p:cNvSpPr/>
            <p:nvPr/>
          </p:nvSpPr>
          <p:spPr>
            <a:xfrm>
              <a:off x="2586363" y="5419550"/>
              <a:ext cx="1049025" cy="1326375"/>
            </a:xfrm>
            <a:custGeom>
              <a:avLst/>
              <a:gdLst/>
              <a:ahLst/>
              <a:cxnLst/>
              <a:rect l="l" t="t" r="r" b="b"/>
              <a:pathLst>
                <a:path w="41961" h="53055" extrusionOk="0">
                  <a:moveTo>
                    <a:pt x="32169" y="814"/>
                  </a:moveTo>
                  <a:cubicBezTo>
                    <a:pt x="32223" y="814"/>
                    <a:pt x="32305" y="841"/>
                    <a:pt x="32386" y="868"/>
                  </a:cubicBezTo>
                  <a:cubicBezTo>
                    <a:pt x="34041" y="1492"/>
                    <a:pt x="38760" y="3825"/>
                    <a:pt x="40686" y="4828"/>
                  </a:cubicBezTo>
                  <a:cubicBezTo>
                    <a:pt x="40930" y="4964"/>
                    <a:pt x="41066" y="5262"/>
                    <a:pt x="40957" y="5534"/>
                  </a:cubicBezTo>
                  <a:cubicBezTo>
                    <a:pt x="40767" y="6022"/>
                    <a:pt x="40578" y="6402"/>
                    <a:pt x="40361" y="6836"/>
                  </a:cubicBezTo>
                  <a:cubicBezTo>
                    <a:pt x="40252" y="7080"/>
                    <a:pt x="40116" y="7351"/>
                    <a:pt x="39981" y="7649"/>
                  </a:cubicBezTo>
                  <a:cubicBezTo>
                    <a:pt x="39872" y="7866"/>
                    <a:pt x="39655" y="8029"/>
                    <a:pt x="39411" y="8029"/>
                  </a:cubicBezTo>
                  <a:cubicBezTo>
                    <a:pt x="39303" y="8029"/>
                    <a:pt x="39221" y="8002"/>
                    <a:pt x="39140" y="7948"/>
                  </a:cubicBezTo>
                  <a:cubicBezTo>
                    <a:pt x="38326" y="7568"/>
                    <a:pt x="37485" y="7161"/>
                    <a:pt x="36672" y="6781"/>
                  </a:cubicBezTo>
                  <a:cubicBezTo>
                    <a:pt x="34882" y="5886"/>
                    <a:pt x="32983" y="4964"/>
                    <a:pt x="31084" y="4150"/>
                  </a:cubicBezTo>
                  <a:cubicBezTo>
                    <a:pt x="30759" y="4015"/>
                    <a:pt x="30623" y="3662"/>
                    <a:pt x="30732" y="3309"/>
                  </a:cubicBezTo>
                  <a:cubicBezTo>
                    <a:pt x="30976" y="2550"/>
                    <a:pt x="31328" y="1818"/>
                    <a:pt x="31600" y="1194"/>
                  </a:cubicBezTo>
                  <a:cubicBezTo>
                    <a:pt x="31708" y="977"/>
                    <a:pt x="31925" y="814"/>
                    <a:pt x="32169" y="814"/>
                  </a:cubicBezTo>
                  <a:close/>
                  <a:moveTo>
                    <a:pt x="32628" y="5937"/>
                  </a:moveTo>
                  <a:cubicBezTo>
                    <a:pt x="32647" y="5937"/>
                    <a:pt x="32666" y="5938"/>
                    <a:pt x="32684" y="5940"/>
                  </a:cubicBezTo>
                  <a:cubicBezTo>
                    <a:pt x="32766" y="5940"/>
                    <a:pt x="32874" y="5940"/>
                    <a:pt x="32956" y="5968"/>
                  </a:cubicBezTo>
                  <a:cubicBezTo>
                    <a:pt x="33824" y="6320"/>
                    <a:pt x="35424" y="7080"/>
                    <a:pt x="36482" y="7649"/>
                  </a:cubicBezTo>
                  <a:cubicBezTo>
                    <a:pt x="36834" y="7812"/>
                    <a:pt x="36997" y="8219"/>
                    <a:pt x="36807" y="8571"/>
                  </a:cubicBezTo>
                  <a:cubicBezTo>
                    <a:pt x="36590" y="9005"/>
                    <a:pt x="36373" y="9439"/>
                    <a:pt x="36129" y="9873"/>
                  </a:cubicBezTo>
                  <a:cubicBezTo>
                    <a:pt x="34665" y="12477"/>
                    <a:pt x="33200" y="15108"/>
                    <a:pt x="31681" y="17658"/>
                  </a:cubicBezTo>
                  <a:cubicBezTo>
                    <a:pt x="29592" y="21184"/>
                    <a:pt x="27612" y="24764"/>
                    <a:pt x="25714" y="28372"/>
                  </a:cubicBezTo>
                  <a:cubicBezTo>
                    <a:pt x="25198" y="29267"/>
                    <a:pt x="24764" y="30189"/>
                    <a:pt x="24385" y="31138"/>
                  </a:cubicBezTo>
                  <a:cubicBezTo>
                    <a:pt x="24249" y="31491"/>
                    <a:pt x="24222" y="31844"/>
                    <a:pt x="24303" y="32196"/>
                  </a:cubicBezTo>
                  <a:cubicBezTo>
                    <a:pt x="25253" y="37241"/>
                    <a:pt x="25822" y="42341"/>
                    <a:pt x="25578" y="47494"/>
                  </a:cubicBezTo>
                  <a:cubicBezTo>
                    <a:pt x="25551" y="48199"/>
                    <a:pt x="25578" y="48932"/>
                    <a:pt x="25578" y="49637"/>
                  </a:cubicBezTo>
                  <a:cubicBezTo>
                    <a:pt x="25578" y="50098"/>
                    <a:pt x="25470" y="50586"/>
                    <a:pt x="25280" y="51020"/>
                  </a:cubicBezTo>
                  <a:cubicBezTo>
                    <a:pt x="25018" y="51675"/>
                    <a:pt x="24369" y="52102"/>
                    <a:pt x="23673" y="52102"/>
                  </a:cubicBezTo>
                  <a:cubicBezTo>
                    <a:pt x="23505" y="52102"/>
                    <a:pt x="23333" y="52077"/>
                    <a:pt x="23164" y="52024"/>
                  </a:cubicBezTo>
                  <a:cubicBezTo>
                    <a:pt x="20506" y="51291"/>
                    <a:pt x="17929" y="50261"/>
                    <a:pt x="15488" y="48986"/>
                  </a:cubicBezTo>
                  <a:cubicBezTo>
                    <a:pt x="13318" y="47765"/>
                    <a:pt x="11202" y="46409"/>
                    <a:pt x="9222" y="44917"/>
                  </a:cubicBezTo>
                  <a:cubicBezTo>
                    <a:pt x="7459" y="43643"/>
                    <a:pt x="5805" y="42259"/>
                    <a:pt x="4232" y="40767"/>
                  </a:cubicBezTo>
                  <a:cubicBezTo>
                    <a:pt x="3364" y="39899"/>
                    <a:pt x="2550" y="39004"/>
                    <a:pt x="1682" y="38109"/>
                  </a:cubicBezTo>
                  <a:cubicBezTo>
                    <a:pt x="1546" y="37947"/>
                    <a:pt x="1411" y="37784"/>
                    <a:pt x="1329" y="37567"/>
                  </a:cubicBezTo>
                  <a:cubicBezTo>
                    <a:pt x="868" y="36617"/>
                    <a:pt x="1031" y="35858"/>
                    <a:pt x="1926" y="35261"/>
                  </a:cubicBezTo>
                  <a:cubicBezTo>
                    <a:pt x="2577" y="34827"/>
                    <a:pt x="3255" y="34420"/>
                    <a:pt x="3960" y="34068"/>
                  </a:cubicBezTo>
                  <a:cubicBezTo>
                    <a:pt x="6374" y="32902"/>
                    <a:pt x="8843" y="31871"/>
                    <a:pt x="11392" y="30949"/>
                  </a:cubicBezTo>
                  <a:cubicBezTo>
                    <a:pt x="13074" y="30325"/>
                    <a:pt x="14783" y="29728"/>
                    <a:pt x="16464" y="29131"/>
                  </a:cubicBezTo>
                  <a:cubicBezTo>
                    <a:pt x="16898" y="28969"/>
                    <a:pt x="17278" y="28724"/>
                    <a:pt x="17576" y="28372"/>
                  </a:cubicBezTo>
                  <a:cubicBezTo>
                    <a:pt x="18336" y="27504"/>
                    <a:pt x="19014" y="26582"/>
                    <a:pt x="19638" y="25605"/>
                  </a:cubicBezTo>
                  <a:cubicBezTo>
                    <a:pt x="22649" y="21076"/>
                    <a:pt x="25687" y="16546"/>
                    <a:pt x="28562" y="11908"/>
                  </a:cubicBezTo>
                  <a:cubicBezTo>
                    <a:pt x="29728" y="10009"/>
                    <a:pt x="30949" y="8137"/>
                    <a:pt x="32115" y="6239"/>
                  </a:cubicBezTo>
                  <a:cubicBezTo>
                    <a:pt x="32214" y="6065"/>
                    <a:pt x="32427" y="5937"/>
                    <a:pt x="32628" y="5937"/>
                  </a:cubicBezTo>
                  <a:close/>
                  <a:moveTo>
                    <a:pt x="31600" y="0"/>
                  </a:moveTo>
                  <a:cubicBezTo>
                    <a:pt x="31383" y="0"/>
                    <a:pt x="31274" y="109"/>
                    <a:pt x="31111" y="516"/>
                  </a:cubicBezTo>
                  <a:cubicBezTo>
                    <a:pt x="30786" y="1248"/>
                    <a:pt x="30460" y="2008"/>
                    <a:pt x="30162" y="2740"/>
                  </a:cubicBezTo>
                  <a:lnTo>
                    <a:pt x="29891" y="3418"/>
                  </a:lnTo>
                  <a:cubicBezTo>
                    <a:pt x="29864" y="3526"/>
                    <a:pt x="29836" y="3635"/>
                    <a:pt x="29809" y="3716"/>
                  </a:cubicBezTo>
                  <a:cubicBezTo>
                    <a:pt x="29674" y="4042"/>
                    <a:pt x="29864" y="4422"/>
                    <a:pt x="30216" y="4503"/>
                  </a:cubicBezTo>
                  <a:cubicBezTo>
                    <a:pt x="30487" y="4611"/>
                    <a:pt x="30732" y="4747"/>
                    <a:pt x="31003" y="4883"/>
                  </a:cubicBezTo>
                  <a:cubicBezTo>
                    <a:pt x="31193" y="4964"/>
                    <a:pt x="31301" y="5127"/>
                    <a:pt x="31355" y="5317"/>
                  </a:cubicBezTo>
                  <a:cubicBezTo>
                    <a:pt x="31410" y="5506"/>
                    <a:pt x="31383" y="5696"/>
                    <a:pt x="31301" y="5859"/>
                  </a:cubicBezTo>
                  <a:cubicBezTo>
                    <a:pt x="31138" y="6103"/>
                    <a:pt x="31003" y="6320"/>
                    <a:pt x="30867" y="6564"/>
                  </a:cubicBezTo>
                  <a:cubicBezTo>
                    <a:pt x="30298" y="7432"/>
                    <a:pt x="29755" y="8300"/>
                    <a:pt x="29213" y="9195"/>
                  </a:cubicBezTo>
                  <a:cubicBezTo>
                    <a:pt x="27938" y="11257"/>
                    <a:pt x="26609" y="13372"/>
                    <a:pt x="25280" y="15461"/>
                  </a:cubicBezTo>
                  <a:cubicBezTo>
                    <a:pt x="23842" y="17712"/>
                    <a:pt x="22350" y="19963"/>
                    <a:pt x="20940" y="22160"/>
                  </a:cubicBezTo>
                  <a:cubicBezTo>
                    <a:pt x="20018" y="23571"/>
                    <a:pt x="19095" y="24981"/>
                    <a:pt x="18173" y="26392"/>
                  </a:cubicBezTo>
                  <a:cubicBezTo>
                    <a:pt x="17821" y="26907"/>
                    <a:pt x="17414" y="27395"/>
                    <a:pt x="16953" y="27829"/>
                  </a:cubicBezTo>
                  <a:cubicBezTo>
                    <a:pt x="16681" y="28101"/>
                    <a:pt x="16356" y="28290"/>
                    <a:pt x="16003" y="28399"/>
                  </a:cubicBezTo>
                  <a:cubicBezTo>
                    <a:pt x="13644" y="29158"/>
                    <a:pt x="11175" y="30054"/>
                    <a:pt x="8436" y="31166"/>
                  </a:cubicBezTo>
                  <a:cubicBezTo>
                    <a:pt x="6483" y="31979"/>
                    <a:pt x="4557" y="32793"/>
                    <a:pt x="2957" y="33498"/>
                  </a:cubicBezTo>
                  <a:cubicBezTo>
                    <a:pt x="2062" y="33878"/>
                    <a:pt x="1302" y="34475"/>
                    <a:pt x="705" y="35207"/>
                  </a:cubicBezTo>
                  <a:cubicBezTo>
                    <a:pt x="109" y="35858"/>
                    <a:pt x="0" y="36807"/>
                    <a:pt x="380" y="37567"/>
                  </a:cubicBezTo>
                  <a:cubicBezTo>
                    <a:pt x="651" y="38218"/>
                    <a:pt x="1058" y="38787"/>
                    <a:pt x="1519" y="39276"/>
                  </a:cubicBezTo>
                  <a:cubicBezTo>
                    <a:pt x="2089" y="39845"/>
                    <a:pt x="2658" y="40415"/>
                    <a:pt x="3228" y="40957"/>
                  </a:cubicBezTo>
                  <a:cubicBezTo>
                    <a:pt x="3526" y="41283"/>
                    <a:pt x="3825" y="41581"/>
                    <a:pt x="4123" y="41879"/>
                  </a:cubicBezTo>
                  <a:cubicBezTo>
                    <a:pt x="4313" y="42069"/>
                    <a:pt x="4638" y="42368"/>
                    <a:pt x="4828" y="42558"/>
                  </a:cubicBezTo>
                  <a:cubicBezTo>
                    <a:pt x="6049" y="43588"/>
                    <a:pt x="7405" y="44646"/>
                    <a:pt x="9087" y="45921"/>
                  </a:cubicBezTo>
                  <a:cubicBezTo>
                    <a:pt x="11772" y="47928"/>
                    <a:pt x="14674" y="49637"/>
                    <a:pt x="17739" y="51047"/>
                  </a:cubicBezTo>
                  <a:cubicBezTo>
                    <a:pt x="19611" y="51861"/>
                    <a:pt x="21564" y="52512"/>
                    <a:pt x="23571" y="53000"/>
                  </a:cubicBezTo>
                  <a:cubicBezTo>
                    <a:pt x="23734" y="53027"/>
                    <a:pt x="23923" y="53054"/>
                    <a:pt x="24113" y="53054"/>
                  </a:cubicBezTo>
                  <a:cubicBezTo>
                    <a:pt x="24602" y="53054"/>
                    <a:pt x="25063" y="52892"/>
                    <a:pt x="25442" y="52566"/>
                  </a:cubicBezTo>
                  <a:cubicBezTo>
                    <a:pt x="25849" y="52241"/>
                    <a:pt x="26121" y="51807"/>
                    <a:pt x="26229" y="51291"/>
                  </a:cubicBezTo>
                  <a:cubicBezTo>
                    <a:pt x="26446" y="50640"/>
                    <a:pt x="26527" y="49962"/>
                    <a:pt x="26527" y="49257"/>
                  </a:cubicBezTo>
                  <a:cubicBezTo>
                    <a:pt x="26527" y="48308"/>
                    <a:pt x="26500" y="47169"/>
                    <a:pt x="26446" y="46029"/>
                  </a:cubicBezTo>
                  <a:lnTo>
                    <a:pt x="26446" y="45650"/>
                  </a:lnTo>
                  <a:cubicBezTo>
                    <a:pt x="26365" y="43832"/>
                    <a:pt x="26283" y="41934"/>
                    <a:pt x="26175" y="40062"/>
                  </a:cubicBezTo>
                  <a:lnTo>
                    <a:pt x="26175" y="40008"/>
                  </a:lnTo>
                  <a:cubicBezTo>
                    <a:pt x="26093" y="38164"/>
                    <a:pt x="25904" y="36319"/>
                    <a:pt x="25578" y="34475"/>
                  </a:cubicBezTo>
                  <a:cubicBezTo>
                    <a:pt x="25497" y="34014"/>
                    <a:pt x="25442" y="33498"/>
                    <a:pt x="25388" y="33037"/>
                  </a:cubicBezTo>
                  <a:cubicBezTo>
                    <a:pt x="25334" y="32739"/>
                    <a:pt x="25307" y="32468"/>
                    <a:pt x="25280" y="32196"/>
                  </a:cubicBezTo>
                  <a:cubicBezTo>
                    <a:pt x="25198" y="31735"/>
                    <a:pt x="25280" y="31247"/>
                    <a:pt x="25470" y="30813"/>
                  </a:cubicBezTo>
                  <a:cubicBezTo>
                    <a:pt x="25741" y="30298"/>
                    <a:pt x="26012" y="29755"/>
                    <a:pt x="26283" y="29213"/>
                  </a:cubicBezTo>
                  <a:cubicBezTo>
                    <a:pt x="28155" y="25632"/>
                    <a:pt x="29864" y="22513"/>
                    <a:pt x="31518" y="19746"/>
                  </a:cubicBezTo>
                  <a:lnTo>
                    <a:pt x="32440" y="18173"/>
                  </a:lnTo>
                  <a:cubicBezTo>
                    <a:pt x="34176" y="15217"/>
                    <a:pt x="35994" y="12179"/>
                    <a:pt x="37594" y="9033"/>
                  </a:cubicBezTo>
                  <a:cubicBezTo>
                    <a:pt x="37757" y="8707"/>
                    <a:pt x="38082" y="8517"/>
                    <a:pt x="38435" y="8517"/>
                  </a:cubicBezTo>
                  <a:cubicBezTo>
                    <a:pt x="38570" y="8517"/>
                    <a:pt x="38706" y="8544"/>
                    <a:pt x="38842" y="8599"/>
                  </a:cubicBezTo>
                  <a:lnTo>
                    <a:pt x="38977" y="8653"/>
                  </a:lnTo>
                  <a:lnTo>
                    <a:pt x="39031" y="8680"/>
                  </a:lnTo>
                  <a:cubicBezTo>
                    <a:pt x="39221" y="8761"/>
                    <a:pt x="39438" y="8843"/>
                    <a:pt x="39628" y="8897"/>
                  </a:cubicBezTo>
                  <a:cubicBezTo>
                    <a:pt x="39737" y="8897"/>
                    <a:pt x="39818" y="8924"/>
                    <a:pt x="39899" y="8924"/>
                  </a:cubicBezTo>
                  <a:cubicBezTo>
                    <a:pt x="40089" y="8924"/>
                    <a:pt x="40198" y="8870"/>
                    <a:pt x="40361" y="8544"/>
                  </a:cubicBezTo>
                  <a:cubicBezTo>
                    <a:pt x="40550" y="8083"/>
                    <a:pt x="40740" y="7703"/>
                    <a:pt x="40930" y="7351"/>
                  </a:cubicBezTo>
                  <a:cubicBezTo>
                    <a:pt x="41174" y="6836"/>
                    <a:pt x="41391" y="6374"/>
                    <a:pt x="41662" y="5751"/>
                  </a:cubicBezTo>
                  <a:cubicBezTo>
                    <a:pt x="41771" y="5534"/>
                    <a:pt x="41852" y="5317"/>
                    <a:pt x="41907" y="5100"/>
                  </a:cubicBezTo>
                  <a:cubicBezTo>
                    <a:pt x="41961" y="4828"/>
                    <a:pt x="41825" y="4530"/>
                    <a:pt x="41554" y="4422"/>
                  </a:cubicBezTo>
                  <a:lnTo>
                    <a:pt x="41473" y="4367"/>
                  </a:lnTo>
                  <a:lnTo>
                    <a:pt x="41256" y="4259"/>
                  </a:lnTo>
                  <a:cubicBezTo>
                    <a:pt x="40469" y="3879"/>
                    <a:pt x="39710" y="3445"/>
                    <a:pt x="38950" y="3038"/>
                  </a:cubicBezTo>
                  <a:cubicBezTo>
                    <a:pt x="37296" y="2089"/>
                    <a:pt x="35560" y="1275"/>
                    <a:pt x="33797" y="597"/>
                  </a:cubicBezTo>
                  <a:cubicBezTo>
                    <a:pt x="33200" y="380"/>
                    <a:pt x="32603" y="217"/>
                    <a:pt x="32006" y="55"/>
                  </a:cubicBezTo>
                  <a:cubicBezTo>
                    <a:pt x="31871" y="27"/>
                    <a:pt x="31735" y="0"/>
                    <a:pt x="31600" y="0"/>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56"/>
            <p:cNvSpPr/>
            <p:nvPr/>
          </p:nvSpPr>
          <p:spPr>
            <a:xfrm>
              <a:off x="2586363" y="5410988"/>
              <a:ext cx="1049025" cy="1326375"/>
            </a:xfrm>
            <a:custGeom>
              <a:avLst/>
              <a:gdLst/>
              <a:ahLst/>
              <a:cxnLst/>
              <a:rect l="l" t="t" r="r" b="b"/>
              <a:pathLst>
                <a:path w="41961" h="53055" extrusionOk="0">
                  <a:moveTo>
                    <a:pt x="32169" y="814"/>
                  </a:moveTo>
                  <a:cubicBezTo>
                    <a:pt x="32223" y="814"/>
                    <a:pt x="32305" y="841"/>
                    <a:pt x="32386" y="868"/>
                  </a:cubicBezTo>
                  <a:cubicBezTo>
                    <a:pt x="34041" y="1492"/>
                    <a:pt x="38760" y="3825"/>
                    <a:pt x="40686" y="4828"/>
                  </a:cubicBezTo>
                  <a:cubicBezTo>
                    <a:pt x="40930" y="4964"/>
                    <a:pt x="41066" y="5262"/>
                    <a:pt x="40957" y="5534"/>
                  </a:cubicBezTo>
                  <a:cubicBezTo>
                    <a:pt x="40767" y="6022"/>
                    <a:pt x="40578" y="6402"/>
                    <a:pt x="40361" y="6836"/>
                  </a:cubicBezTo>
                  <a:cubicBezTo>
                    <a:pt x="40252" y="7080"/>
                    <a:pt x="40116" y="7351"/>
                    <a:pt x="39981" y="7649"/>
                  </a:cubicBezTo>
                  <a:cubicBezTo>
                    <a:pt x="39872" y="7866"/>
                    <a:pt x="39655" y="8029"/>
                    <a:pt x="39411" y="8029"/>
                  </a:cubicBezTo>
                  <a:cubicBezTo>
                    <a:pt x="39303" y="8029"/>
                    <a:pt x="39221" y="8002"/>
                    <a:pt x="39140" y="7948"/>
                  </a:cubicBezTo>
                  <a:cubicBezTo>
                    <a:pt x="38326" y="7568"/>
                    <a:pt x="37485" y="7161"/>
                    <a:pt x="36672" y="6781"/>
                  </a:cubicBezTo>
                  <a:cubicBezTo>
                    <a:pt x="34882" y="5886"/>
                    <a:pt x="32983" y="4964"/>
                    <a:pt x="31084" y="4150"/>
                  </a:cubicBezTo>
                  <a:cubicBezTo>
                    <a:pt x="30759" y="4015"/>
                    <a:pt x="30623" y="3662"/>
                    <a:pt x="30732" y="3309"/>
                  </a:cubicBezTo>
                  <a:cubicBezTo>
                    <a:pt x="30976" y="2550"/>
                    <a:pt x="31328" y="1818"/>
                    <a:pt x="31600" y="1194"/>
                  </a:cubicBezTo>
                  <a:cubicBezTo>
                    <a:pt x="31708" y="977"/>
                    <a:pt x="31925" y="814"/>
                    <a:pt x="32169" y="814"/>
                  </a:cubicBezTo>
                  <a:close/>
                  <a:moveTo>
                    <a:pt x="32628" y="5937"/>
                  </a:moveTo>
                  <a:cubicBezTo>
                    <a:pt x="32647" y="5937"/>
                    <a:pt x="32666" y="5938"/>
                    <a:pt x="32684" y="5940"/>
                  </a:cubicBezTo>
                  <a:cubicBezTo>
                    <a:pt x="32766" y="5940"/>
                    <a:pt x="32874" y="5940"/>
                    <a:pt x="32956" y="5968"/>
                  </a:cubicBezTo>
                  <a:cubicBezTo>
                    <a:pt x="33824" y="6320"/>
                    <a:pt x="35424" y="7080"/>
                    <a:pt x="36482" y="7649"/>
                  </a:cubicBezTo>
                  <a:cubicBezTo>
                    <a:pt x="36834" y="7812"/>
                    <a:pt x="36997" y="8219"/>
                    <a:pt x="36807" y="8571"/>
                  </a:cubicBezTo>
                  <a:cubicBezTo>
                    <a:pt x="36590" y="9005"/>
                    <a:pt x="36373" y="9439"/>
                    <a:pt x="36129" y="9873"/>
                  </a:cubicBezTo>
                  <a:cubicBezTo>
                    <a:pt x="34665" y="12477"/>
                    <a:pt x="33200" y="15108"/>
                    <a:pt x="31681" y="17658"/>
                  </a:cubicBezTo>
                  <a:cubicBezTo>
                    <a:pt x="29592" y="21184"/>
                    <a:pt x="27612" y="24764"/>
                    <a:pt x="25714" y="28372"/>
                  </a:cubicBezTo>
                  <a:cubicBezTo>
                    <a:pt x="25198" y="29267"/>
                    <a:pt x="24764" y="30189"/>
                    <a:pt x="24385" y="31138"/>
                  </a:cubicBezTo>
                  <a:cubicBezTo>
                    <a:pt x="24249" y="31491"/>
                    <a:pt x="24222" y="31844"/>
                    <a:pt x="24303" y="32196"/>
                  </a:cubicBezTo>
                  <a:cubicBezTo>
                    <a:pt x="25253" y="37241"/>
                    <a:pt x="25822" y="42341"/>
                    <a:pt x="25578" y="47494"/>
                  </a:cubicBezTo>
                  <a:cubicBezTo>
                    <a:pt x="25551" y="48199"/>
                    <a:pt x="25578" y="48932"/>
                    <a:pt x="25578" y="49637"/>
                  </a:cubicBezTo>
                  <a:cubicBezTo>
                    <a:pt x="25578" y="50098"/>
                    <a:pt x="25470" y="50586"/>
                    <a:pt x="25280" y="51020"/>
                  </a:cubicBezTo>
                  <a:cubicBezTo>
                    <a:pt x="25018" y="51675"/>
                    <a:pt x="24369" y="52102"/>
                    <a:pt x="23673" y="52102"/>
                  </a:cubicBezTo>
                  <a:cubicBezTo>
                    <a:pt x="23505" y="52102"/>
                    <a:pt x="23333" y="52077"/>
                    <a:pt x="23164" y="52024"/>
                  </a:cubicBezTo>
                  <a:cubicBezTo>
                    <a:pt x="20506" y="51291"/>
                    <a:pt x="17929" y="50261"/>
                    <a:pt x="15488" y="48986"/>
                  </a:cubicBezTo>
                  <a:cubicBezTo>
                    <a:pt x="13318" y="47765"/>
                    <a:pt x="11202" y="46409"/>
                    <a:pt x="9222" y="44917"/>
                  </a:cubicBezTo>
                  <a:cubicBezTo>
                    <a:pt x="7459" y="43643"/>
                    <a:pt x="5805" y="42259"/>
                    <a:pt x="4232" y="40767"/>
                  </a:cubicBezTo>
                  <a:cubicBezTo>
                    <a:pt x="3364" y="39899"/>
                    <a:pt x="2550" y="39004"/>
                    <a:pt x="1682" y="38109"/>
                  </a:cubicBezTo>
                  <a:cubicBezTo>
                    <a:pt x="1546" y="37947"/>
                    <a:pt x="1411" y="37784"/>
                    <a:pt x="1329" y="37567"/>
                  </a:cubicBezTo>
                  <a:cubicBezTo>
                    <a:pt x="868" y="36617"/>
                    <a:pt x="1031" y="35858"/>
                    <a:pt x="1926" y="35261"/>
                  </a:cubicBezTo>
                  <a:cubicBezTo>
                    <a:pt x="2577" y="34827"/>
                    <a:pt x="3255" y="34420"/>
                    <a:pt x="3960" y="34068"/>
                  </a:cubicBezTo>
                  <a:cubicBezTo>
                    <a:pt x="6374" y="32902"/>
                    <a:pt x="8843" y="31871"/>
                    <a:pt x="11392" y="30949"/>
                  </a:cubicBezTo>
                  <a:cubicBezTo>
                    <a:pt x="13074" y="30325"/>
                    <a:pt x="14783" y="29728"/>
                    <a:pt x="16464" y="29131"/>
                  </a:cubicBezTo>
                  <a:cubicBezTo>
                    <a:pt x="16898" y="28969"/>
                    <a:pt x="17278" y="28724"/>
                    <a:pt x="17576" y="28372"/>
                  </a:cubicBezTo>
                  <a:cubicBezTo>
                    <a:pt x="18336" y="27504"/>
                    <a:pt x="19014" y="26582"/>
                    <a:pt x="19638" y="25605"/>
                  </a:cubicBezTo>
                  <a:cubicBezTo>
                    <a:pt x="22649" y="21076"/>
                    <a:pt x="25687" y="16546"/>
                    <a:pt x="28562" y="11908"/>
                  </a:cubicBezTo>
                  <a:cubicBezTo>
                    <a:pt x="29728" y="10009"/>
                    <a:pt x="30949" y="8137"/>
                    <a:pt x="32115" y="6239"/>
                  </a:cubicBezTo>
                  <a:cubicBezTo>
                    <a:pt x="32214" y="6065"/>
                    <a:pt x="32427" y="5937"/>
                    <a:pt x="32628" y="5937"/>
                  </a:cubicBezTo>
                  <a:close/>
                  <a:moveTo>
                    <a:pt x="31600" y="0"/>
                  </a:moveTo>
                  <a:cubicBezTo>
                    <a:pt x="31383" y="0"/>
                    <a:pt x="31274" y="109"/>
                    <a:pt x="31111" y="516"/>
                  </a:cubicBezTo>
                  <a:cubicBezTo>
                    <a:pt x="30786" y="1248"/>
                    <a:pt x="30460" y="2008"/>
                    <a:pt x="30162" y="2740"/>
                  </a:cubicBezTo>
                  <a:lnTo>
                    <a:pt x="29891" y="3418"/>
                  </a:lnTo>
                  <a:cubicBezTo>
                    <a:pt x="29864" y="3526"/>
                    <a:pt x="29836" y="3635"/>
                    <a:pt x="29809" y="3716"/>
                  </a:cubicBezTo>
                  <a:cubicBezTo>
                    <a:pt x="29674" y="4042"/>
                    <a:pt x="29864" y="4422"/>
                    <a:pt x="30216" y="4503"/>
                  </a:cubicBezTo>
                  <a:cubicBezTo>
                    <a:pt x="30487" y="4611"/>
                    <a:pt x="30732" y="4747"/>
                    <a:pt x="31003" y="4883"/>
                  </a:cubicBezTo>
                  <a:cubicBezTo>
                    <a:pt x="31193" y="4964"/>
                    <a:pt x="31301" y="5127"/>
                    <a:pt x="31355" y="5317"/>
                  </a:cubicBezTo>
                  <a:cubicBezTo>
                    <a:pt x="31410" y="5506"/>
                    <a:pt x="31383" y="5696"/>
                    <a:pt x="31301" y="5859"/>
                  </a:cubicBezTo>
                  <a:cubicBezTo>
                    <a:pt x="31138" y="6103"/>
                    <a:pt x="31003" y="6320"/>
                    <a:pt x="30867" y="6564"/>
                  </a:cubicBezTo>
                  <a:cubicBezTo>
                    <a:pt x="30298" y="7432"/>
                    <a:pt x="29755" y="8300"/>
                    <a:pt x="29213" y="9195"/>
                  </a:cubicBezTo>
                  <a:cubicBezTo>
                    <a:pt x="27938" y="11257"/>
                    <a:pt x="26609" y="13372"/>
                    <a:pt x="25280" y="15461"/>
                  </a:cubicBezTo>
                  <a:cubicBezTo>
                    <a:pt x="23842" y="17712"/>
                    <a:pt x="22350" y="19963"/>
                    <a:pt x="20940" y="22160"/>
                  </a:cubicBezTo>
                  <a:cubicBezTo>
                    <a:pt x="20018" y="23571"/>
                    <a:pt x="19095" y="24981"/>
                    <a:pt x="18173" y="26392"/>
                  </a:cubicBezTo>
                  <a:cubicBezTo>
                    <a:pt x="17821" y="26907"/>
                    <a:pt x="17414" y="27395"/>
                    <a:pt x="16953" y="27829"/>
                  </a:cubicBezTo>
                  <a:cubicBezTo>
                    <a:pt x="16681" y="28101"/>
                    <a:pt x="16356" y="28290"/>
                    <a:pt x="16003" y="28399"/>
                  </a:cubicBezTo>
                  <a:cubicBezTo>
                    <a:pt x="13644" y="29158"/>
                    <a:pt x="11175" y="30054"/>
                    <a:pt x="8436" y="31166"/>
                  </a:cubicBezTo>
                  <a:cubicBezTo>
                    <a:pt x="6483" y="31979"/>
                    <a:pt x="4557" y="32793"/>
                    <a:pt x="2957" y="33498"/>
                  </a:cubicBezTo>
                  <a:cubicBezTo>
                    <a:pt x="2062" y="33878"/>
                    <a:pt x="1302" y="34475"/>
                    <a:pt x="705" y="35207"/>
                  </a:cubicBezTo>
                  <a:cubicBezTo>
                    <a:pt x="109" y="35858"/>
                    <a:pt x="0" y="36807"/>
                    <a:pt x="380" y="37567"/>
                  </a:cubicBezTo>
                  <a:cubicBezTo>
                    <a:pt x="651" y="38218"/>
                    <a:pt x="1058" y="38787"/>
                    <a:pt x="1519" y="39276"/>
                  </a:cubicBezTo>
                  <a:cubicBezTo>
                    <a:pt x="2089" y="39845"/>
                    <a:pt x="2658" y="40415"/>
                    <a:pt x="3228" y="40957"/>
                  </a:cubicBezTo>
                  <a:cubicBezTo>
                    <a:pt x="3526" y="41283"/>
                    <a:pt x="3825" y="41581"/>
                    <a:pt x="4123" y="41879"/>
                  </a:cubicBezTo>
                  <a:cubicBezTo>
                    <a:pt x="4313" y="42069"/>
                    <a:pt x="4638" y="42368"/>
                    <a:pt x="4828" y="42558"/>
                  </a:cubicBezTo>
                  <a:cubicBezTo>
                    <a:pt x="6049" y="43588"/>
                    <a:pt x="7405" y="44646"/>
                    <a:pt x="9087" y="45921"/>
                  </a:cubicBezTo>
                  <a:cubicBezTo>
                    <a:pt x="11772" y="47928"/>
                    <a:pt x="14674" y="49637"/>
                    <a:pt x="17739" y="51047"/>
                  </a:cubicBezTo>
                  <a:cubicBezTo>
                    <a:pt x="19611" y="51861"/>
                    <a:pt x="21564" y="52512"/>
                    <a:pt x="23571" y="53000"/>
                  </a:cubicBezTo>
                  <a:cubicBezTo>
                    <a:pt x="23734" y="53027"/>
                    <a:pt x="23923" y="53054"/>
                    <a:pt x="24113" y="53054"/>
                  </a:cubicBezTo>
                  <a:cubicBezTo>
                    <a:pt x="24602" y="53054"/>
                    <a:pt x="25063" y="52892"/>
                    <a:pt x="25442" y="52566"/>
                  </a:cubicBezTo>
                  <a:cubicBezTo>
                    <a:pt x="25849" y="52241"/>
                    <a:pt x="26121" y="51807"/>
                    <a:pt x="26229" y="51291"/>
                  </a:cubicBezTo>
                  <a:cubicBezTo>
                    <a:pt x="26446" y="50640"/>
                    <a:pt x="26527" y="49962"/>
                    <a:pt x="26527" y="49257"/>
                  </a:cubicBezTo>
                  <a:cubicBezTo>
                    <a:pt x="26527" y="48308"/>
                    <a:pt x="26500" y="47169"/>
                    <a:pt x="26446" y="46029"/>
                  </a:cubicBezTo>
                  <a:lnTo>
                    <a:pt x="26446" y="45650"/>
                  </a:lnTo>
                  <a:cubicBezTo>
                    <a:pt x="26365" y="43832"/>
                    <a:pt x="26283" y="41934"/>
                    <a:pt x="26175" y="40062"/>
                  </a:cubicBezTo>
                  <a:lnTo>
                    <a:pt x="26175" y="40008"/>
                  </a:lnTo>
                  <a:cubicBezTo>
                    <a:pt x="26093" y="38164"/>
                    <a:pt x="25904" y="36319"/>
                    <a:pt x="25578" y="34475"/>
                  </a:cubicBezTo>
                  <a:cubicBezTo>
                    <a:pt x="25497" y="34014"/>
                    <a:pt x="25442" y="33498"/>
                    <a:pt x="25388" y="33037"/>
                  </a:cubicBezTo>
                  <a:cubicBezTo>
                    <a:pt x="25334" y="32739"/>
                    <a:pt x="25307" y="32468"/>
                    <a:pt x="25280" y="32196"/>
                  </a:cubicBezTo>
                  <a:cubicBezTo>
                    <a:pt x="25198" y="31735"/>
                    <a:pt x="25280" y="31247"/>
                    <a:pt x="25470" y="30813"/>
                  </a:cubicBezTo>
                  <a:cubicBezTo>
                    <a:pt x="25741" y="30298"/>
                    <a:pt x="26012" y="29755"/>
                    <a:pt x="26283" y="29213"/>
                  </a:cubicBezTo>
                  <a:cubicBezTo>
                    <a:pt x="28155" y="25632"/>
                    <a:pt x="29864" y="22513"/>
                    <a:pt x="31518" y="19746"/>
                  </a:cubicBezTo>
                  <a:lnTo>
                    <a:pt x="32440" y="18173"/>
                  </a:lnTo>
                  <a:cubicBezTo>
                    <a:pt x="34176" y="15217"/>
                    <a:pt x="35994" y="12179"/>
                    <a:pt x="37594" y="9033"/>
                  </a:cubicBezTo>
                  <a:cubicBezTo>
                    <a:pt x="37757" y="8707"/>
                    <a:pt x="38082" y="8517"/>
                    <a:pt x="38435" y="8517"/>
                  </a:cubicBezTo>
                  <a:cubicBezTo>
                    <a:pt x="38570" y="8517"/>
                    <a:pt x="38706" y="8544"/>
                    <a:pt x="38842" y="8599"/>
                  </a:cubicBezTo>
                  <a:lnTo>
                    <a:pt x="38977" y="8653"/>
                  </a:lnTo>
                  <a:lnTo>
                    <a:pt x="39031" y="8680"/>
                  </a:lnTo>
                  <a:cubicBezTo>
                    <a:pt x="39221" y="8761"/>
                    <a:pt x="39438" y="8843"/>
                    <a:pt x="39628" y="8897"/>
                  </a:cubicBezTo>
                  <a:cubicBezTo>
                    <a:pt x="39737" y="8897"/>
                    <a:pt x="39818" y="8924"/>
                    <a:pt x="39899" y="8924"/>
                  </a:cubicBezTo>
                  <a:cubicBezTo>
                    <a:pt x="40089" y="8924"/>
                    <a:pt x="40198" y="8870"/>
                    <a:pt x="40361" y="8544"/>
                  </a:cubicBezTo>
                  <a:cubicBezTo>
                    <a:pt x="40550" y="8083"/>
                    <a:pt x="40740" y="7703"/>
                    <a:pt x="40930" y="7351"/>
                  </a:cubicBezTo>
                  <a:cubicBezTo>
                    <a:pt x="41174" y="6836"/>
                    <a:pt x="41391" y="6374"/>
                    <a:pt x="41662" y="5751"/>
                  </a:cubicBezTo>
                  <a:cubicBezTo>
                    <a:pt x="41771" y="5534"/>
                    <a:pt x="41852" y="5317"/>
                    <a:pt x="41907" y="5100"/>
                  </a:cubicBezTo>
                  <a:cubicBezTo>
                    <a:pt x="41961" y="4828"/>
                    <a:pt x="41825" y="4530"/>
                    <a:pt x="41554" y="4422"/>
                  </a:cubicBezTo>
                  <a:lnTo>
                    <a:pt x="41473" y="4367"/>
                  </a:lnTo>
                  <a:lnTo>
                    <a:pt x="41256" y="4259"/>
                  </a:lnTo>
                  <a:cubicBezTo>
                    <a:pt x="40469" y="3879"/>
                    <a:pt x="39710" y="3445"/>
                    <a:pt x="38950" y="3038"/>
                  </a:cubicBezTo>
                  <a:cubicBezTo>
                    <a:pt x="37296" y="2089"/>
                    <a:pt x="35560" y="1275"/>
                    <a:pt x="33797" y="597"/>
                  </a:cubicBezTo>
                  <a:cubicBezTo>
                    <a:pt x="33200" y="380"/>
                    <a:pt x="32603" y="217"/>
                    <a:pt x="32006" y="55"/>
                  </a:cubicBezTo>
                  <a:cubicBezTo>
                    <a:pt x="31871" y="27"/>
                    <a:pt x="31735" y="0"/>
                    <a:pt x="31600"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56"/>
            <p:cNvSpPr/>
            <p:nvPr/>
          </p:nvSpPr>
          <p:spPr>
            <a:xfrm>
              <a:off x="2608738" y="5558713"/>
              <a:ext cx="903250" cy="1154225"/>
            </a:xfrm>
            <a:custGeom>
              <a:avLst/>
              <a:gdLst/>
              <a:ahLst/>
              <a:cxnLst/>
              <a:rect l="l" t="t" r="r" b="b"/>
              <a:pathLst>
                <a:path w="36130" h="46169" extrusionOk="0">
                  <a:moveTo>
                    <a:pt x="31823" y="1"/>
                  </a:moveTo>
                  <a:cubicBezTo>
                    <a:pt x="31601" y="1"/>
                    <a:pt x="31382" y="117"/>
                    <a:pt x="31247" y="330"/>
                  </a:cubicBezTo>
                  <a:cubicBezTo>
                    <a:pt x="30081" y="2201"/>
                    <a:pt x="28887" y="4100"/>
                    <a:pt x="27694" y="5999"/>
                  </a:cubicBezTo>
                  <a:cubicBezTo>
                    <a:pt x="24846" y="10610"/>
                    <a:pt x="21808" y="15139"/>
                    <a:pt x="18770" y="19669"/>
                  </a:cubicBezTo>
                  <a:cubicBezTo>
                    <a:pt x="18146" y="20646"/>
                    <a:pt x="17468" y="21568"/>
                    <a:pt x="16709" y="22463"/>
                  </a:cubicBezTo>
                  <a:cubicBezTo>
                    <a:pt x="16410" y="22788"/>
                    <a:pt x="16031" y="23060"/>
                    <a:pt x="15597" y="23195"/>
                  </a:cubicBezTo>
                  <a:cubicBezTo>
                    <a:pt x="13915" y="23792"/>
                    <a:pt x="12206" y="24389"/>
                    <a:pt x="10524" y="25012"/>
                  </a:cubicBezTo>
                  <a:cubicBezTo>
                    <a:pt x="8002" y="25935"/>
                    <a:pt x="5506" y="26965"/>
                    <a:pt x="3092" y="28132"/>
                  </a:cubicBezTo>
                  <a:cubicBezTo>
                    <a:pt x="2387" y="28484"/>
                    <a:pt x="1709" y="28891"/>
                    <a:pt x="1058" y="29325"/>
                  </a:cubicBezTo>
                  <a:cubicBezTo>
                    <a:pt x="163" y="29922"/>
                    <a:pt x="0" y="30681"/>
                    <a:pt x="461" y="31658"/>
                  </a:cubicBezTo>
                  <a:cubicBezTo>
                    <a:pt x="570" y="31848"/>
                    <a:pt x="678" y="32038"/>
                    <a:pt x="841" y="32173"/>
                  </a:cubicBezTo>
                  <a:cubicBezTo>
                    <a:pt x="1682" y="33068"/>
                    <a:pt x="2523" y="33963"/>
                    <a:pt x="3391" y="34831"/>
                  </a:cubicBezTo>
                  <a:cubicBezTo>
                    <a:pt x="4937" y="36323"/>
                    <a:pt x="6591" y="37706"/>
                    <a:pt x="8354" y="38981"/>
                  </a:cubicBezTo>
                  <a:cubicBezTo>
                    <a:pt x="10362" y="40473"/>
                    <a:pt x="12450" y="41829"/>
                    <a:pt x="14620" y="43050"/>
                  </a:cubicBezTo>
                  <a:cubicBezTo>
                    <a:pt x="17061" y="44352"/>
                    <a:pt x="19638" y="45355"/>
                    <a:pt x="22296" y="46088"/>
                  </a:cubicBezTo>
                  <a:cubicBezTo>
                    <a:pt x="22470" y="46142"/>
                    <a:pt x="22647" y="46168"/>
                    <a:pt x="22821" y="46168"/>
                  </a:cubicBezTo>
                  <a:cubicBezTo>
                    <a:pt x="23512" y="46168"/>
                    <a:pt x="24157" y="45756"/>
                    <a:pt x="24439" y="45084"/>
                  </a:cubicBezTo>
                  <a:cubicBezTo>
                    <a:pt x="24629" y="44650"/>
                    <a:pt x="24710" y="44189"/>
                    <a:pt x="24710" y="43701"/>
                  </a:cubicBezTo>
                  <a:cubicBezTo>
                    <a:pt x="24683" y="42996"/>
                    <a:pt x="24683" y="42290"/>
                    <a:pt x="24710" y="41558"/>
                  </a:cubicBezTo>
                  <a:cubicBezTo>
                    <a:pt x="24981" y="36404"/>
                    <a:pt x="24412" y="31332"/>
                    <a:pt x="23435" y="26260"/>
                  </a:cubicBezTo>
                  <a:cubicBezTo>
                    <a:pt x="23381" y="25908"/>
                    <a:pt x="23408" y="25555"/>
                    <a:pt x="23544" y="25229"/>
                  </a:cubicBezTo>
                  <a:cubicBezTo>
                    <a:pt x="23924" y="24280"/>
                    <a:pt x="24358" y="23358"/>
                    <a:pt x="24846" y="22463"/>
                  </a:cubicBezTo>
                  <a:cubicBezTo>
                    <a:pt x="26744" y="18828"/>
                    <a:pt x="28724" y="15248"/>
                    <a:pt x="30813" y="11749"/>
                  </a:cubicBezTo>
                  <a:cubicBezTo>
                    <a:pt x="32359" y="9172"/>
                    <a:pt x="33797" y="6541"/>
                    <a:pt x="35288" y="3937"/>
                  </a:cubicBezTo>
                  <a:cubicBezTo>
                    <a:pt x="35505" y="3530"/>
                    <a:pt x="35722" y="3096"/>
                    <a:pt x="35967" y="2635"/>
                  </a:cubicBezTo>
                  <a:cubicBezTo>
                    <a:pt x="36129" y="2310"/>
                    <a:pt x="35967" y="1876"/>
                    <a:pt x="35641" y="1740"/>
                  </a:cubicBezTo>
                  <a:cubicBezTo>
                    <a:pt x="34583" y="1171"/>
                    <a:pt x="32956" y="411"/>
                    <a:pt x="32088" y="59"/>
                  </a:cubicBezTo>
                  <a:cubicBezTo>
                    <a:pt x="32002" y="20"/>
                    <a:pt x="31912" y="1"/>
                    <a:pt x="31823" y="1"/>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56"/>
            <p:cNvSpPr/>
            <p:nvPr/>
          </p:nvSpPr>
          <p:spPr>
            <a:xfrm>
              <a:off x="2710438" y="6272213"/>
              <a:ext cx="442825" cy="353275"/>
            </a:xfrm>
            <a:custGeom>
              <a:avLst/>
              <a:gdLst/>
              <a:ahLst/>
              <a:cxnLst/>
              <a:rect l="l" t="t" r="r" b="b"/>
              <a:pathLst>
                <a:path w="17713" h="14131" extrusionOk="0">
                  <a:moveTo>
                    <a:pt x="6087" y="1"/>
                  </a:moveTo>
                  <a:cubicBezTo>
                    <a:pt x="5993" y="1"/>
                    <a:pt x="5897" y="18"/>
                    <a:pt x="5805" y="53"/>
                  </a:cubicBezTo>
                  <a:lnTo>
                    <a:pt x="5643" y="134"/>
                  </a:lnTo>
                  <a:cubicBezTo>
                    <a:pt x="4992" y="405"/>
                    <a:pt x="4341" y="704"/>
                    <a:pt x="3663" y="1002"/>
                  </a:cubicBezTo>
                  <a:cubicBezTo>
                    <a:pt x="2551" y="1490"/>
                    <a:pt x="1411" y="1951"/>
                    <a:pt x="272" y="2440"/>
                  </a:cubicBezTo>
                  <a:cubicBezTo>
                    <a:pt x="55" y="2548"/>
                    <a:pt x="1" y="2847"/>
                    <a:pt x="164" y="3036"/>
                  </a:cubicBezTo>
                  <a:cubicBezTo>
                    <a:pt x="1384" y="4420"/>
                    <a:pt x="2713" y="5695"/>
                    <a:pt x="4178" y="6807"/>
                  </a:cubicBezTo>
                  <a:cubicBezTo>
                    <a:pt x="6212" y="8271"/>
                    <a:pt x="8301" y="9628"/>
                    <a:pt x="10444" y="10875"/>
                  </a:cubicBezTo>
                  <a:cubicBezTo>
                    <a:pt x="12695" y="12123"/>
                    <a:pt x="15000" y="13208"/>
                    <a:pt x="17387" y="14130"/>
                  </a:cubicBezTo>
                  <a:lnTo>
                    <a:pt x="17414" y="14130"/>
                  </a:lnTo>
                  <a:cubicBezTo>
                    <a:pt x="17496" y="14130"/>
                    <a:pt x="17550" y="14049"/>
                    <a:pt x="17550" y="13940"/>
                  </a:cubicBezTo>
                  <a:cubicBezTo>
                    <a:pt x="17604" y="11635"/>
                    <a:pt x="17659" y="9329"/>
                    <a:pt x="17713" y="6942"/>
                  </a:cubicBezTo>
                  <a:cubicBezTo>
                    <a:pt x="17713" y="6563"/>
                    <a:pt x="17469" y="6237"/>
                    <a:pt x="17116" y="6129"/>
                  </a:cubicBezTo>
                  <a:cubicBezTo>
                    <a:pt x="16818" y="6047"/>
                    <a:pt x="16574" y="5912"/>
                    <a:pt x="16357" y="5722"/>
                  </a:cubicBezTo>
                  <a:cubicBezTo>
                    <a:pt x="16112" y="5505"/>
                    <a:pt x="15868" y="5342"/>
                    <a:pt x="15624" y="5098"/>
                  </a:cubicBezTo>
                  <a:cubicBezTo>
                    <a:pt x="15217" y="4691"/>
                    <a:pt x="14621" y="4447"/>
                    <a:pt x="14024" y="4420"/>
                  </a:cubicBezTo>
                  <a:cubicBezTo>
                    <a:pt x="13726" y="4420"/>
                    <a:pt x="13400" y="4393"/>
                    <a:pt x="13102" y="4365"/>
                  </a:cubicBezTo>
                  <a:cubicBezTo>
                    <a:pt x="12152" y="4284"/>
                    <a:pt x="11284" y="3769"/>
                    <a:pt x="10769" y="2982"/>
                  </a:cubicBezTo>
                  <a:cubicBezTo>
                    <a:pt x="10633" y="2792"/>
                    <a:pt x="10471" y="2602"/>
                    <a:pt x="10308" y="2413"/>
                  </a:cubicBezTo>
                  <a:cubicBezTo>
                    <a:pt x="10064" y="2087"/>
                    <a:pt x="9711" y="1843"/>
                    <a:pt x="9304" y="1789"/>
                  </a:cubicBezTo>
                  <a:cubicBezTo>
                    <a:pt x="8925" y="1707"/>
                    <a:pt x="8545" y="1599"/>
                    <a:pt x="8192" y="1490"/>
                  </a:cubicBezTo>
                  <a:cubicBezTo>
                    <a:pt x="7568" y="1328"/>
                    <a:pt x="7053" y="921"/>
                    <a:pt x="6755" y="378"/>
                  </a:cubicBezTo>
                  <a:cubicBezTo>
                    <a:pt x="6614" y="137"/>
                    <a:pt x="6355" y="1"/>
                    <a:pt x="608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56"/>
            <p:cNvSpPr/>
            <p:nvPr/>
          </p:nvSpPr>
          <p:spPr>
            <a:xfrm>
              <a:off x="2677213" y="6242938"/>
              <a:ext cx="499100" cy="402200"/>
            </a:xfrm>
            <a:custGeom>
              <a:avLst/>
              <a:gdLst/>
              <a:ahLst/>
              <a:cxnLst/>
              <a:rect l="l" t="t" r="r" b="b"/>
              <a:pathLst>
                <a:path w="19964" h="16088" extrusionOk="0">
                  <a:moveTo>
                    <a:pt x="7416" y="1172"/>
                  </a:moveTo>
                  <a:cubicBezTo>
                    <a:pt x="7684" y="1172"/>
                    <a:pt x="7943" y="1308"/>
                    <a:pt x="8084" y="1549"/>
                  </a:cubicBezTo>
                  <a:cubicBezTo>
                    <a:pt x="8382" y="2092"/>
                    <a:pt x="8897" y="2499"/>
                    <a:pt x="9521" y="2661"/>
                  </a:cubicBezTo>
                  <a:cubicBezTo>
                    <a:pt x="9874" y="2770"/>
                    <a:pt x="10254" y="2878"/>
                    <a:pt x="10633" y="2960"/>
                  </a:cubicBezTo>
                  <a:cubicBezTo>
                    <a:pt x="11040" y="3014"/>
                    <a:pt x="11393" y="3258"/>
                    <a:pt x="11637" y="3584"/>
                  </a:cubicBezTo>
                  <a:cubicBezTo>
                    <a:pt x="11800" y="3773"/>
                    <a:pt x="11962" y="3963"/>
                    <a:pt x="12098" y="4153"/>
                  </a:cubicBezTo>
                  <a:cubicBezTo>
                    <a:pt x="12613" y="4940"/>
                    <a:pt x="13481" y="5455"/>
                    <a:pt x="14431" y="5536"/>
                  </a:cubicBezTo>
                  <a:cubicBezTo>
                    <a:pt x="14729" y="5564"/>
                    <a:pt x="15055" y="5591"/>
                    <a:pt x="15353" y="5591"/>
                  </a:cubicBezTo>
                  <a:cubicBezTo>
                    <a:pt x="15950" y="5618"/>
                    <a:pt x="16546" y="5862"/>
                    <a:pt x="16953" y="6269"/>
                  </a:cubicBezTo>
                  <a:cubicBezTo>
                    <a:pt x="17197" y="6513"/>
                    <a:pt x="17441" y="6676"/>
                    <a:pt x="17686" y="6893"/>
                  </a:cubicBezTo>
                  <a:cubicBezTo>
                    <a:pt x="17903" y="7083"/>
                    <a:pt x="18147" y="7218"/>
                    <a:pt x="18445" y="7300"/>
                  </a:cubicBezTo>
                  <a:cubicBezTo>
                    <a:pt x="18798" y="7408"/>
                    <a:pt x="19042" y="7734"/>
                    <a:pt x="19042" y="8113"/>
                  </a:cubicBezTo>
                  <a:cubicBezTo>
                    <a:pt x="18988" y="10500"/>
                    <a:pt x="18933" y="12806"/>
                    <a:pt x="18879" y="15111"/>
                  </a:cubicBezTo>
                  <a:cubicBezTo>
                    <a:pt x="18879" y="15220"/>
                    <a:pt x="18825" y="15301"/>
                    <a:pt x="18743" y="15301"/>
                  </a:cubicBezTo>
                  <a:lnTo>
                    <a:pt x="18716" y="15301"/>
                  </a:lnTo>
                  <a:cubicBezTo>
                    <a:pt x="16329" y="14379"/>
                    <a:pt x="14024" y="13294"/>
                    <a:pt x="11773" y="12046"/>
                  </a:cubicBezTo>
                  <a:cubicBezTo>
                    <a:pt x="9630" y="10799"/>
                    <a:pt x="7541" y="9442"/>
                    <a:pt x="5507" y="7978"/>
                  </a:cubicBezTo>
                  <a:cubicBezTo>
                    <a:pt x="4042" y="6866"/>
                    <a:pt x="2713" y="5591"/>
                    <a:pt x="1493" y="4207"/>
                  </a:cubicBezTo>
                  <a:cubicBezTo>
                    <a:pt x="1330" y="4018"/>
                    <a:pt x="1384" y="3719"/>
                    <a:pt x="1601" y="3611"/>
                  </a:cubicBezTo>
                  <a:cubicBezTo>
                    <a:pt x="2740" y="3122"/>
                    <a:pt x="3880" y="2661"/>
                    <a:pt x="4992" y="2173"/>
                  </a:cubicBezTo>
                  <a:cubicBezTo>
                    <a:pt x="5670" y="1875"/>
                    <a:pt x="6321" y="1576"/>
                    <a:pt x="6972" y="1305"/>
                  </a:cubicBezTo>
                  <a:lnTo>
                    <a:pt x="7134" y="1224"/>
                  </a:lnTo>
                  <a:cubicBezTo>
                    <a:pt x="7226" y="1189"/>
                    <a:pt x="7322" y="1172"/>
                    <a:pt x="7416" y="1172"/>
                  </a:cubicBezTo>
                  <a:close/>
                  <a:moveTo>
                    <a:pt x="8145" y="0"/>
                  </a:moveTo>
                  <a:cubicBezTo>
                    <a:pt x="8086" y="0"/>
                    <a:pt x="8021" y="10"/>
                    <a:pt x="7948" y="30"/>
                  </a:cubicBezTo>
                  <a:cubicBezTo>
                    <a:pt x="7514" y="166"/>
                    <a:pt x="7080" y="329"/>
                    <a:pt x="6673" y="491"/>
                  </a:cubicBezTo>
                  <a:cubicBezTo>
                    <a:pt x="4775" y="1278"/>
                    <a:pt x="2903" y="2065"/>
                    <a:pt x="1032" y="2878"/>
                  </a:cubicBezTo>
                  <a:cubicBezTo>
                    <a:pt x="815" y="2933"/>
                    <a:pt x="625" y="3041"/>
                    <a:pt x="462" y="3177"/>
                  </a:cubicBezTo>
                  <a:cubicBezTo>
                    <a:pt x="28" y="3502"/>
                    <a:pt x="1" y="3801"/>
                    <a:pt x="299" y="4235"/>
                  </a:cubicBezTo>
                  <a:cubicBezTo>
                    <a:pt x="353" y="4289"/>
                    <a:pt x="381" y="4343"/>
                    <a:pt x="435" y="4397"/>
                  </a:cubicBezTo>
                  <a:cubicBezTo>
                    <a:pt x="1004" y="5048"/>
                    <a:pt x="1547" y="5672"/>
                    <a:pt x="2116" y="6296"/>
                  </a:cubicBezTo>
                  <a:cubicBezTo>
                    <a:pt x="3012" y="7218"/>
                    <a:pt x="4015" y="8032"/>
                    <a:pt x="5073" y="8791"/>
                  </a:cubicBezTo>
                  <a:cubicBezTo>
                    <a:pt x="7596" y="10636"/>
                    <a:pt x="10227" y="12290"/>
                    <a:pt x="12993" y="13755"/>
                  </a:cubicBezTo>
                  <a:cubicBezTo>
                    <a:pt x="14648" y="14623"/>
                    <a:pt x="16384" y="15355"/>
                    <a:pt x="18174" y="15925"/>
                  </a:cubicBezTo>
                  <a:cubicBezTo>
                    <a:pt x="18472" y="16006"/>
                    <a:pt x="18825" y="16061"/>
                    <a:pt x="19150" y="16088"/>
                  </a:cubicBezTo>
                  <a:cubicBezTo>
                    <a:pt x="19503" y="16088"/>
                    <a:pt x="19666" y="15898"/>
                    <a:pt x="19747" y="15545"/>
                  </a:cubicBezTo>
                  <a:cubicBezTo>
                    <a:pt x="19774" y="15328"/>
                    <a:pt x="19801" y="15084"/>
                    <a:pt x="19801" y="14840"/>
                  </a:cubicBezTo>
                  <a:cubicBezTo>
                    <a:pt x="19856" y="12562"/>
                    <a:pt x="19910" y="10283"/>
                    <a:pt x="19964" y="8005"/>
                  </a:cubicBezTo>
                  <a:cubicBezTo>
                    <a:pt x="19964" y="7734"/>
                    <a:pt x="19937" y="7462"/>
                    <a:pt x="19910" y="7218"/>
                  </a:cubicBezTo>
                  <a:cubicBezTo>
                    <a:pt x="19856" y="6676"/>
                    <a:pt x="19856" y="6621"/>
                    <a:pt x="19340" y="6567"/>
                  </a:cubicBezTo>
                  <a:cubicBezTo>
                    <a:pt x="18635" y="6459"/>
                    <a:pt x="18011" y="6106"/>
                    <a:pt x="17550" y="5591"/>
                  </a:cubicBezTo>
                  <a:cubicBezTo>
                    <a:pt x="17007" y="5048"/>
                    <a:pt x="16302" y="4750"/>
                    <a:pt x="15543" y="4723"/>
                  </a:cubicBezTo>
                  <a:cubicBezTo>
                    <a:pt x="15190" y="4696"/>
                    <a:pt x="14865" y="4696"/>
                    <a:pt x="14512" y="4641"/>
                  </a:cubicBezTo>
                  <a:cubicBezTo>
                    <a:pt x="13807" y="4614"/>
                    <a:pt x="13183" y="4207"/>
                    <a:pt x="12803" y="3611"/>
                  </a:cubicBezTo>
                  <a:cubicBezTo>
                    <a:pt x="12668" y="3394"/>
                    <a:pt x="12478" y="3204"/>
                    <a:pt x="12315" y="2987"/>
                  </a:cubicBezTo>
                  <a:cubicBezTo>
                    <a:pt x="11990" y="2526"/>
                    <a:pt x="11501" y="2227"/>
                    <a:pt x="10959" y="2092"/>
                  </a:cubicBezTo>
                  <a:cubicBezTo>
                    <a:pt x="10606" y="2010"/>
                    <a:pt x="10227" y="1902"/>
                    <a:pt x="9874" y="1793"/>
                  </a:cubicBezTo>
                  <a:cubicBezTo>
                    <a:pt x="9413" y="1685"/>
                    <a:pt x="9033" y="1387"/>
                    <a:pt x="8843" y="953"/>
                  </a:cubicBezTo>
                  <a:cubicBezTo>
                    <a:pt x="8735" y="736"/>
                    <a:pt x="8653" y="519"/>
                    <a:pt x="8545" y="302"/>
                  </a:cubicBezTo>
                  <a:cubicBezTo>
                    <a:pt x="8442" y="97"/>
                    <a:pt x="8325" y="0"/>
                    <a:pt x="814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56"/>
            <p:cNvSpPr/>
            <p:nvPr/>
          </p:nvSpPr>
          <p:spPr>
            <a:xfrm>
              <a:off x="2920663" y="6449313"/>
              <a:ext cx="75300" cy="54775"/>
            </a:xfrm>
            <a:custGeom>
              <a:avLst/>
              <a:gdLst/>
              <a:ahLst/>
              <a:cxnLst/>
              <a:rect l="l" t="t" r="r" b="b"/>
              <a:pathLst>
                <a:path w="3012" h="2191" extrusionOk="0">
                  <a:moveTo>
                    <a:pt x="468" y="0"/>
                  </a:moveTo>
                  <a:cubicBezTo>
                    <a:pt x="403" y="0"/>
                    <a:pt x="336" y="16"/>
                    <a:pt x="272" y="48"/>
                  </a:cubicBezTo>
                  <a:cubicBezTo>
                    <a:pt x="82" y="157"/>
                    <a:pt x="0" y="401"/>
                    <a:pt x="82" y="618"/>
                  </a:cubicBezTo>
                  <a:cubicBezTo>
                    <a:pt x="299" y="1133"/>
                    <a:pt x="706" y="1594"/>
                    <a:pt x="1221" y="1838"/>
                  </a:cubicBezTo>
                  <a:cubicBezTo>
                    <a:pt x="1546" y="2028"/>
                    <a:pt x="1926" y="2137"/>
                    <a:pt x="2306" y="2191"/>
                  </a:cubicBezTo>
                  <a:cubicBezTo>
                    <a:pt x="2469" y="2191"/>
                    <a:pt x="2631" y="2164"/>
                    <a:pt x="2794" y="2082"/>
                  </a:cubicBezTo>
                  <a:cubicBezTo>
                    <a:pt x="2903" y="2001"/>
                    <a:pt x="2984" y="1865"/>
                    <a:pt x="3011" y="1730"/>
                  </a:cubicBezTo>
                  <a:cubicBezTo>
                    <a:pt x="2984" y="1594"/>
                    <a:pt x="2903" y="1486"/>
                    <a:pt x="2767" y="1404"/>
                  </a:cubicBezTo>
                  <a:cubicBezTo>
                    <a:pt x="2658" y="1350"/>
                    <a:pt x="2550" y="1296"/>
                    <a:pt x="2441" y="1296"/>
                  </a:cubicBezTo>
                  <a:cubicBezTo>
                    <a:pt x="1736" y="1269"/>
                    <a:pt x="1139" y="862"/>
                    <a:pt x="814" y="238"/>
                  </a:cubicBezTo>
                  <a:cubicBezTo>
                    <a:pt x="757" y="86"/>
                    <a:pt x="620" y="0"/>
                    <a:pt x="46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56"/>
            <p:cNvSpPr/>
            <p:nvPr/>
          </p:nvSpPr>
          <p:spPr>
            <a:xfrm>
              <a:off x="3022363" y="6450338"/>
              <a:ext cx="23775" cy="21375"/>
            </a:xfrm>
            <a:custGeom>
              <a:avLst/>
              <a:gdLst/>
              <a:ahLst/>
              <a:cxnLst/>
              <a:rect l="l" t="t" r="r" b="b"/>
              <a:pathLst>
                <a:path w="951" h="855" extrusionOk="0">
                  <a:moveTo>
                    <a:pt x="479" y="0"/>
                  </a:moveTo>
                  <a:cubicBezTo>
                    <a:pt x="360" y="0"/>
                    <a:pt x="245" y="48"/>
                    <a:pt x="164" y="143"/>
                  </a:cubicBezTo>
                  <a:cubicBezTo>
                    <a:pt x="1" y="305"/>
                    <a:pt x="1" y="550"/>
                    <a:pt x="164" y="712"/>
                  </a:cubicBezTo>
                  <a:cubicBezTo>
                    <a:pt x="245" y="807"/>
                    <a:pt x="360" y="855"/>
                    <a:pt x="479" y="855"/>
                  </a:cubicBezTo>
                  <a:cubicBezTo>
                    <a:pt x="598" y="855"/>
                    <a:pt x="720" y="807"/>
                    <a:pt x="815" y="712"/>
                  </a:cubicBezTo>
                  <a:cubicBezTo>
                    <a:pt x="950" y="550"/>
                    <a:pt x="950" y="305"/>
                    <a:pt x="815" y="143"/>
                  </a:cubicBezTo>
                  <a:cubicBezTo>
                    <a:pt x="720" y="48"/>
                    <a:pt x="598" y="0"/>
                    <a:pt x="47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56"/>
            <p:cNvSpPr/>
            <p:nvPr/>
          </p:nvSpPr>
          <p:spPr>
            <a:xfrm>
              <a:off x="2922013" y="6393213"/>
              <a:ext cx="23750" cy="21300"/>
            </a:xfrm>
            <a:custGeom>
              <a:avLst/>
              <a:gdLst/>
              <a:ahLst/>
              <a:cxnLst/>
              <a:rect l="l" t="t" r="r" b="b"/>
              <a:pathLst>
                <a:path w="950" h="852" extrusionOk="0">
                  <a:moveTo>
                    <a:pt x="479" y="0"/>
                  </a:moveTo>
                  <a:cubicBezTo>
                    <a:pt x="360" y="0"/>
                    <a:pt x="245" y="41"/>
                    <a:pt x="163" y="122"/>
                  </a:cubicBezTo>
                  <a:cubicBezTo>
                    <a:pt x="1" y="285"/>
                    <a:pt x="1" y="556"/>
                    <a:pt x="163" y="719"/>
                  </a:cubicBezTo>
                  <a:cubicBezTo>
                    <a:pt x="248" y="803"/>
                    <a:pt x="369" y="851"/>
                    <a:pt x="488" y="851"/>
                  </a:cubicBezTo>
                  <a:cubicBezTo>
                    <a:pt x="599" y="851"/>
                    <a:pt x="709" y="810"/>
                    <a:pt x="787" y="719"/>
                  </a:cubicBezTo>
                  <a:cubicBezTo>
                    <a:pt x="950" y="556"/>
                    <a:pt x="950" y="312"/>
                    <a:pt x="814" y="122"/>
                  </a:cubicBezTo>
                  <a:cubicBezTo>
                    <a:pt x="719" y="41"/>
                    <a:pt x="597" y="0"/>
                    <a:pt x="47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56"/>
            <p:cNvSpPr/>
            <p:nvPr/>
          </p:nvSpPr>
          <p:spPr>
            <a:xfrm>
              <a:off x="2995963" y="6198838"/>
              <a:ext cx="88825" cy="76375"/>
            </a:xfrm>
            <a:custGeom>
              <a:avLst/>
              <a:gdLst/>
              <a:ahLst/>
              <a:cxnLst/>
              <a:rect l="l" t="t" r="r" b="b"/>
              <a:pathLst>
                <a:path w="3553" h="3055" extrusionOk="0">
                  <a:moveTo>
                    <a:pt x="1554" y="967"/>
                  </a:moveTo>
                  <a:cubicBezTo>
                    <a:pt x="1834" y="967"/>
                    <a:pt x="2129" y="1072"/>
                    <a:pt x="2332" y="1252"/>
                  </a:cubicBezTo>
                  <a:cubicBezTo>
                    <a:pt x="2386" y="1333"/>
                    <a:pt x="2467" y="1415"/>
                    <a:pt x="2494" y="1496"/>
                  </a:cubicBezTo>
                  <a:cubicBezTo>
                    <a:pt x="2630" y="1794"/>
                    <a:pt x="2440" y="2147"/>
                    <a:pt x="2115" y="2174"/>
                  </a:cubicBezTo>
                  <a:cubicBezTo>
                    <a:pt x="2074" y="2179"/>
                    <a:pt x="2034" y="2182"/>
                    <a:pt x="1994" y="2182"/>
                  </a:cubicBezTo>
                  <a:cubicBezTo>
                    <a:pt x="1607" y="2182"/>
                    <a:pt x="1256" y="1949"/>
                    <a:pt x="1084" y="1604"/>
                  </a:cubicBezTo>
                  <a:cubicBezTo>
                    <a:pt x="976" y="1360"/>
                    <a:pt x="1111" y="1062"/>
                    <a:pt x="1382" y="981"/>
                  </a:cubicBezTo>
                  <a:cubicBezTo>
                    <a:pt x="1438" y="971"/>
                    <a:pt x="1496" y="967"/>
                    <a:pt x="1554" y="967"/>
                  </a:cubicBezTo>
                  <a:close/>
                  <a:moveTo>
                    <a:pt x="1518" y="1"/>
                  </a:moveTo>
                  <a:cubicBezTo>
                    <a:pt x="1482" y="1"/>
                    <a:pt x="1446" y="2"/>
                    <a:pt x="1409" y="4"/>
                  </a:cubicBezTo>
                  <a:cubicBezTo>
                    <a:pt x="1395" y="4"/>
                    <a:pt x="1380" y="3"/>
                    <a:pt x="1366" y="3"/>
                  </a:cubicBezTo>
                  <a:cubicBezTo>
                    <a:pt x="600" y="3"/>
                    <a:pt x="1" y="697"/>
                    <a:pt x="80" y="1469"/>
                  </a:cubicBezTo>
                  <a:cubicBezTo>
                    <a:pt x="135" y="1876"/>
                    <a:pt x="325" y="2255"/>
                    <a:pt x="650" y="2527"/>
                  </a:cubicBezTo>
                  <a:cubicBezTo>
                    <a:pt x="1034" y="2872"/>
                    <a:pt x="1527" y="3055"/>
                    <a:pt x="2033" y="3055"/>
                  </a:cubicBezTo>
                  <a:cubicBezTo>
                    <a:pt x="2241" y="3055"/>
                    <a:pt x="2451" y="3024"/>
                    <a:pt x="2657" y="2961"/>
                  </a:cubicBezTo>
                  <a:cubicBezTo>
                    <a:pt x="3091" y="2771"/>
                    <a:pt x="3417" y="2337"/>
                    <a:pt x="3471" y="1849"/>
                  </a:cubicBezTo>
                  <a:cubicBezTo>
                    <a:pt x="3552" y="1415"/>
                    <a:pt x="3362" y="981"/>
                    <a:pt x="2983" y="737"/>
                  </a:cubicBezTo>
                  <a:cubicBezTo>
                    <a:pt x="2847" y="628"/>
                    <a:pt x="2711" y="547"/>
                    <a:pt x="2603" y="411"/>
                  </a:cubicBezTo>
                  <a:cubicBezTo>
                    <a:pt x="2305" y="138"/>
                    <a:pt x="1915" y="1"/>
                    <a:pt x="1518"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56"/>
            <p:cNvSpPr/>
            <p:nvPr/>
          </p:nvSpPr>
          <p:spPr>
            <a:xfrm>
              <a:off x="3019663" y="6222988"/>
              <a:ext cx="42075" cy="30400"/>
            </a:xfrm>
            <a:custGeom>
              <a:avLst/>
              <a:gdLst/>
              <a:ahLst/>
              <a:cxnLst/>
              <a:rect l="l" t="t" r="r" b="b"/>
              <a:pathLst>
                <a:path w="1683" h="1216" extrusionOk="0">
                  <a:moveTo>
                    <a:pt x="588" y="1"/>
                  </a:moveTo>
                  <a:cubicBezTo>
                    <a:pt x="528" y="1"/>
                    <a:pt x="468" y="5"/>
                    <a:pt x="407" y="15"/>
                  </a:cubicBezTo>
                  <a:cubicBezTo>
                    <a:pt x="136" y="96"/>
                    <a:pt x="0" y="394"/>
                    <a:pt x="136" y="638"/>
                  </a:cubicBezTo>
                  <a:cubicBezTo>
                    <a:pt x="308" y="983"/>
                    <a:pt x="659" y="1216"/>
                    <a:pt x="1046" y="1216"/>
                  </a:cubicBezTo>
                  <a:cubicBezTo>
                    <a:pt x="1086" y="1216"/>
                    <a:pt x="1126" y="1213"/>
                    <a:pt x="1167" y="1208"/>
                  </a:cubicBezTo>
                  <a:cubicBezTo>
                    <a:pt x="1492" y="1181"/>
                    <a:pt x="1682" y="828"/>
                    <a:pt x="1546" y="530"/>
                  </a:cubicBezTo>
                  <a:cubicBezTo>
                    <a:pt x="1492" y="449"/>
                    <a:pt x="1438" y="367"/>
                    <a:pt x="1384" y="286"/>
                  </a:cubicBezTo>
                  <a:cubicBezTo>
                    <a:pt x="1159" y="106"/>
                    <a:pt x="878" y="1"/>
                    <a:pt x="588"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56"/>
            <p:cNvSpPr/>
            <p:nvPr/>
          </p:nvSpPr>
          <p:spPr>
            <a:xfrm>
              <a:off x="3108488" y="6151213"/>
              <a:ext cx="63775" cy="60150"/>
            </a:xfrm>
            <a:custGeom>
              <a:avLst/>
              <a:gdLst/>
              <a:ahLst/>
              <a:cxnLst/>
              <a:rect l="l" t="t" r="r" b="b"/>
              <a:pathLst>
                <a:path w="2551" h="2406" extrusionOk="0">
                  <a:moveTo>
                    <a:pt x="1411" y="688"/>
                  </a:moveTo>
                  <a:cubicBezTo>
                    <a:pt x="1637" y="688"/>
                    <a:pt x="1838" y="883"/>
                    <a:pt x="1818" y="1123"/>
                  </a:cubicBezTo>
                  <a:cubicBezTo>
                    <a:pt x="1818" y="1150"/>
                    <a:pt x="1791" y="1177"/>
                    <a:pt x="1791" y="1231"/>
                  </a:cubicBezTo>
                  <a:cubicBezTo>
                    <a:pt x="1740" y="1513"/>
                    <a:pt x="1471" y="1722"/>
                    <a:pt x="1168" y="1722"/>
                  </a:cubicBezTo>
                  <a:cubicBezTo>
                    <a:pt x="1149" y="1722"/>
                    <a:pt x="1131" y="1721"/>
                    <a:pt x="1113" y="1719"/>
                  </a:cubicBezTo>
                  <a:cubicBezTo>
                    <a:pt x="1031" y="1719"/>
                    <a:pt x="869" y="1584"/>
                    <a:pt x="869" y="1557"/>
                  </a:cubicBezTo>
                  <a:cubicBezTo>
                    <a:pt x="896" y="1285"/>
                    <a:pt x="1004" y="1041"/>
                    <a:pt x="1113" y="824"/>
                  </a:cubicBezTo>
                  <a:cubicBezTo>
                    <a:pt x="1140" y="797"/>
                    <a:pt x="1167" y="797"/>
                    <a:pt x="1167" y="770"/>
                  </a:cubicBezTo>
                  <a:cubicBezTo>
                    <a:pt x="1246" y="713"/>
                    <a:pt x="1330" y="688"/>
                    <a:pt x="1411" y="688"/>
                  </a:cubicBezTo>
                  <a:close/>
                  <a:moveTo>
                    <a:pt x="1427" y="0"/>
                  </a:moveTo>
                  <a:cubicBezTo>
                    <a:pt x="1313" y="0"/>
                    <a:pt x="1198" y="21"/>
                    <a:pt x="1086" y="65"/>
                  </a:cubicBezTo>
                  <a:cubicBezTo>
                    <a:pt x="652" y="228"/>
                    <a:pt x="326" y="553"/>
                    <a:pt x="190" y="960"/>
                  </a:cubicBezTo>
                  <a:cubicBezTo>
                    <a:pt x="1" y="1394"/>
                    <a:pt x="163" y="1936"/>
                    <a:pt x="543" y="2208"/>
                  </a:cubicBezTo>
                  <a:cubicBezTo>
                    <a:pt x="679" y="2316"/>
                    <a:pt x="841" y="2370"/>
                    <a:pt x="1031" y="2397"/>
                  </a:cubicBezTo>
                  <a:cubicBezTo>
                    <a:pt x="1081" y="2403"/>
                    <a:pt x="1131" y="2406"/>
                    <a:pt x="1181" y="2406"/>
                  </a:cubicBezTo>
                  <a:cubicBezTo>
                    <a:pt x="1622" y="2406"/>
                    <a:pt x="2065" y="2193"/>
                    <a:pt x="2333" y="1828"/>
                  </a:cubicBezTo>
                  <a:cubicBezTo>
                    <a:pt x="2550" y="1448"/>
                    <a:pt x="2550" y="960"/>
                    <a:pt x="2333" y="607"/>
                  </a:cubicBezTo>
                  <a:cubicBezTo>
                    <a:pt x="2166" y="231"/>
                    <a:pt x="1806" y="0"/>
                    <a:pt x="142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56"/>
            <p:cNvSpPr/>
            <p:nvPr/>
          </p:nvSpPr>
          <p:spPr>
            <a:xfrm>
              <a:off x="3130188" y="6168388"/>
              <a:ext cx="24250" cy="25875"/>
            </a:xfrm>
            <a:custGeom>
              <a:avLst/>
              <a:gdLst/>
              <a:ahLst/>
              <a:cxnLst/>
              <a:rect l="l" t="t" r="r" b="b"/>
              <a:pathLst>
                <a:path w="970" h="1035" extrusionOk="0">
                  <a:moveTo>
                    <a:pt x="543" y="1"/>
                  </a:moveTo>
                  <a:cubicBezTo>
                    <a:pt x="462" y="1"/>
                    <a:pt x="378" y="26"/>
                    <a:pt x="299" y="83"/>
                  </a:cubicBezTo>
                  <a:cubicBezTo>
                    <a:pt x="299" y="110"/>
                    <a:pt x="272" y="110"/>
                    <a:pt x="245" y="137"/>
                  </a:cubicBezTo>
                  <a:cubicBezTo>
                    <a:pt x="136" y="354"/>
                    <a:pt x="28" y="598"/>
                    <a:pt x="1" y="870"/>
                  </a:cubicBezTo>
                  <a:cubicBezTo>
                    <a:pt x="1" y="897"/>
                    <a:pt x="163" y="1032"/>
                    <a:pt x="245" y="1032"/>
                  </a:cubicBezTo>
                  <a:cubicBezTo>
                    <a:pt x="263" y="1034"/>
                    <a:pt x="281" y="1035"/>
                    <a:pt x="300" y="1035"/>
                  </a:cubicBezTo>
                  <a:cubicBezTo>
                    <a:pt x="603" y="1035"/>
                    <a:pt x="872" y="826"/>
                    <a:pt x="923" y="544"/>
                  </a:cubicBezTo>
                  <a:cubicBezTo>
                    <a:pt x="923" y="490"/>
                    <a:pt x="950" y="463"/>
                    <a:pt x="950" y="436"/>
                  </a:cubicBezTo>
                  <a:cubicBezTo>
                    <a:pt x="970" y="196"/>
                    <a:pt x="769" y="1"/>
                    <a:pt x="543"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56"/>
            <p:cNvSpPr/>
            <p:nvPr/>
          </p:nvSpPr>
          <p:spPr>
            <a:xfrm>
              <a:off x="3179013" y="5920263"/>
              <a:ext cx="73250" cy="81850"/>
            </a:xfrm>
            <a:custGeom>
              <a:avLst/>
              <a:gdLst/>
              <a:ahLst/>
              <a:cxnLst/>
              <a:rect l="l" t="t" r="r" b="b"/>
              <a:pathLst>
                <a:path w="2930" h="3274" extrusionOk="0">
                  <a:moveTo>
                    <a:pt x="1508" y="946"/>
                  </a:moveTo>
                  <a:cubicBezTo>
                    <a:pt x="1575" y="946"/>
                    <a:pt x="1642" y="969"/>
                    <a:pt x="1709" y="1003"/>
                  </a:cubicBezTo>
                  <a:cubicBezTo>
                    <a:pt x="1926" y="1166"/>
                    <a:pt x="2008" y="1464"/>
                    <a:pt x="1872" y="1708"/>
                  </a:cubicBezTo>
                  <a:cubicBezTo>
                    <a:pt x="1791" y="1979"/>
                    <a:pt x="1574" y="2223"/>
                    <a:pt x="1275" y="2305"/>
                  </a:cubicBezTo>
                  <a:cubicBezTo>
                    <a:pt x="1031" y="2169"/>
                    <a:pt x="923" y="1898"/>
                    <a:pt x="1004" y="1654"/>
                  </a:cubicBezTo>
                  <a:cubicBezTo>
                    <a:pt x="1004" y="1383"/>
                    <a:pt x="1167" y="1139"/>
                    <a:pt x="1384" y="976"/>
                  </a:cubicBezTo>
                  <a:cubicBezTo>
                    <a:pt x="1425" y="955"/>
                    <a:pt x="1467" y="946"/>
                    <a:pt x="1508" y="946"/>
                  </a:cubicBezTo>
                  <a:close/>
                  <a:moveTo>
                    <a:pt x="1535" y="0"/>
                  </a:moveTo>
                  <a:cubicBezTo>
                    <a:pt x="1106" y="0"/>
                    <a:pt x="688" y="216"/>
                    <a:pt x="434" y="596"/>
                  </a:cubicBezTo>
                  <a:cubicBezTo>
                    <a:pt x="136" y="1003"/>
                    <a:pt x="0" y="1491"/>
                    <a:pt x="55" y="2006"/>
                  </a:cubicBezTo>
                  <a:cubicBezTo>
                    <a:pt x="109" y="2549"/>
                    <a:pt x="462" y="3010"/>
                    <a:pt x="977" y="3200"/>
                  </a:cubicBezTo>
                  <a:cubicBezTo>
                    <a:pt x="1097" y="3251"/>
                    <a:pt x="1212" y="3273"/>
                    <a:pt x="1322" y="3273"/>
                  </a:cubicBezTo>
                  <a:cubicBezTo>
                    <a:pt x="1685" y="3273"/>
                    <a:pt x="2007" y="3030"/>
                    <a:pt x="2360" y="2739"/>
                  </a:cubicBezTo>
                  <a:cubicBezTo>
                    <a:pt x="2523" y="2495"/>
                    <a:pt x="2659" y="2278"/>
                    <a:pt x="2767" y="2034"/>
                  </a:cubicBezTo>
                  <a:cubicBezTo>
                    <a:pt x="2848" y="1844"/>
                    <a:pt x="2903" y="1681"/>
                    <a:pt x="2903" y="1491"/>
                  </a:cubicBezTo>
                  <a:cubicBezTo>
                    <a:pt x="2930" y="840"/>
                    <a:pt x="2550" y="352"/>
                    <a:pt x="1899" y="54"/>
                  </a:cubicBezTo>
                  <a:cubicBezTo>
                    <a:pt x="1779" y="18"/>
                    <a:pt x="1656" y="0"/>
                    <a:pt x="153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56"/>
            <p:cNvSpPr/>
            <p:nvPr/>
          </p:nvSpPr>
          <p:spPr>
            <a:xfrm>
              <a:off x="3202063" y="5943913"/>
              <a:ext cx="27150" cy="33975"/>
            </a:xfrm>
            <a:custGeom>
              <a:avLst/>
              <a:gdLst/>
              <a:ahLst/>
              <a:cxnLst/>
              <a:rect l="l" t="t" r="r" b="b"/>
              <a:pathLst>
                <a:path w="1086" h="1359" extrusionOk="0">
                  <a:moveTo>
                    <a:pt x="586" y="0"/>
                  </a:moveTo>
                  <a:cubicBezTo>
                    <a:pt x="545" y="0"/>
                    <a:pt x="503" y="9"/>
                    <a:pt x="462" y="30"/>
                  </a:cubicBezTo>
                  <a:cubicBezTo>
                    <a:pt x="245" y="193"/>
                    <a:pt x="82" y="437"/>
                    <a:pt x="82" y="708"/>
                  </a:cubicBezTo>
                  <a:cubicBezTo>
                    <a:pt x="1" y="952"/>
                    <a:pt x="109" y="1223"/>
                    <a:pt x="353" y="1359"/>
                  </a:cubicBezTo>
                  <a:cubicBezTo>
                    <a:pt x="652" y="1277"/>
                    <a:pt x="869" y="1033"/>
                    <a:pt x="950" y="762"/>
                  </a:cubicBezTo>
                  <a:cubicBezTo>
                    <a:pt x="1086" y="518"/>
                    <a:pt x="1004" y="220"/>
                    <a:pt x="787" y="57"/>
                  </a:cubicBezTo>
                  <a:cubicBezTo>
                    <a:pt x="720" y="23"/>
                    <a:pt x="653" y="0"/>
                    <a:pt x="586"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56"/>
            <p:cNvSpPr/>
            <p:nvPr/>
          </p:nvSpPr>
          <p:spPr>
            <a:xfrm>
              <a:off x="3273263" y="5852338"/>
              <a:ext cx="61050" cy="53175"/>
            </a:xfrm>
            <a:custGeom>
              <a:avLst/>
              <a:gdLst/>
              <a:ahLst/>
              <a:cxnLst/>
              <a:rect l="l" t="t" r="r" b="b"/>
              <a:pathLst>
                <a:path w="2442" h="2127" extrusionOk="0">
                  <a:moveTo>
                    <a:pt x="1277" y="588"/>
                  </a:moveTo>
                  <a:cubicBezTo>
                    <a:pt x="1591" y="588"/>
                    <a:pt x="1828" y="1030"/>
                    <a:pt x="1547" y="1333"/>
                  </a:cubicBezTo>
                  <a:lnTo>
                    <a:pt x="1520" y="1360"/>
                  </a:lnTo>
                  <a:cubicBezTo>
                    <a:pt x="1433" y="1436"/>
                    <a:pt x="1341" y="1468"/>
                    <a:pt x="1253" y="1468"/>
                  </a:cubicBezTo>
                  <a:cubicBezTo>
                    <a:pt x="932" y="1468"/>
                    <a:pt x="673" y="1035"/>
                    <a:pt x="950" y="736"/>
                  </a:cubicBezTo>
                  <a:cubicBezTo>
                    <a:pt x="977" y="709"/>
                    <a:pt x="1004" y="682"/>
                    <a:pt x="1031" y="682"/>
                  </a:cubicBezTo>
                  <a:cubicBezTo>
                    <a:pt x="1113" y="616"/>
                    <a:pt x="1198" y="588"/>
                    <a:pt x="1277" y="588"/>
                  </a:cubicBezTo>
                  <a:close/>
                  <a:moveTo>
                    <a:pt x="1296" y="0"/>
                  </a:moveTo>
                  <a:cubicBezTo>
                    <a:pt x="1000" y="0"/>
                    <a:pt x="709" y="109"/>
                    <a:pt x="489" y="329"/>
                  </a:cubicBezTo>
                  <a:cubicBezTo>
                    <a:pt x="55" y="709"/>
                    <a:pt x="1" y="1387"/>
                    <a:pt x="380" y="1821"/>
                  </a:cubicBezTo>
                  <a:cubicBezTo>
                    <a:pt x="625" y="2025"/>
                    <a:pt x="923" y="2126"/>
                    <a:pt x="1221" y="2126"/>
                  </a:cubicBezTo>
                  <a:cubicBezTo>
                    <a:pt x="1520" y="2126"/>
                    <a:pt x="1818" y="2025"/>
                    <a:pt x="2062" y="1821"/>
                  </a:cubicBezTo>
                  <a:cubicBezTo>
                    <a:pt x="2442" y="1387"/>
                    <a:pt x="2442" y="763"/>
                    <a:pt x="2116" y="302"/>
                  </a:cubicBezTo>
                  <a:cubicBezTo>
                    <a:pt x="1876" y="102"/>
                    <a:pt x="1584" y="0"/>
                    <a:pt x="1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56"/>
            <p:cNvSpPr/>
            <p:nvPr/>
          </p:nvSpPr>
          <p:spPr>
            <a:xfrm>
              <a:off x="3290063" y="5867038"/>
              <a:ext cx="28925" cy="22000"/>
            </a:xfrm>
            <a:custGeom>
              <a:avLst/>
              <a:gdLst/>
              <a:ahLst/>
              <a:cxnLst/>
              <a:rect l="l" t="t" r="r" b="b"/>
              <a:pathLst>
                <a:path w="1157" h="880" extrusionOk="0">
                  <a:moveTo>
                    <a:pt x="605" y="0"/>
                  </a:moveTo>
                  <a:cubicBezTo>
                    <a:pt x="526" y="0"/>
                    <a:pt x="441" y="28"/>
                    <a:pt x="359" y="94"/>
                  </a:cubicBezTo>
                  <a:cubicBezTo>
                    <a:pt x="332" y="94"/>
                    <a:pt x="305" y="121"/>
                    <a:pt x="278" y="148"/>
                  </a:cubicBezTo>
                  <a:cubicBezTo>
                    <a:pt x="1" y="447"/>
                    <a:pt x="260" y="880"/>
                    <a:pt x="581" y="880"/>
                  </a:cubicBezTo>
                  <a:cubicBezTo>
                    <a:pt x="669" y="880"/>
                    <a:pt x="761" y="848"/>
                    <a:pt x="848" y="772"/>
                  </a:cubicBezTo>
                  <a:lnTo>
                    <a:pt x="875" y="745"/>
                  </a:lnTo>
                  <a:cubicBezTo>
                    <a:pt x="1156" y="442"/>
                    <a:pt x="919" y="0"/>
                    <a:pt x="605"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7" name="Google Shape;1157;p56"/>
          <p:cNvGrpSpPr/>
          <p:nvPr/>
        </p:nvGrpSpPr>
        <p:grpSpPr>
          <a:xfrm>
            <a:off x="7876489" y="872563"/>
            <a:ext cx="320453" cy="409255"/>
            <a:chOff x="5905475" y="2032050"/>
            <a:chExt cx="454350" cy="580175"/>
          </a:xfrm>
        </p:grpSpPr>
        <p:sp>
          <p:nvSpPr>
            <p:cNvPr id="1158" name="Google Shape;1158;p56"/>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56"/>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56"/>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56"/>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56"/>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56"/>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4" name="Google Shape;1164;p56"/>
          <p:cNvGrpSpPr/>
          <p:nvPr/>
        </p:nvGrpSpPr>
        <p:grpSpPr>
          <a:xfrm>
            <a:off x="7434099" y="2623237"/>
            <a:ext cx="244304" cy="306056"/>
            <a:chOff x="7249250" y="2312150"/>
            <a:chExt cx="433317" cy="542846"/>
          </a:xfrm>
        </p:grpSpPr>
        <p:sp>
          <p:nvSpPr>
            <p:cNvPr id="1165" name="Google Shape;1165;p56"/>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56"/>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56"/>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8" name="Google Shape;1168;p56"/>
          <p:cNvGrpSpPr/>
          <p:nvPr/>
        </p:nvGrpSpPr>
        <p:grpSpPr>
          <a:xfrm rot="5973186">
            <a:off x="7868600" y="2109378"/>
            <a:ext cx="525721" cy="428640"/>
            <a:chOff x="5426900" y="3064075"/>
            <a:chExt cx="281450" cy="229525"/>
          </a:xfrm>
        </p:grpSpPr>
        <p:sp>
          <p:nvSpPr>
            <p:cNvPr id="1169" name="Google Shape;1169;p56"/>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56"/>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56"/>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56"/>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56"/>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56"/>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56"/>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56"/>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56"/>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72"/>
        <p:cNvGrpSpPr/>
        <p:nvPr/>
      </p:nvGrpSpPr>
      <p:grpSpPr>
        <a:xfrm>
          <a:off x="0" y="0"/>
          <a:ext cx="0" cy="0"/>
          <a:chOff x="0" y="0"/>
          <a:chExt cx="0" cy="0"/>
        </a:xfrm>
      </p:grpSpPr>
      <p:sp>
        <p:nvSpPr>
          <p:cNvPr id="873" name="Google Shape;873;p52"/>
          <p:cNvSpPr/>
          <p:nvPr/>
        </p:nvSpPr>
        <p:spPr>
          <a:xfrm>
            <a:off x="572876" y="363556"/>
            <a:ext cx="8141465" cy="4329629"/>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1" name="Google Shape;941;p52"/>
          <p:cNvGrpSpPr/>
          <p:nvPr/>
        </p:nvGrpSpPr>
        <p:grpSpPr>
          <a:xfrm>
            <a:off x="6884396" y="883319"/>
            <a:ext cx="244304" cy="306056"/>
            <a:chOff x="7249250" y="2312150"/>
            <a:chExt cx="433317" cy="542846"/>
          </a:xfrm>
        </p:grpSpPr>
        <p:sp>
          <p:nvSpPr>
            <p:cNvPr id="942" name="Google Shape;942;p52"/>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52"/>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52"/>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5" name="Google Shape;945;p52"/>
          <p:cNvGrpSpPr/>
          <p:nvPr/>
        </p:nvGrpSpPr>
        <p:grpSpPr>
          <a:xfrm rot="5973186">
            <a:off x="712100" y="4215078"/>
            <a:ext cx="525721" cy="428640"/>
            <a:chOff x="5426900" y="3064075"/>
            <a:chExt cx="281450" cy="229525"/>
          </a:xfrm>
        </p:grpSpPr>
        <p:sp>
          <p:nvSpPr>
            <p:cNvPr id="946" name="Google Shape;946;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52"/>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52"/>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52"/>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5" name="Google Shape;955;p52"/>
          <p:cNvGrpSpPr/>
          <p:nvPr/>
        </p:nvGrpSpPr>
        <p:grpSpPr>
          <a:xfrm rot="5973186">
            <a:off x="1503150" y="325678"/>
            <a:ext cx="525721" cy="428640"/>
            <a:chOff x="5426900" y="3064075"/>
            <a:chExt cx="281450" cy="229525"/>
          </a:xfrm>
        </p:grpSpPr>
        <p:sp>
          <p:nvSpPr>
            <p:cNvPr id="956" name="Google Shape;956;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52"/>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52"/>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52"/>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 name="Rectangle 8"/>
          <p:cNvSpPr/>
          <p:nvPr/>
        </p:nvSpPr>
        <p:spPr>
          <a:xfrm>
            <a:off x="275184" y="2075635"/>
            <a:ext cx="7408843" cy="2512695"/>
          </a:xfrm>
          <a:prstGeom prst="rect">
            <a:avLst/>
          </a:prstGeom>
        </p:spPr>
        <p:txBody>
          <a:bodyPr wrap="square">
            <a:spAutoFit/>
          </a:bodyPr>
          <a:lstStyle/>
          <a:p>
            <a:pPr>
              <a:lnSpc>
                <a:spcPct val="150000"/>
              </a:lnSpc>
              <a:spcAft>
                <a:spcPts val="800"/>
              </a:spcAft>
            </a:pPr>
            <a:r>
              <a:rPr lang="en-US" sz="2400" dirty="0" smtClean="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Bảng</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tuần</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hoàn</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gồm: </a:t>
            </a:r>
            <a:r>
              <a:rPr lang="en-US" sz="2400" dirty="0">
                <a:solidFill>
                  <a:schemeClr val="tx2">
                    <a:lumMod val="75000"/>
                  </a:schemeClr>
                </a:solidFill>
                <a:latin typeface="+mn-lt"/>
                <a:ea typeface="Times New Roman" panose="02020603050405020304" pitchFamily="18" charset="0"/>
                <a:cs typeface="Times New Roman" panose="02020603050405020304" pitchFamily="18" charset="0"/>
              </a:rPr>
              <a:t>.........................................</a:t>
            </a:r>
            <a:endParaRPr lang="en-US" sz="2400" dirty="0">
              <a:solidFill>
                <a:schemeClr val="accent3"/>
              </a:solidFill>
              <a:latin typeface="+mn-lt"/>
              <a:ea typeface="Calibri" panose="020F0502020204030204" pitchFamily="34" charset="0"/>
              <a:cs typeface="Times New Roman" panose="02020603050405020304" pitchFamily="18" charset="0"/>
            </a:endParaRPr>
          </a:p>
          <a:p>
            <a:pPr>
              <a:lnSpc>
                <a:spcPct val="150000"/>
              </a:lnSpc>
              <a:spcAft>
                <a:spcPts val="800"/>
              </a:spcAft>
            </a:pP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Các</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nguyên</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tố</a:t>
            </a:r>
            <a:r>
              <a:rPr lang="en-US" sz="2400" dirty="0">
                <a:latin typeface="+mn-lt"/>
                <a:ea typeface="Times New Roman" panose="02020603050405020304" pitchFamily="18" charset="0"/>
                <a:cs typeface="Times New Roman" panose="02020603050405020304" pitchFamily="18" charset="0"/>
              </a:rPr>
              <a:t> </a:t>
            </a:r>
            <a:r>
              <a:rPr lang="en-US" sz="2400" dirty="0" err="1">
                <a:solidFill>
                  <a:schemeClr val="accent1">
                    <a:lumMod val="50000"/>
                  </a:schemeClr>
                </a:solidFill>
                <a:latin typeface="+mn-lt"/>
                <a:ea typeface="Times New Roman" panose="02020603050405020304" pitchFamily="18" charset="0"/>
                <a:cs typeface="Times New Roman" panose="02020603050405020304" pitchFamily="18" charset="0"/>
              </a:rPr>
              <a:t>họ</a:t>
            </a:r>
            <a:r>
              <a:rPr lang="en-US" sz="2400" dirty="0">
                <a:solidFill>
                  <a:schemeClr val="accent1">
                    <a:lumMod val="50000"/>
                  </a:schemeClr>
                </a:solidFill>
                <a:latin typeface="+mn-lt"/>
                <a:ea typeface="Times New Roman" panose="02020603050405020304" pitchFamily="18" charset="0"/>
                <a:cs typeface="Times New Roman" panose="02020603050405020304" pitchFamily="18" charset="0"/>
              </a:rPr>
              <a:t> </a:t>
            </a:r>
            <a:r>
              <a:rPr lang="en-US" sz="2400" dirty="0" err="1">
                <a:solidFill>
                  <a:schemeClr val="accent1">
                    <a:lumMod val="50000"/>
                  </a:schemeClr>
                </a:solidFill>
                <a:latin typeface="+mn-lt"/>
                <a:ea typeface="Times New Roman" panose="02020603050405020304" pitchFamily="18" charset="0"/>
                <a:cs typeface="Times New Roman" panose="02020603050405020304" pitchFamily="18" charset="0"/>
              </a:rPr>
              <a:t>lanthnide</a:t>
            </a:r>
            <a:r>
              <a:rPr lang="en-US" sz="2400" dirty="0">
                <a:solidFill>
                  <a:schemeClr val="accent1">
                    <a:lumMod val="50000"/>
                  </a:schemeClr>
                </a:solidFill>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và</a:t>
            </a:r>
            <a:r>
              <a:rPr lang="en-US" sz="2400" dirty="0">
                <a:latin typeface="+mn-lt"/>
                <a:ea typeface="Times New Roman" panose="02020603050405020304" pitchFamily="18" charset="0"/>
                <a:cs typeface="Times New Roman" panose="02020603050405020304" pitchFamily="18" charset="0"/>
              </a:rPr>
              <a:t> </a:t>
            </a:r>
            <a:r>
              <a:rPr lang="en-US" sz="2400" dirty="0" err="1">
                <a:solidFill>
                  <a:schemeClr val="accent1">
                    <a:lumMod val="50000"/>
                  </a:schemeClr>
                </a:solidFill>
                <a:latin typeface="+mn-lt"/>
                <a:ea typeface="Times New Roman" panose="02020603050405020304" pitchFamily="18" charset="0"/>
                <a:cs typeface="Times New Roman" panose="02020603050405020304" pitchFamily="18" charset="0"/>
              </a:rPr>
              <a:t>họ</a:t>
            </a:r>
            <a:r>
              <a:rPr lang="en-US" sz="2400" dirty="0">
                <a:solidFill>
                  <a:schemeClr val="accent1">
                    <a:lumMod val="50000"/>
                  </a:schemeClr>
                </a:solidFill>
                <a:latin typeface="+mn-lt"/>
                <a:ea typeface="Times New Roman" panose="02020603050405020304" pitchFamily="18" charset="0"/>
                <a:cs typeface="Times New Roman" panose="02020603050405020304" pitchFamily="18" charset="0"/>
              </a:rPr>
              <a:t> actinide </a:t>
            </a:r>
            <a:r>
              <a:rPr lang="en-US" sz="2400" dirty="0" err="1">
                <a:latin typeface="+mn-lt"/>
                <a:ea typeface="Times New Roman" panose="02020603050405020304" pitchFamily="18" charset="0"/>
                <a:cs typeface="Times New Roman" panose="02020603050405020304" pitchFamily="18" charset="0"/>
              </a:rPr>
              <a:t>được</a:t>
            </a:r>
            <a:r>
              <a:rPr lang="en-US" sz="2400" dirty="0">
                <a:latin typeface="+mn-lt"/>
                <a:ea typeface="Times New Roman" panose="02020603050405020304" pitchFamily="18" charset="0"/>
                <a:cs typeface="Times New Roman" panose="02020603050405020304" pitchFamily="18" charset="0"/>
              </a:rPr>
              <a:t> .......................................................................</a:t>
            </a:r>
          </a:p>
          <a:p>
            <a:pPr>
              <a:lnSpc>
                <a:spcPct val="150000"/>
              </a:lnSpc>
              <a:spcAft>
                <a:spcPts val="800"/>
              </a:spcAft>
            </a:pPr>
            <a:endParaRPr lang="en-US" sz="2400" dirty="0">
              <a:effectLst/>
              <a:latin typeface="+mn-lt"/>
              <a:ea typeface="Calibri" panose="020F0502020204030204" pitchFamily="34" charset="0"/>
              <a:cs typeface="Times New Roman" panose="02020603050405020304" pitchFamily="18" charset="0"/>
            </a:endParaRPr>
          </a:p>
        </p:txBody>
      </p:sp>
      <p:sp>
        <p:nvSpPr>
          <p:cNvPr id="716" name="Google Shape;716;p49"/>
          <p:cNvSpPr txBox="1">
            <a:spLocks noGrp="1"/>
          </p:cNvSpPr>
          <p:nvPr>
            <p:ph type="subTitle" idx="1"/>
          </p:nvPr>
        </p:nvSpPr>
        <p:spPr>
          <a:xfrm>
            <a:off x="0" y="0"/>
            <a:ext cx="8747760" cy="1791970"/>
          </a:xfrm>
          <a:prstGeom prst="rect">
            <a:avLst/>
          </a:prstGeom>
        </p:spPr>
        <p:txBody>
          <a:bodyPr spcFirstLastPara="1" wrap="square" lIns="91425" tIns="91425" rIns="91425" bIns="91425" anchor="t" anchorCtr="0">
            <a:noAutofit/>
          </a:bodyPr>
          <a:lstStyle/>
          <a:p>
            <a:pPr marL="0" indent="0">
              <a:lnSpc>
                <a:spcPct val="130000"/>
              </a:lnSpc>
              <a:spcAft>
                <a:spcPts val="1600"/>
              </a:spcAft>
            </a:pPr>
            <a:r>
              <a:rPr lang="en-US" sz="2800" dirty="0" smtClean="0">
                <a:latin typeface="+mj-lt"/>
                <a:ea typeface="Comfortaa SemiBold"/>
                <a:cs typeface="Comfortaa SemiBold"/>
                <a:sym typeface="Comfortaa SemiBold"/>
              </a:rPr>
              <a:t> THẢO LUẬN CẶP ĐÔI </a:t>
            </a:r>
          </a:p>
          <a:p>
            <a:pPr marL="0" indent="0">
              <a:lnSpc>
                <a:spcPct val="130000"/>
              </a:lnSpc>
              <a:spcAft>
                <a:spcPts val="1600"/>
              </a:spcAft>
            </a:pPr>
            <a:r>
              <a:rPr lang="en-US" sz="2800" dirty="0" smtClean="0">
                <a:latin typeface="+mj-lt"/>
                <a:ea typeface="Comfortaa SemiBold"/>
                <a:cs typeface="Comfortaa SemiBold"/>
                <a:sym typeface="Comfortaa SemiBold"/>
              </a:rPr>
              <a:t> </a:t>
            </a:r>
            <a:r>
              <a:rPr lang="en-US" sz="2800" dirty="0" smtClean="0">
                <a:latin typeface="+mj-lt"/>
                <a:sym typeface="Comfortaa SemiBold"/>
              </a:rPr>
              <a:t>Nhiệm vụ: </a:t>
            </a:r>
            <a:r>
              <a:rPr lang="en-US" sz="2800" dirty="0" smtClean="0">
                <a:latin typeface="+mj-lt"/>
                <a:ea typeface="Comfortaa SemiBold"/>
                <a:cs typeface="Comfortaa SemiBold"/>
                <a:sym typeface="Comfortaa SemiBold"/>
              </a:rPr>
              <a:t>T</a:t>
            </a:r>
            <a:r>
              <a:rPr lang="en-GB" sz="2800" dirty="0" smtClean="0">
                <a:latin typeface="+mj-lt"/>
                <a:ea typeface="Comfortaa SemiBold"/>
                <a:cs typeface="Comfortaa SemiBold"/>
                <a:sym typeface="Comfortaa SemiBold"/>
              </a:rPr>
              <a:t>heo dõi video,</a:t>
            </a:r>
            <a:r>
              <a:rPr lang="en-US" altLang="en-GB" sz="2800" dirty="0" smtClean="0">
                <a:latin typeface="+mj-lt"/>
                <a:ea typeface="Comfortaa SemiBold"/>
                <a:cs typeface="Comfortaa SemiBold"/>
                <a:sym typeface="Comfortaa SemiBold"/>
              </a:rPr>
              <a:t> kết hợp SGK</a:t>
            </a:r>
            <a:r>
              <a:rPr lang="en-GB" sz="2800" dirty="0" smtClean="0">
                <a:latin typeface="+mj-lt"/>
                <a:ea typeface="Comfortaa SemiBold"/>
                <a:cs typeface="Comfortaa SemiBold"/>
                <a:sym typeface="Comfortaa SemiBold"/>
              </a:rPr>
              <a:t> </a:t>
            </a:r>
            <a:r>
              <a:rPr lang="en-US" sz="2800" dirty="0" err="1">
                <a:latin typeface="+mj-lt"/>
                <a:ea typeface="Times New Roman" panose="02020603050405020304" pitchFamily="18" charset="0"/>
                <a:cs typeface="Times New Roman" panose="02020603050405020304" pitchFamily="18" charset="0"/>
              </a:rPr>
              <a:t>em</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hãy</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cho</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biết</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bảng</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tuần</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hoàn</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được</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cấu</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tạo</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như</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thế</a:t>
            </a:r>
            <a:r>
              <a:rPr lang="en-US" sz="2800" dirty="0">
                <a:latin typeface="+mj-lt"/>
                <a:ea typeface="Times New Roman" panose="02020603050405020304" pitchFamily="18" charset="0"/>
                <a:cs typeface="Times New Roman" panose="02020603050405020304" pitchFamily="18" charset="0"/>
              </a:rPr>
              <a:t> </a:t>
            </a:r>
            <a:r>
              <a:rPr lang="en-US" sz="2800" dirty="0" err="1">
                <a:latin typeface="+mj-lt"/>
                <a:ea typeface="Times New Roman" panose="02020603050405020304" pitchFamily="18" charset="0"/>
                <a:cs typeface="Times New Roman" panose="02020603050405020304" pitchFamily="18" charset="0"/>
              </a:rPr>
              <a:t>nào</a:t>
            </a:r>
            <a:r>
              <a:rPr lang="en-US" sz="2800" dirty="0">
                <a:latin typeface="+mj-lt"/>
                <a:ea typeface="Times New Roman" panose="02020603050405020304" pitchFamily="18" charset="0"/>
                <a:cs typeface="Times New Roman" panose="02020603050405020304" pitchFamily="18" charset="0"/>
              </a:rPr>
              <a:t>?</a:t>
            </a:r>
            <a:endParaRPr lang="en-US" sz="2800" dirty="0">
              <a:latin typeface="+mj-lt"/>
              <a:ea typeface="Calibri" panose="020F0502020204030204" pitchFamily="34" charset="0"/>
              <a:cs typeface="Times New Roman" panose="02020603050405020304" pitchFamily="18" charset="0"/>
            </a:endParaRPr>
          </a:p>
          <a:p>
            <a:pPr marL="0" lvl="0" indent="0" algn="ctr" rtl="0">
              <a:spcBef>
                <a:spcPts val="0"/>
              </a:spcBef>
              <a:spcAft>
                <a:spcPts val="1600"/>
              </a:spcAft>
              <a:buNone/>
            </a:pPr>
            <a:r>
              <a:rPr lang="en-GB" dirty="0" smtClean="0">
                <a:latin typeface="Comfortaa SemiBold"/>
                <a:ea typeface="Comfortaa SemiBold"/>
                <a:cs typeface="Comfortaa SemiBold"/>
                <a:sym typeface="Comfortaa SemiBold"/>
              </a:rPr>
              <a:t> </a:t>
            </a:r>
            <a:endParaRPr dirty="0">
              <a:latin typeface="Comfortaa SemiBold"/>
              <a:ea typeface="Comfortaa SemiBold"/>
              <a:cs typeface="Comfortaa SemiBold"/>
              <a:sym typeface="Comfortaa SemiBold"/>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79"/>
        <p:cNvGrpSpPr/>
        <p:nvPr/>
      </p:nvGrpSpPr>
      <p:grpSpPr>
        <a:xfrm>
          <a:off x="0" y="0"/>
          <a:ext cx="0" cy="0"/>
          <a:chOff x="0" y="0"/>
          <a:chExt cx="0" cy="0"/>
        </a:xfrm>
      </p:grpSpPr>
      <p:pic>
        <p:nvPicPr>
          <p:cNvPr id="4" name="video 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51435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72"/>
        <p:cNvGrpSpPr/>
        <p:nvPr/>
      </p:nvGrpSpPr>
      <p:grpSpPr>
        <a:xfrm>
          <a:off x="0" y="0"/>
          <a:ext cx="0" cy="0"/>
          <a:chOff x="0" y="0"/>
          <a:chExt cx="0" cy="0"/>
        </a:xfrm>
      </p:grpSpPr>
      <p:sp>
        <p:nvSpPr>
          <p:cNvPr id="873" name="Google Shape;873;p52"/>
          <p:cNvSpPr/>
          <p:nvPr/>
        </p:nvSpPr>
        <p:spPr>
          <a:xfrm>
            <a:off x="572876" y="363556"/>
            <a:ext cx="8141465" cy="4329629"/>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1" name="Google Shape;941;p52"/>
          <p:cNvGrpSpPr/>
          <p:nvPr/>
        </p:nvGrpSpPr>
        <p:grpSpPr>
          <a:xfrm>
            <a:off x="6884396" y="883319"/>
            <a:ext cx="244304" cy="306056"/>
            <a:chOff x="7249250" y="2312150"/>
            <a:chExt cx="433317" cy="542846"/>
          </a:xfrm>
        </p:grpSpPr>
        <p:sp>
          <p:nvSpPr>
            <p:cNvPr id="942" name="Google Shape;942;p52"/>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52"/>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52"/>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5" name="Google Shape;945;p52"/>
          <p:cNvGrpSpPr/>
          <p:nvPr/>
        </p:nvGrpSpPr>
        <p:grpSpPr>
          <a:xfrm rot="5973186">
            <a:off x="712100" y="4215078"/>
            <a:ext cx="525721" cy="428640"/>
            <a:chOff x="5426900" y="3064075"/>
            <a:chExt cx="281450" cy="229525"/>
          </a:xfrm>
        </p:grpSpPr>
        <p:sp>
          <p:nvSpPr>
            <p:cNvPr id="946" name="Google Shape;946;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52"/>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52"/>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52"/>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5" name="Google Shape;955;p52"/>
          <p:cNvGrpSpPr/>
          <p:nvPr/>
        </p:nvGrpSpPr>
        <p:grpSpPr>
          <a:xfrm rot="5973186">
            <a:off x="1503150" y="325678"/>
            <a:ext cx="525721" cy="428640"/>
            <a:chOff x="5426900" y="3064075"/>
            <a:chExt cx="281450" cy="229525"/>
          </a:xfrm>
        </p:grpSpPr>
        <p:sp>
          <p:nvSpPr>
            <p:cNvPr id="956" name="Google Shape;956;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52"/>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52"/>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52"/>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52"/>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52"/>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52"/>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 name="Rectangle 8"/>
          <p:cNvSpPr/>
          <p:nvPr/>
        </p:nvSpPr>
        <p:spPr>
          <a:xfrm>
            <a:off x="1162279" y="898980"/>
            <a:ext cx="7408843" cy="2512695"/>
          </a:xfrm>
          <a:prstGeom prst="rect">
            <a:avLst/>
          </a:prstGeom>
        </p:spPr>
        <p:txBody>
          <a:bodyPr wrap="square">
            <a:spAutoFit/>
          </a:bodyPr>
          <a:lstStyle/>
          <a:p>
            <a:pPr>
              <a:lnSpc>
                <a:spcPct val="150000"/>
              </a:lnSpc>
              <a:spcAft>
                <a:spcPts val="800"/>
              </a:spcAft>
            </a:pPr>
            <a:r>
              <a:rPr lang="en-US" sz="2400" dirty="0" err="1">
                <a:solidFill>
                  <a:schemeClr val="tx1"/>
                </a:solidFill>
                <a:latin typeface="+mn-lt"/>
                <a:ea typeface="Times New Roman" panose="02020603050405020304" pitchFamily="18" charset="0"/>
                <a:cs typeface="Times New Roman" panose="02020603050405020304" pitchFamily="18" charset="0"/>
              </a:rPr>
              <a:t>Cấu</a:t>
            </a:r>
            <a:r>
              <a:rPr lang="en-US" sz="2400" dirty="0">
                <a:solidFill>
                  <a:schemeClr val="tx1"/>
                </a:solidFill>
                <a:latin typeface="+mn-lt"/>
                <a:ea typeface="Times New Roman" panose="02020603050405020304" pitchFamily="18" charset="0"/>
                <a:cs typeface="Times New Roman" panose="02020603050405020304" pitchFamily="18" charset="0"/>
              </a:rPr>
              <a:t> </a:t>
            </a:r>
            <a:r>
              <a:rPr lang="en-US" sz="2400" dirty="0" err="1">
                <a:solidFill>
                  <a:schemeClr val="tx1"/>
                </a:solidFill>
                <a:latin typeface="+mn-lt"/>
                <a:ea typeface="Times New Roman" panose="02020603050405020304" pitchFamily="18" charset="0"/>
                <a:cs typeface="Times New Roman" panose="02020603050405020304" pitchFamily="18" charset="0"/>
              </a:rPr>
              <a:t>tạo</a:t>
            </a:r>
            <a:r>
              <a:rPr lang="en-US" sz="2400" dirty="0">
                <a:solidFill>
                  <a:schemeClr val="tx1"/>
                </a:solidFill>
                <a:latin typeface="+mn-lt"/>
                <a:ea typeface="Times New Roman" panose="02020603050405020304" pitchFamily="18" charset="0"/>
                <a:cs typeface="Times New Roman" panose="02020603050405020304" pitchFamily="18" charset="0"/>
              </a:rPr>
              <a:t> </a:t>
            </a:r>
            <a:r>
              <a:rPr lang="en-US" sz="2400" dirty="0" err="1">
                <a:solidFill>
                  <a:schemeClr val="tx1"/>
                </a:solidFill>
                <a:latin typeface="+mn-lt"/>
                <a:ea typeface="Times New Roman" panose="02020603050405020304" pitchFamily="18" charset="0"/>
                <a:cs typeface="Times New Roman" panose="02020603050405020304" pitchFamily="18" charset="0"/>
              </a:rPr>
              <a:t>bảng</a:t>
            </a:r>
            <a:r>
              <a:rPr lang="en-US" sz="2400" dirty="0">
                <a:solidFill>
                  <a:schemeClr val="tx1"/>
                </a:solidFill>
                <a:latin typeface="+mn-lt"/>
                <a:ea typeface="Times New Roman" panose="02020603050405020304" pitchFamily="18" charset="0"/>
                <a:cs typeface="Times New Roman" panose="02020603050405020304" pitchFamily="18" charset="0"/>
              </a:rPr>
              <a:t> </a:t>
            </a:r>
            <a:r>
              <a:rPr lang="en-US" sz="2400" dirty="0" err="1">
                <a:solidFill>
                  <a:schemeClr val="tx1"/>
                </a:solidFill>
                <a:latin typeface="+mn-lt"/>
                <a:ea typeface="Times New Roman" panose="02020603050405020304" pitchFamily="18" charset="0"/>
                <a:cs typeface="Times New Roman" panose="02020603050405020304" pitchFamily="18" charset="0"/>
              </a:rPr>
              <a:t>tuần</a:t>
            </a:r>
            <a:r>
              <a:rPr lang="en-US" sz="2400" dirty="0">
                <a:solidFill>
                  <a:schemeClr val="tx1"/>
                </a:solidFill>
                <a:latin typeface="+mn-lt"/>
                <a:ea typeface="Times New Roman" panose="02020603050405020304" pitchFamily="18" charset="0"/>
                <a:cs typeface="Times New Roman" panose="02020603050405020304" pitchFamily="18" charset="0"/>
              </a:rPr>
              <a:t> </a:t>
            </a:r>
            <a:r>
              <a:rPr lang="en-US" sz="2400" dirty="0" err="1">
                <a:solidFill>
                  <a:schemeClr val="tx1"/>
                </a:solidFill>
                <a:latin typeface="+mn-lt"/>
                <a:ea typeface="Times New Roman" panose="02020603050405020304" pitchFamily="18" charset="0"/>
                <a:cs typeface="Times New Roman" panose="02020603050405020304" pitchFamily="18" charset="0"/>
              </a:rPr>
              <a:t>hoàn</a:t>
            </a:r>
            <a:r>
              <a:rPr lang="en-US" sz="2400" dirty="0">
                <a:solidFill>
                  <a:schemeClr val="tx1"/>
                </a:solidFill>
                <a:latin typeface="+mn-lt"/>
                <a:ea typeface="Times New Roman" panose="02020603050405020304" pitchFamily="18" charset="0"/>
                <a:cs typeface="Times New Roman" panose="02020603050405020304" pitchFamily="18" charset="0"/>
              </a:rPr>
              <a:t>:</a:t>
            </a:r>
            <a:endParaRPr lang="en-US" sz="2400" dirty="0">
              <a:solidFill>
                <a:schemeClr val="tx1"/>
              </a:solidFill>
              <a:latin typeface="+mn-lt"/>
              <a:ea typeface="Calibri" panose="020F0502020204030204" pitchFamily="34" charset="0"/>
              <a:cs typeface="Times New Roman" panose="02020603050405020304" pitchFamily="18" charset="0"/>
            </a:endParaRPr>
          </a:p>
          <a:p>
            <a:pPr>
              <a:lnSpc>
                <a:spcPct val="150000"/>
              </a:lnSpc>
              <a:spcAft>
                <a:spcPts val="800"/>
              </a:spcAft>
            </a:pPr>
            <a:r>
              <a:rPr lang="en-US" sz="2400" dirty="0" smtClean="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Bảng</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tuần</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hoàn</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gồm:</a:t>
            </a:r>
            <a:r>
              <a:rPr lang="en-US" sz="2400" dirty="0">
                <a:latin typeface="+mn-lt"/>
                <a:ea typeface="Times New Roman" panose="02020603050405020304" pitchFamily="18" charset="0"/>
                <a:cs typeface="Times New Roman" panose="02020603050405020304" pitchFamily="18" charset="0"/>
              </a:rPr>
              <a:t> </a:t>
            </a:r>
            <a:r>
              <a:rPr lang="en-US" sz="2400" dirty="0">
                <a:solidFill>
                  <a:schemeClr val="tx2">
                    <a:lumMod val="75000"/>
                  </a:schemeClr>
                </a:solidFill>
                <a:latin typeface="+mn-lt"/>
                <a:ea typeface="Times New Roman" panose="02020603050405020304" pitchFamily="18" charset="0"/>
                <a:cs typeface="Times New Roman" panose="02020603050405020304" pitchFamily="18" charset="0"/>
              </a:rPr>
              <a:t>ô </a:t>
            </a:r>
            <a:r>
              <a:rPr lang="en-US" sz="2400" dirty="0" err="1">
                <a:solidFill>
                  <a:schemeClr val="tx2">
                    <a:lumMod val="75000"/>
                  </a:schemeClr>
                </a:solidFill>
                <a:latin typeface="+mn-lt"/>
                <a:ea typeface="Times New Roman" panose="02020603050405020304" pitchFamily="18" charset="0"/>
                <a:cs typeface="Times New Roman" panose="02020603050405020304" pitchFamily="18" charset="0"/>
              </a:rPr>
              <a:t>nguyên</a:t>
            </a:r>
            <a:r>
              <a:rPr lang="en-US" sz="2400" dirty="0">
                <a:solidFill>
                  <a:schemeClr val="tx2">
                    <a:lumMod val="75000"/>
                  </a:schemeClr>
                </a:solidFill>
                <a:latin typeface="+mn-lt"/>
                <a:ea typeface="Times New Roman" panose="02020603050405020304" pitchFamily="18" charset="0"/>
                <a:cs typeface="Times New Roman" panose="02020603050405020304" pitchFamily="18" charset="0"/>
              </a:rPr>
              <a:t> </a:t>
            </a:r>
            <a:r>
              <a:rPr lang="en-US" sz="2400" dirty="0" err="1">
                <a:solidFill>
                  <a:schemeClr val="tx2">
                    <a:lumMod val="75000"/>
                  </a:schemeClr>
                </a:solidFill>
                <a:latin typeface="+mn-lt"/>
                <a:ea typeface="Times New Roman" panose="02020603050405020304" pitchFamily="18" charset="0"/>
                <a:cs typeface="Times New Roman" panose="02020603050405020304" pitchFamily="18" charset="0"/>
              </a:rPr>
              <a:t>tố</a:t>
            </a:r>
            <a:r>
              <a:rPr lang="en-US" sz="2400" dirty="0">
                <a:latin typeface="+mn-lt"/>
                <a:ea typeface="Times New Roman" panose="02020603050405020304" pitchFamily="18" charset="0"/>
                <a:cs typeface="Times New Roman" panose="02020603050405020304" pitchFamily="18" charset="0"/>
              </a:rPr>
              <a:t>, </a:t>
            </a:r>
            <a:r>
              <a:rPr lang="en-US" sz="2400" dirty="0" err="1">
                <a:solidFill>
                  <a:schemeClr val="bg2">
                    <a:lumMod val="75000"/>
                  </a:schemeClr>
                </a:solidFill>
                <a:latin typeface="+mn-lt"/>
                <a:ea typeface="Times New Roman" panose="02020603050405020304" pitchFamily="18" charset="0"/>
                <a:cs typeface="Times New Roman" panose="02020603050405020304" pitchFamily="18" charset="0"/>
              </a:rPr>
              <a:t>chu</a:t>
            </a:r>
            <a:r>
              <a:rPr lang="en-US" sz="2400" dirty="0">
                <a:solidFill>
                  <a:schemeClr val="bg2">
                    <a:lumMod val="75000"/>
                  </a:schemeClr>
                </a:solidFill>
                <a:latin typeface="+mn-lt"/>
                <a:ea typeface="Times New Roman" panose="02020603050405020304" pitchFamily="18" charset="0"/>
                <a:cs typeface="Times New Roman" panose="02020603050405020304" pitchFamily="18" charset="0"/>
              </a:rPr>
              <a:t> </a:t>
            </a:r>
            <a:r>
              <a:rPr lang="en-US" sz="2400" dirty="0" err="1">
                <a:solidFill>
                  <a:schemeClr val="bg2">
                    <a:lumMod val="75000"/>
                  </a:schemeClr>
                </a:solidFill>
                <a:latin typeface="+mn-lt"/>
                <a:ea typeface="Times New Roman" panose="02020603050405020304" pitchFamily="18" charset="0"/>
                <a:cs typeface="Times New Roman" panose="02020603050405020304" pitchFamily="18" charset="0"/>
              </a:rPr>
              <a:t>kì</a:t>
            </a:r>
            <a:r>
              <a:rPr lang="en-US" sz="2400" dirty="0">
                <a:solidFill>
                  <a:schemeClr val="bg2">
                    <a:lumMod val="75000"/>
                  </a:schemeClr>
                </a:solidFill>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và</a:t>
            </a:r>
            <a:r>
              <a:rPr lang="en-US" sz="2400" dirty="0">
                <a:latin typeface="+mn-lt"/>
                <a:ea typeface="Times New Roman" panose="02020603050405020304" pitchFamily="18" charset="0"/>
                <a:cs typeface="Times New Roman" panose="02020603050405020304" pitchFamily="18" charset="0"/>
              </a:rPr>
              <a:t> </a:t>
            </a:r>
            <a:r>
              <a:rPr lang="en-US" sz="2400" dirty="0" err="1">
                <a:solidFill>
                  <a:schemeClr val="accent3"/>
                </a:solidFill>
                <a:latin typeface="+mn-lt"/>
                <a:ea typeface="Times New Roman" panose="02020603050405020304" pitchFamily="18" charset="0"/>
                <a:cs typeface="Times New Roman" panose="02020603050405020304" pitchFamily="18" charset="0"/>
              </a:rPr>
              <a:t>nhóm</a:t>
            </a:r>
            <a:endParaRPr lang="en-US" sz="2400" dirty="0">
              <a:solidFill>
                <a:schemeClr val="accent3"/>
              </a:solidFill>
              <a:latin typeface="+mn-lt"/>
              <a:ea typeface="Calibri" panose="020F0502020204030204" pitchFamily="34" charset="0"/>
              <a:cs typeface="Times New Roman" panose="02020603050405020304" pitchFamily="18" charset="0"/>
            </a:endParaRPr>
          </a:p>
          <a:p>
            <a:pPr>
              <a:lnSpc>
                <a:spcPct val="150000"/>
              </a:lnSpc>
              <a:spcAft>
                <a:spcPts val="800"/>
              </a:spcAft>
            </a:pP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Các</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nguyên</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tố</a:t>
            </a:r>
            <a:r>
              <a:rPr lang="en-US" sz="2400" dirty="0">
                <a:latin typeface="+mn-lt"/>
                <a:ea typeface="Times New Roman" panose="02020603050405020304" pitchFamily="18" charset="0"/>
                <a:cs typeface="Times New Roman" panose="02020603050405020304" pitchFamily="18" charset="0"/>
              </a:rPr>
              <a:t> </a:t>
            </a:r>
            <a:r>
              <a:rPr lang="en-US" sz="2400" dirty="0" err="1">
                <a:solidFill>
                  <a:schemeClr val="accent1">
                    <a:lumMod val="50000"/>
                  </a:schemeClr>
                </a:solidFill>
                <a:latin typeface="+mn-lt"/>
                <a:ea typeface="Times New Roman" panose="02020603050405020304" pitchFamily="18" charset="0"/>
                <a:cs typeface="Times New Roman" panose="02020603050405020304" pitchFamily="18" charset="0"/>
              </a:rPr>
              <a:t>họ</a:t>
            </a:r>
            <a:r>
              <a:rPr lang="en-US" sz="2400" dirty="0">
                <a:solidFill>
                  <a:schemeClr val="accent1">
                    <a:lumMod val="50000"/>
                  </a:schemeClr>
                </a:solidFill>
                <a:latin typeface="+mn-lt"/>
                <a:ea typeface="Times New Roman" panose="02020603050405020304" pitchFamily="18" charset="0"/>
                <a:cs typeface="Times New Roman" panose="02020603050405020304" pitchFamily="18" charset="0"/>
              </a:rPr>
              <a:t> </a:t>
            </a:r>
            <a:r>
              <a:rPr lang="en-US" sz="2400" dirty="0" err="1">
                <a:solidFill>
                  <a:schemeClr val="accent1">
                    <a:lumMod val="50000"/>
                  </a:schemeClr>
                </a:solidFill>
                <a:latin typeface="+mn-lt"/>
                <a:ea typeface="Times New Roman" panose="02020603050405020304" pitchFamily="18" charset="0"/>
                <a:cs typeface="Times New Roman" panose="02020603050405020304" pitchFamily="18" charset="0"/>
              </a:rPr>
              <a:t>lanthnide</a:t>
            </a:r>
            <a:r>
              <a:rPr lang="en-US" sz="2400" dirty="0">
                <a:solidFill>
                  <a:schemeClr val="accent1">
                    <a:lumMod val="50000"/>
                  </a:schemeClr>
                </a:solidFill>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và</a:t>
            </a:r>
            <a:r>
              <a:rPr lang="en-US" sz="2400" dirty="0">
                <a:latin typeface="+mn-lt"/>
                <a:ea typeface="Times New Roman" panose="02020603050405020304" pitchFamily="18" charset="0"/>
                <a:cs typeface="Times New Roman" panose="02020603050405020304" pitchFamily="18" charset="0"/>
              </a:rPr>
              <a:t> </a:t>
            </a:r>
            <a:r>
              <a:rPr lang="en-US" sz="2400" dirty="0" err="1">
                <a:solidFill>
                  <a:schemeClr val="accent1">
                    <a:lumMod val="50000"/>
                  </a:schemeClr>
                </a:solidFill>
                <a:latin typeface="+mn-lt"/>
                <a:ea typeface="Times New Roman" panose="02020603050405020304" pitchFamily="18" charset="0"/>
                <a:cs typeface="Times New Roman" panose="02020603050405020304" pitchFamily="18" charset="0"/>
              </a:rPr>
              <a:t>họ</a:t>
            </a:r>
            <a:r>
              <a:rPr lang="en-US" sz="2400" dirty="0">
                <a:solidFill>
                  <a:schemeClr val="accent1">
                    <a:lumMod val="50000"/>
                  </a:schemeClr>
                </a:solidFill>
                <a:latin typeface="+mn-lt"/>
                <a:ea typeface="Times New Roman" panose="02020603050405020304" pitchFamily="18" charset="0"/>
                <a:cs typeface="Times New Roman" panose="02020603050405020304" pitchFamily="18" charset="0"/>
              </a:rPr>
              <a:t> actinide </a:t>
            </a:r>
            <a:r>
              <a:rPr lang="en-US" sz="2400" dirty="0" err="1">
                <a:latin typeface="+mn-lt"/>
                <a:ea typeface="Times New Roman" panose="02020603050405020304" pitchFamily="18" charset="0"/>
                <a:cs typeface="Times New Roman" panose="02020603050405020304" pitchFamily="18" charset="0"/>
              </a:rPr>
              <a:t>được</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xếp</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riêng</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thành</a:t>
            </a:r>
            <a:r>
              <a:rPr lang="en-US" sz="2400" dirty="0">
                <a:latin typeface="+mn-lt"/>
                <a:ea typeface="Times New Roman" panose="02020603050405020304" pitchFamily="18" charset="0"/>
                <a:cs typeface="Times New Roman" panose="02020603050405020304" pitchFamily="18" charset="0"/>
              </a:rPr>
              <a:t> 2 </a:t>
            </a:r>
            <a:r>
              <a:rPr lang="en-US" sz="2400" dirty="0" err="1">
                <a:latin typeface="+mn-lt"/>
                <a:ea typeface="Times New Roman" panose="02020603050405020304" pitchFamily="18" charset="0"/>
                <a:cs typeface="Times New Roman" panose="02020603050405020304" pitchFamily="18" charset="0"/>
              </a:rPr>
              <a:t>hàng</a:t>
            </a:r>
            <a:r>
              <a:rPr lang="en-US" sz="2400" dirty="0">
                <a:latin typeface="+mn-lt"/>
                <a:ea typeface="Times New Roman" panose="02020603050405020304" pitchFamily="18" charset="0"/>
                <a:cs typeface="Times New Roman" panose="02020603050405020304" pitchFamily="18" charset="0"/>
              </a:rPr>
              <a:t> ở </a:t>
            </a:r>
            <a:r>
              <a:rPr lang="en-US" sz="2400" dirty="0" err="1">
                <a:latin typeface="+mn-lt"/>
                <a:ea typeface="Times New Roman" panose="02020603050405020304" pitchFamily="18" charset="0"/>
                <a:cs typeface="Times New Roman" panose="02020603050405020304" pitchFamily="18" charset="0"/>
              </a:rPr>
              <a:t>cuối</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bảng</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tuần</a:t>
            </a:r>
            <a:r>
              <a:rPr lang="en-US" sz="2400" dirty="0">
                <a:latin typeface="+mn-lt"/>
                <a:ea typeface="Times New Roman" panose="02020603050405020304" pitchFamily="18" charset="0"/>
                <a:cs typeface="Times New Roman" panose="02020603050405020304" pitchFamily="18" charset="0"/>
              </a:rPr>
              <a:t> </a:t>
            </a:r>
            <a:r>
              <a:rPr lang="en-US" sz="2400" dirty="0" err="1">
                <a:latin typeface="+mn-lt"/>
                <a:ea typeface="Times New Roman" panose="02020603050405020304" pitchFamily="18" charset="0"/>
                <a:cs typeface="Times New Roman" panose="02020603050405020304" pitchFamily="18" charset="0"/>
              </a:rPr>
              <a:t>hoàn</a:t>
            </a:r>
            <a:endParaRPr lang="en-US" sz="2400" dirty="0">
              <a:effectLst/>
              <a:latin typeface="+mn-lt"/>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pic>
        <p:nvPicPr>
          <p:cNvPr id="45" name="Picture 2" descr="Lý thuyết bài 3: Sơ lược về bảng tuần hoàn các nguyên tố hóa học - KHTN 7  Cánh Diều | SGK Khoa học tự nhiên 7 - Cánh diề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806" y="146597"/>
            <a:ext cx="8136989" cy="2676166"/>
          </a:xfrm>
          <a:prstGeom prst="rect">
            <a:avLst/>
          </a:prstGeom>
          <a:noFill/>
          <a:extLst>
            <a:ext uri="{909E8E84-426E-40DD-AFC4-6F175D3DCCD1}">
              <a14:hiddenFill xmlns:a14="http://schemas.microsoft.com/office/drawing/2010/main">
                <a:solidFill>
                  <a:srgbClr val="FFFFFF"/>
                </a:solidFill>
              </a14:hiddenFill>
            </a:ext>
          </a:extLst>
        </p:spPr>
      </p:pic>
      <p:sp>
        <p:nvSpPr>
          <p:cNvPr id="4" name="Rounded Rectangle 3"/>
          <p:cNvSpPr/>
          <p:nvPr/>
        </p:nvSpPr>
        <p:spPr>
          <a:xfrm>
            <a:off x="824965" y="324251"/>
            <a:ext cx="2502569" cy="5414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t>? 1</a:t>
            </a:r>
            <a:endParaRPr lang="en-US" sz="2800" b="1" dirty="0"/>
          </a:p>
        </p:txBody>
      </p:sp>
      <p:sp>
        <p:nvSpPr>
          <p:cNvPr id="48" name="Rounded Rectangle 47"/>
          <p:cNvSpPr/>
          <p:nvPr/>
        </p:nvSpPr>
        <p:spPr>
          <a:xfrm>
            <a:off x="926430" y="1756610"/>
            <a:ext cx="2502569" cy="5414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t>?4</a:t>
            </a:r>
            <a:endParaRPr lang="en-US" sz="2800" b="1" dirty="0"/>
          </a:p>
        </p:txBody>
      </p:sp>
      <p:sp>
        <p:nvSpPr>
          <p:cNvPr id="49" name="Rounded Rectangle 48"/>
          <p:cNvSpPr/>
          <p:nvPr/>
        </p:nvSpPr>
        <p:spPr>
          <a:xfrm>
            <a:off x="5907504" y="312821"/>
            <a:ext cx="2502569" cy="5414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t>?2</a:t>
            </a:r>
            <a:endParaRPr lang="en-US" sz="2800" b="1" dirty="0"/>
          </a:p>
        </p:txBody>
      </p:sp>
      <p:sp>
        <p:nvSpPr>
          <p:cNvPr id="50" name="Rounded Rectangle 49"/>
          <p:cNvSpPr/>
          <p:nvPr/>
        </p:nvSpPr>
        <p:spPr>
          <a:xfrm>
            <a:off x="5895473" y="1636294"/>
            <a:ext cx="2502569" cy="5414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t>?3</a:t>
            </a:r>
            <a:endParaRPr lang="en-US" sz="2800" b="1" dirty="0"/>
          </a:p>
        </p:txBody>
      </p:sp>
      <p:sp>
        <p:nvSpPr>
          <p:cNvPr id="5" name="TextBox 4"/>
          <p:cNvSpPr txBox="1"/>
          <p:nvPr/>
        </p:nvSpPr>
        <p:spPr>
          <a:xfrm>
            <a:off x="3092115" y="3188369"/>
            <a:ext cx="5450306" cy="1444013"/>
          </a:xfrm>
          <a:prstGeom prst="roundRect">
            <a:avLst/>
          </a:prstGeom>
          <a:noFill/>
          <a:ln w="28575">
            <a:solidFill>
              <a:schemeClr val="tx2"/>
            </a:solidFill>
            <a:prstDash val="dashDot"/>
          </a:ln>
        </p:spPr>
        <p:txBody>
          <a:bodyPr wrap="square" rtlCol="0">
            <a:spAutoFit/>
          </a:bodyPr>
          <a:lstStyle/>
          <a:p>
            <a:pPr algn="just">
              <a:lnSpc>
                <a:spcPct val="150000"/>
              </a:lnSpc>
            </a:pPr>
            <a:r>
              <a:rPr lang="en-US" sz="2800" b="1" dirty="0" err="1" smtClean="0"/>
              <a:t>Hình</a:t>
            </a:r>
            <a:r>
              <a:rPr lang="en-US" sz="2800" b="1" dirty="0" smtClean="0"/>
              <a:t> </a:t>
            </a:r>
            <a:r>
              <a:rPr lang="en-US" sz="2800" b="1" dirty="0" err="1" smtClean="0"/>
              <a:t>trên</a:t>
            </a:r>
            <a:r>
              <a:rPr lang="en-US" sz="2800" b="1" dirty="0" smtClean="0"/>
              <a:t> </a:t>
            </a:r>
            <a:r>
              <a:rPr lang="en-US" sz="2800" b="1" dirty="0" err="1" smtClean="0"/>
              <a:t>cho</a:t>
            </a:r>
            <a:r>
              <a:rPr lang="en-US" sz="2800" b="1" dirty="0" smtClean="0"/>
              <a:t> </a:t>
            </a:r>
            <a:r>
              <a:rPr lang="en-US" sz="2800" b="1" dirty="0" err="1" smtClean="0"/>
              <a:t>biết</a:t>
            </a:r>
            <a:r>
              <a:rPr lang="en-US" sz="2800" b="1" dirty="0" smtClean="0"/>
              <a:t> </a:t>
            </a:r>
            <a:r>
              <a:rPr lang="en-US" sz="2800" b="1" dirty="0" err="1" smtClean="0"/>
              <a:t>các</a:t>
            </a:r>
            <a:r>
              <a:rPr lang="en-US" sz="2800" b="1" dirty="0" smtClean="0"/>
              <a:t> </a:t>
            </a:r>
            <a:r>
              <a:rPr lang="en-US" sz="2800" b="1" dirty="0" err="1" smtClean="0"/>
              <a:t>thông</a:t>
            </a:r>
            <a:r>
              <a:rPr lang="en-US" sz="2800" b="1" dirty="0" smtClean="0"/>
              <a:t> tin </a:t>
            </a:r>
            <a:r>
              <a:rPr lang="en-US" sz="2800" b="1" dirty="0" err="1" smtClean="0"/>
              <a:t>gì</a:t>
            </a:r>
            <a:r>
              <a:rPr lang="en-US" sz="2800" b="1" dirty="0" smtClean="0"/>
              <a:t> </a:t>
            </a:r>
            <a:r>
              <a:rPr lang="en-US" sz="2800" b="1" dirty="0" err="1" smtClean="0"/>
              <a:t>về</a:t>
            </a:r>
            <a:r>
              <a:rPr lang="en-US" sz="2800" b="1" dirty="0" smtClean="0"/>
              <a:t> </a:t>
            </a:r>
            <a:r>
              <a:rPr lang="en-US" sz="2800" b="1" dirty="0" err="1" smtClean="0"/>
              <a:t>nguyên</a:t>
            </a:r>
            <a:r>
              <a:rPr lang="en-US" sz="2800" b="1" dirty="0" smtClean="0"/>
              <a:t> </a:t>
            </a:r>
            <a:r>
              <a:rPr lang="en-US" sz="2800" b="1" dirty="0" err="1" smtClean="0"/>
              <a:t>tố</a:t>
            </a:r>
            <a:r>
              <a:rPr lang="en-US" sz="2800" b="1" dirty="0" smtClean="0"/>
              <a:t> Carbon?</a:t>
            </a:r>
            <a:endParaRPr lang="en-US" sz="28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8" restart="whenNotActive" fill="hold" evtFilter="cancelBubble" nodeType="interactiveSeq">
                <p:stCondLst>
                  <p:cond evt="onClick" delay="0">
                    <p:tgtEl>
                      <p:spTgt spid="48"/>
                    </p:tgtEl>
                  </p:cond>
                </p:stCondLst>
                <p:endSync evt="end" delay="0">
                  <p:rtn val="all"/>
                </p:endSync>
                <p:childTnLst>
                  <p:par>
                    <p:cTn id="9" fill="hold">
                      <p:stCondLst>
                        <p:cond delay="0"/>
                      </p:stCondLst>
                      <p:childTnLst>
                        <p:par>
                          <p:cTn id="10" fill="hold">
                            <p:stCondLst>
                              <p:cond delay="0"/>
                            </p:stCondLst>
                            <p:childTnLst>
                              <p:par>
                                <p:cTn id="11" presetID="3" presetClass="exit" presetSubtype="10" fill="hold" grpId="0" nodeType="clickEffect">
                                  <p:stCondLst>
                                    <p:cond delay="0"/>
                                  </p:stCondLst>
                                  <p:childTnLst>
                                    <p:animEffect transition="out" filter="blinds(horizontal)">
                                      <p:cBhvr>
                                        <p:cTn id="12" dur="500"/>
                                        <p:tgtEl>
                                          <p:spTgt spid="48"/>
                                        </p:tgtEl>
                                      </p:cBhvr>
                                    </p:animEffect>
                                    <p:set>
                                      <p:cBhvr>
                                        <p:cTn id="13" dur="1" fill="hold">
                                          <p:stCondLst>
                                            <p:cond delay="4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14" restart="whenNotActive" fill="hold" evtFilter="cancelBubble" nodeType="interactiveSeq">
                <p:stCondLst>
                  <p:cond evt="onClick" delay="0">
                    <p:tgtEl>
                      <p:spTgt spid="49"/>
                    </p:tgtEl>
                  </p:cond>
                </p:stCondLst>
                <p:endSync evt="end" delay="0">
                  <p:rtn val="all"/>
                </p:endSync>
                <p:childTnLst>
                  <p:par>
                    <p:cTn id="15" fill="hold">
                      <p:stCondLst>
                        <p:cond delay="0"/>
                      </p:stCondLst>
                      <p:childTnLst>
                        <p:par>
                          <p:cTn id="16" fill="hold">
                            <p:stCondLst>
                              <p:cond delay="0"/>
                            </p:stCondLst>
                            <p:childTnLst>
                              <p:par>
                                <p:cTn id="17" presetID="3" presetClass="exit" presetSubtype="10" fill="hold" grpId="0" nodeType="clickEffect">
                                  <p:stCondLst>
                                    <p:cond delay="0"/>
                                  </p:stCondLst>
                                  <p:childTnLst>
                                    <p:animEffect transition="out" filter="blinds(horizontal)">
                                      <p:cBhvr>
                                        <p:cTn id="18" dur="500"/>
                                        <p:tgtEl>
                                          <p:spTgt spid="49"/>
                                        </p:tgtEl>
                                      </p:cBhvr>
                                    </p:animEffect>
                                    <p:set>
                                      <p:cBhvr>
                                        <p:cTn id="19" dur="1" fill="hold">
                                          <p:stCondLst>
                                            <p:cond delay="4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20" restart="whenNotActive" fill="hold" evtFilter="cancelBubble" nodeType="interactiveSeq">
                <p:stCondLst>
                  <p:cond evt="onClick" delay="0">
                    <p:tgtEl>
                      <p:spTgt spid="50"/>
                    </p:tgtEl>
                  </p:cond>
                </p:stCondLst>
                <p:endSync evt="end" delay="0">
                  <p:rtn val="all"/>
                </p:endSync>
                <p:childTnLst>
                  <p:par>
                    <p:cTn id="21" fill="hold">
                      <p:stCondLst>
                        <p:cond delay="0"/>
                      </p:stCondLst>
                      <p:childTnLst>
                        <p:par>
                          <p:cTn id="22" fill="hold">
                            <p:stCondLst>
                              <p:cond delay="0"/>
                            </p:stCondLst>
                            <p:childTnLst>
                              <p:par>
                                <p:cTn id="23" presetID="3" presetClass="exit" presetSubtype="10" fill="hold" grpId="0" nodeType="clickEffect">
                                  <p:stCondLst>
                                    <p:cond delay="0"/>
                                  </p:stCondLst>
                                  <p:childTnLst>
                                    <p:animEffect transition="out" filter="blinds(horizontal)">
                                      <p:cBhvr>
                                        <p:cTn id="24" dur="500"/>
                                        <p:tgtEl>
                                          <p:spTgt spid="50"/>
                                        </p:tgtEl>
                                      </p:cBhvr>
                                    </p:animEffect>
                                    <p:set>
                                      <p:cBhvr>
                                        <p:cTn id="25" dur="1" fill="hold">
                                          <p:stCondLst>
                                            <p:cond delay="499"/>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childTnLst>
        </p:cTn>
      </p:par>
    </p:tnLst>
    <p:bldLst>
      <p:bldP spid="4" grpId="0" bldLvl="0" animBg="1"/>
      <p:bldP spid="48" grpId="0" animBg="1"/>
      <p:bldP spid="49" grpId="0" animBg="1"/>
      <p:bldP spid="5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774"/>
        <p:cNvGrpSpPr/>
        <p:nvPr/>
      </p:nvGrpSpPr>
      <p:grpSpPr>
        <a:xfrm>
          <a:off x="0" y="0"/>
          <a:ext cx="0" cy="0"/>
          <a:chOff x="0" y="0"/>
          <a:chExt cx="0" cy="0"/>
        </a:xfrm>
      </p:grpSpPr>
      <p:sp>
        <p:nvSpPr>
          <p:cNvPr id="56" name="Google Shape;873;p52"/>
          <p:cNvSpPr/>
          <p:nvPr/>
        </p:nvSpPr>
        <p:spPr>
          <a:xfrm>
            <a:off x="273101" y="1372615"/>
            <a:ext cx="5551198" cy="3489159"/>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sp>
        <p:nvSpPr>
          <p:cNvPr id="54" name="Rectangle 53"/>
          <p:cNvSpPr/>
          <p:nvPr/>
        </p:nvSpPr>
        <p:spPr>
          <a:xfrm>
            <a:off x="458215" y="1348874"/>
            <a:ext cx="5438274" cy="3271520"/>
          </a:xfrm>
          <a:prstGeom prst="rect">
            <a:avLst/>
          </a:prstGeom>
        </p:spPr>
        <p:txBody>
          <a:bodyPr wrap="square">
            <a:spAutoFit/>
          </a:bodyPr>
          <a:lstStyle/>
          <a:p>
            <a:pPr lvl="0">
              <a:lnSpc>
                <a:spcPct val="150000"/>
              </a:lnSpc>
              <a:spcAft>
                <a:spcPts val="800"/>
              </a:spcAft>
            </a:pPr>
            <a:r>
              <a:rPr lang="en-US" sz="2000" dirty="0" smtClean="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Số</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hiệu</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tử</a:t>
            </a:r>
            <a:endParaRPr lang="en-US" sz="20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Kí</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hiệu</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tố</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hóa</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học</a:t>
            </a:r>
            <a:endParaRPr lang="en-US" sz="20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tố</a:t>
            </a:r>
            <a:endParaRPr lang="en-US" sz="20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Khối</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lượng</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tử</a:t>
            </a:r>
            <a:endParaRPr lang="en-US" sz="20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Số</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hiệu</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smtClean="0">
                <a:latin typeface="+mj-lt"/>
                <a:ea typeface="Times New Roman" panose="02020603050405020304" pitchFamily="18" charset="0"/>
                <a:cs typeface="Times New Roman" panose="02020603050405020304" pitchFamily="18" charset="0"/>
              </a:rPr>
              <a:t>tử</a:t>
            </a:r>
            <a:r>
              <a:rPr lang="en-US" sz="2000" dirty="0" smtClean="0">
                <a:latin typeface="+mj-lt"/>
                <a:ea typeface="Times New Roman" panose="02020603050405020304" pitchFamily="18" charset="0"/>
                <a:cs typeface="Times New Roman" panose="02020603050405020304" pitchFamily="18" charset="0"/>
              </a:rPr>
              <a:t> (Z) </a:t>
            </a:r>
            <a:r>
              <a:rPr lang="en-US" sz="2000" dirty="0" err="1">
                <a:latin typeface="+mj-lt"/>
                <a:ea typeface="Times New Roman" panose="02020603050405020304" pitchFamily="18" charset="0"/>
                <a:cs typeface="Times New Roman" panose="02020603050405020304" pitchFamily="18" charset="0"/>
              </a:rPr>
              <a:t>cho</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biết</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số</a:t>
            </a:r>
            <a:r>
              <a:rPr lang="en-US" sz="2000" dirty="0">
                <a:latin typeface="+mj-lt"/>
                <a:ea typeface="Times New Roman" panose="02020603050405020304" pitchFamily="18" charset="0"/>
                <a:cs typeface="Times New Roman" panose="02020603050405020304" pitchFamily="18" charset="0"/>
              </a:rPr>
              <a:t> </a:t>
            </a:r>
            <a:r>
              <a:rPr lang="en-US" sz="2000" dirty="0" err="1">
                <a:solidFill>
                  <a:schemeClr val="accent1">
                    <a:lumMod val="50000"/>
                  </a:schemeClr>
                </a:solidFill>
                <a:latin typeface="+mj-lt"/>
                <a:ea typeface="Times New Roman" panose="02020603050405020304" pitchFamily="18" charset="0"/>
                <a:cs typeface="Times New Roman" panose="02020603050405020304" pitchFamily="18" charset="0"/>
              </a:rPr>
              <a:t>đơn</a:t>
            </a:r>
            <a:r>
              <a:rPr lang="en-US" sz="2000" dirty="0">
                <a:solidFill>
                  <a:schemeClr val="accent1">
                    <a:lumMod val="50000"/>
                  </a:schemeClr>
                </a:solidFill>
                <a:latin typeface="+mj-lt"/>
                <a:ea typeface="Times New Roman" panose="02020603050405020304" pitchFamily="18" charset="0"/>
                <a:cs typeface="Times New Roman" panose="02020603050405020304" pitchFamily="18" charset="0"/>
              </a:rPr>
              <a:t> </a:t>
            </a:r>
            <a:r>
              <a:rPr lang="en-US" sz="2000" dirty="0" err="1">
                <a:solidFill>
                  <a:schemeClr val="accent1">
                    <a:lumMod val="50000"/>
                  </a:schemeClr>
                </a:solidFill>
                <a:latin typeface="+mj-lt"/>
                <a:ea typeface="Times New Roman" panose="02020603050405020304" pitchFamily="18" charset="0"/>
                <a:cs typeface="Times New Roman" panose="02020603050405020304" pitchFamily="18" charset="0"/>
              </a:rPr>
              <a:t>vị</a:t>
            </a:r>
            <a:r>
              <a:rPr lang="en-US" sz="2000" dirty="0">
                <a:solidFill>
                  <a:schemeClr val="accent1">
                    <a:lumMod val="50000"/>
                  </a:schemeClr>
                </a:solidFill>
                <a:latin typeface="+mj-lt"/>
                <a:ea typeface="Times New Roman" panose="02020603050405020304" pitchFamily="18" charset="0"/>
                <a:cs typeface="Times New Roman" panose="02020603050405020304" pitchFamily="18" charset="0"/>
              </a:rPr>
              <a:t> </a:t>
            </a:r>
            <a:r>
              <a:rPr lang="en-US" sz="2000" dirty="0" err="1">
                <a:solidFill>
                  <a:schemeClr val="accent1">
                    <a:lumMod val="50000"/>
                  </a:schemeClr>
                </a:solidFill>
                <a:latin typeface="+mj-lt"/>
                <a:ea typeface="Times New Roman" panose="02020603050405020304" pitchFamily="18" charset="0"/>
                <a:cs typeface="Times New Roman" panose="02020603050405020304" pitchFamily="18" charset="0"/>
              </a:rPr>
              <a:t>điện</a:t>
            </a:r>
            <a:r>
              <a:rPr lang="en-US" sz="2000" dirty="0">
                <a:solidFill>
                  <a:schemeClr val="accent1">
                    <a:lumMod val="50000"/>
                  </a:schemeClr>
                </a:solidFill>
                <a:latin typeface="+mj-lt"/>
                <a:ea typeface="Times New Roman" panose="02020603050405020304" pitchFamily="18" charset="0"/>
                <a:cs typeface="Times New Roman" panose="02020603050405020304" pitchFamily="18" charset="0"/>
              </a:rPr>
              <a:t> </a:t>
            </a:r>
            <a:r>
              <a:rPr lang="en-US" sz="2000" dirty="0" err="1">
                <a:solidFill>
                  <a:schemeClr val="accent1">
                    <a:lumMod val="50000"/>
                  </a:schemeClr>
                </a:solidFill>
                <a:latin typeface="+mj-lt"/>
                <a:ea typeface="Times New Roman" panose="02020603050405020304" pitchFamily="18" charset="0"/>
                <a:cs typeface="Times New Roman" panose="02020603050405020304" pitchFamily="18" charset="0"/>
              </a:rPr>
              <a:t>tích</a:t>
            </a:r>
            <a:r>
              <a:rPr lang="en-US" sz="2000" dirty="0">
                <a:solidFill>
                  <a:schemeClr val="accent1">
                    <a:lumMod val="50000"/>
                  </a:schemeClr>
                </a:solidFill>
                <a:latin typeface="+mj-lt"/>
                <a:ea typeface="Times New Roman" panose="02020603050405020304" pitchFamily="18" charset="0"/>
                <a:cs typeface="Times New Roman" panose="02020603050405020304" pitchFamily="18" charset="0"/>
              </a:rPr>
              <a:t> </a:t>
            </a:r>
            <a:r>
              <a:rPr lang="en-US" sz="2000" dirty="0" err="1">
                <a:solidFill>
                  <a:schemeClr val="accent1">
                    <a:lumMod val="50000"/>
                  </a:schemeClr>
                </a:solidFill>
                <a:latin typeface="+mj-lt"/>
                <a:ea typeface="Times New Roman" panose="02020603050405020304" pitchFamily="18" charset="0"/>
                <a:cs typeface="Times New Roman" panose="02020603050405020304" pitchFamily="18" charset="0"/>
              </a:rPr>
              <a:t>hạt</a:t>
            </a:r>
            <a:r>
              <a:rPr lang="en-US" sz="2000" dirty="0">
                <a:solidFill>
                  <a:schemeClr val="accent1">
                    <a:lumMod val="50000"/>
                  </a:schemeClr>
                </a:solidFill>
                <a:latin typeface="+mj-lt"/>
                <a:ea typeface="Times New Roman" panose="02020603050405020304" pitchFamily="18" charset="0"/>
                <a:cs typeface="Times New Roman" panose="02020603050405020304" pitchFamily="18" charset="0"/>
              </a:rPr>
              <a:t> </a:t>
            </a:r>
            <a:r>
              <a:rPr lang="en-US" sz="2000" dirty="0" err="1">
                <a:solidFill>
                  <a:schemeClr val="accent1">
                    <a:lumMod val="50000"/>
                  </a:schemeClr>
                </a:solidFill>
                <a:latin typeface="+mj-lt"/>
                <a:ea typeface="Times New Roman" panose="02020603050405020304" pitchFamily="18" charset="0"/>
                <a:cs typeface="Times New Roman" panose="02020603050405020304" pitchFamily="18" charset="0"/>
              </a:rPr>
              <a:t>nhân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và</a:t>
            </a:r>
            <a:r>
              <a:rPr lang="en-US" sz="2000" dirty="0">
                <a:latin typeface="+mj-lt"/>
                <a:ea typeface="Times New Roman" panose="02020603050405020304" pitchFamily="18" charset="0"/>
                <a:cs typeface="Times New Roman" panose="02020603050405020304" pitchFamily="18" charset="0"/>
              </a:rPr>
              <a:t> </a:t>
            </a:r>
            <a:r>
              <a:rPr lang="en-US" sz="2000" dirty="0" err="1">
                <a:solidFill>
                  <a:schemeClr val="accent1">
                    <a:lumMod val="50000"/>
                  </a:schemeClr>
                </a:solidFill>
                <a:latin typeface="+mj-lt"/>
                <a:ea typeface="Times New Roman" panose="02020603050405020304" pitchFamily="18" charset="0"/>
                <a:cs typeface="Times New Roman" panose="02020603050405020304" pitchFamily="18" charset="0"/>
              </a:rPr>
              <a:t>số</a:t>
            </a:r>
            <a:r>
              <a:rPr lang="en-US" sz="2000" dirty="0">
                <a:solidFill>
                  <a:schemeClr val="accent1">
                    <a:lumMod val="50000"/>
                  </a:schemeClr>
                </a:solidFill>
                <a:latin typeface="+mj-lt"/>
                <a:ea typeface="Times New Roman" panose="02020603050405020304" pitchFamily="18" charset="0"/>
                <a:cs typeface="Times New Roman" panose="02020603050405020304" pitchFamily="18" charset="0"/>
              </a:rPr>
              <a:t> electron </a:t>
            </a:r>
            <a:r>
              <a:rPr lang="en-US" sz="2000" dirty="0" err="1">
                <a:latin typeface="+mj-lt"/>
                <a:ea typeface="Times New Roman" panose="02020603050405020304" pitchFamily="18" charset="0"/>
                <a:cs typeface="Times New Roman" panose="02020603050405020304" pitchFamily="18" charset="0"/>
              </a:rPr>
              <a:t>trong</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tử</a:t>
            </a:r>
            <a:r>
              <a:rPr lang="en-US" sz="2000" dirty="0">
                <a:latin typeface="+mj-lt"/>
                <a:ea typeface="Times New Roman" panose="02020603050405020304" pitchFamily="18" charset="0"/>
                <a:cs typeface="Times New Roman" panose="02020603050405020304" pitchFamily="18" charset="0"/>
              </a:rPr>
              <a:t>.)</a:t>
            </a:r>
            <a:endParaRPr lang="en-US" sz="2000" dirty="0">
              <a:effectLst/>
              <a:latin typeface="+mj-lt"/>
              <a:ea typeface="Calibri" panose="020F0502020204030204" pitchFamily="34" charset="0"/>
              <a:cs typeface="Times New Roman" panose="02020603050405020304" pitchFamily="18" charset="0"/>
            </a:endParaRPr>
          </a:p>
        </p:txBody>
      </p:sp>
      <p:sp>
        <p:nvSpPr>
          <p:cNvPr id="55" name="Google Shape;1194;p57"/>
          <p:cNvSpPr txBox="1">
            <a:spLocks noGrp="1"/>
          </p:cNvSpPr>
          <p:nvPr>
            <p:ph type="title" idx="4294967295"/>
          </p:nvPr>
        </p:nvSpPr>
        <p:spPr>
          <a:xfrm>
            <a:off x="707993" y="537090"/>
            <a:ext cx="7704000" cy="557784"/>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US" altLang="en-GB" sz="2800" b="1" dirty="0" smtClean="0"/>
              <a:t>a</a:t>
            </a:r>
            <a:r>
              <a:rPr lang="en-GB" sz="2800" b="1" dirty="0" smtClean="0"/>
              <a:t>. Ô nguyên tố: </a:t>
            </a:r>
            <a:r>
              <a:rPr lang="en-GB" sz="2400" dirty="0" smtClean="0"/>
              <a:t>cho biết các thông tin</a:t>
            </a:r>
            <a:endParaRPr sz="2400" dirty="0">
              <a:solidFill>
                <a:schemeClr val="accent3"/>
              </a:solidFill>
            </a:endParaRPr>
          </a:p>
        </p:txBody>
      </p:sp>
      <p:sp>
        <p:nvSpPr>
          <p:cNvPr id="57" name="Google Shape;873;p52"/>
          <p:cNvSpPr/>
          <p:nvPr/>
        </p:nvSpPr>
        <p:spPr>
          <a:xfrm>
            <a:off x="6172199" y="2009274"/>
            <a:ext cx="2731169" cy="1371601"/>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sp>
        <p:nvSpPr>
          <p:cNvPr id="4" name="TextBox 3"/>
          <p:cNvSpPr txBox="1"/>
          <p:nvPr/>
        </p:nvSpPr>
        <p:spPr>
          <a:xfrm>
            <a:off x="6292515" y="2249906"/>
            <a:ext cx="2526633" cy="830997"/>
          </a:xfrm>
          <a:prstGeom prst="rect">
            <a:avLst/>
          </a:prstGeom>
          <a:noFill/>
        </p:spPr>
        <p:txBody>
          <a:bodyPr wrap="square" rtlCol="0">
            <a:spAutoFit/>
          </a:bodyPr>
          <a:lstStyle/>
          <a:p>
            <a:pPr algn="just"/>
            <a:r>
              <a:rPr lang="en-US" sz="2400" b="1" dirty="0" err="1" smtClean="0">
                <a:solidFill>
                  <a:srgbClr val="C00000"/>
                </a:solidFill>
              </a:rPr>
              <a:t>Số</a:t>
            </a:r>
            <a:r>
              <a:rPr lang="en-US" sz="2400" b="1" dirty="0" smtClean="0">
                <a:solidFill>
                  <a:srgbClr val="C00000"/>
                </a:solidFill>
              </a:rPr>
              <a:t> Z = </a:t>
            </a:r>
            <a:r>
              <a:rPr lang="en-US" sz="2400" b="1" dirty="0" err="1">
                <a:solidFill>
                  <a:srgbClr val="C00000"/>
                </a:solidFill>
              </a:rPr>
              <a:t>s</a:t>
            </a:r>
            <a:r>
              <a:rPr lang="en-US" sz="2400" b="1" dirty="0" err="1" smtClean="0">
                <a:solidFill>
                  <a:srgbClr val="C00000"/>
                </a:solidFill>
              </a:rPr>
              <a:t>ố</a:t>
            </a:r>
            <a:r>
              <a:rPr lang="en-US" sz="2400" b="1" dirty="0" smtClean="0">
                <a:solidFill>
                  <a:srgbClr val="C00000"/>
                </a:solidFill>
              </a:rPr>
              <a:t> p = </a:t>
            </a:r>
            <a:r>
              <a:rPr lang="en-US" sz="2400" b="1" dirty="0" err="1">
                <a:solidFill>
                  <a:srgbClr val="C00000"/>
                </a:solidFill>
              </a:rPr>
              <a:t>s</a:t>
            </a:r>
            <a:r>
              <a:rPr lang="en-US" sz="2400" b="1" dirty="0" err="1" smtClean="0">
                <a:solidFill>
                  <a:srgbClr val="C00000"/>
                </a:solidFill>
              </a:rPr>
              <a:t>ố</a:t>
            </a:r>
            <a:r>
              <a:rPr lang="en-US" sz="2400" b="1" dirty="0" smtClean="0">
                <a:solidFill>
                  <a:srgbClr val="C00000"/>
                </a:solidFill>
              </a:rPr>
              <a:t> e = </a:t>
            </a:r>
            <a:r>
              <a:rPr lang="en-US" sz="2400" b="1" dirty="0" err="1" smtClean="0">
                <a:solidFill>
                  <a:srgbClr val="C00000"/>
                </a:solidFill>
              </a:rPr>
              <a:t>số</a:t>
            </a:r>
            <a:r>
              <a:rPr lang="en-US" sz="2400" b="1" dirty="0" smtClean="0">
                <a:solidFill>
                  <a:srgbClr val="C00000"/>
                </a:solidFill>
              </a:rPr>
              <a:t> </a:t>
            </a:r>
            <a:r>
              <a:rPr lang="en-US" sz="2400" b="1" dirty="0" err="1" smtClean="0">
                <a:solidFill>
                  <a:srgbClr val="C00000"/>
                </a:solidFill>
              </a:rPr>
              <a:t>thứ</a:t>
            </a:r>
            <a:r>
              <a:rPr lang="en-US" sz="2400" b="1" dirty="0" smtClean="0">
                <a:solidFill>
                  <a:srgbClr val="C00000"/>
                </a:solidFill>
              </a:rPr>
              <a:t> </a:t>
            </a:r>
            <a:r>
              <a:rPr lang="en-US" sz="2400" b="1" dirty="0" err="1" smtClean="0">
                <a:solidFill>
                  <a:srgbClr val="C00000"/>
                </a:solidFill>
              </a:rPr>
              <a:t>tự</a:t>
            </a:r>
            <a:r>
              <a:rPr lang="en-US" sz="2400" b="1" dirty="0" smtClean="0">
                <a:solidFill>
                  <a:srgbClr val="C00000"/>
                </a:solidFill>
              </a:rPr>
              <a:t> ô</a:t>
            </a:r>
            <a:endParaRPr lang="en-US" sz="2400" b="1" dirty="0">
              <a:solidFill>
                <a:srgbClr val="C00000"/>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rot="-272">
            <a:off x="957580" y="1663065"/>
            <a:ext cx="7853680" cy="2261235"/>
          </a:xfrm>
        </p:spPr>
        <p:txBody>
          <a:bodyPr/>
          <a:lstStyle/>
          <a:p>
            <a:r>
              <a:rPr lang="en-US" sz="4000"/>
              <a:t>EM HỌC BÀI CŨ CHƯA?</a:t>
            </a:r>
          </a:p>
        </p:txBody>
      </p:sp>
      <p:sp>
        <p:nvSpPr>
          <p:cNvPr id="3" name="Title 2"/>
          <p:cNvSpPr>
            <a:spLocks noGrp="1"/>
          </p:cNvSpPr>
          <p:nvPr>
            <p:ph type="title"/>
          </p:nvPr>
        </p:nvSpPr>
        <p:spPr/>
        <p:txBody>
          <a:bodyPr/>
          <a:lstStyle/>
          <a:p>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774"/>
        <p:cNvGrpSpPr/>
        <p:nvPr/>
      </p:nvGrpSpPr>
      <p:grpSpPr>
        <a:xfrm>
          <a:off x="0" y="0"/>
          <a:ext cx="0" cy="0"/>
          <a:chOff x="0" y="0"/>
          <a:chExt cx="0" cy="0"/>
        </a:xfrm>
      </p:grpSpPr>
      <p:sp>
        <p:nvSpPr>
          <p:cNvPr id="56" name="Google Shape;873;p52"/>
          <p:cNvSpPr/>
          <p:nvPr/>
        </p:nvSpPr>
        <p:spPr>
          <a:xfrm>
            <a:off x="273101" y="1372615"/>
            <a:ext cx="5551198" cy="3489159"/>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sp>
        <p:nvSpPr>
          <p:cNvPr id="54" name="Rectangle 53"/>
          <p:cNvSpPr/>
          <p:nvPr/>
        </p:nvSpPr>
        <p:spPr>
          <a:xfrm>
            <a:off x="458215" y="1348874"/>
            <a:ext cx="5438274" cy="2809875"/>
          </a:xfrm>
          <a:prstGeom prst="rect">
            <a:avLst/>
          </a:prstGeom>
        </p:spPr>
        <p:txBody>
          <a:bodyPr wrap="square">
            <a:spAutoFit/>
          </a:bodyPr>
          <a:lstStyle/>
          <a:p>
            <a:pPr lvl="0">
              <a:lnSpc>
                <a:spcPct val="150000"/>
              </a:lnSpc>
              <a:spcAft>
                <a:spcPts val="800"/>
              </a:spcAft>
            </a:pPr>
            <a:r>
              <a:rPr lang="en-US" sz="2000" dirty="0" smtClean="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Số</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hiệu</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tử</a:t>
            </a:r>
            <a:endParaRPr lang="en-US" sz="20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Kí</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hiệu</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tố</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hóa</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học</a:t>
            </a:r>
            <a:endParaRPr lang="en-US" sz="20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tố</a:t>
            </a:r>
            <a:endParaRPr lang="en-US" sz="20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Khối</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lượng</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nguyên</a:t>
            </a:r>
            <a:r>
              <a:rPr lang="en-US" sz="2000" dirty="0">
                <a:latin typeface="+mj-lt"/>
                <a:ea typeface="Times New Roman" panose="02020603050405020304" pitchFamily="18" charset="0"/>
                <a:cs typeface="Times New Roman" panose="02020603050405020304" pitchFamily="18" charset="0"/>
              </a:rPr>
              <a:t> </a:t>
            </a:r>
            <a:r>
              <a:rPr lang="en-US" sz="2000" dirty="0" err="1">
                <a:latin typeface="+mj-lt"/>
                <a:ea typeface="Times New Roman" panose="02020603050405020304" pitchFamily="18" charset="0"/>
                <a:cs typeface="Times New Roman" panose="02020603050405020304" pitchFamily="18" charset="0"/>
              </a:rPr>
              <a:t>tử</a:t>
            </a:r>
            <a:endParaRPr lang="en-US" sz="2000" dirty="0">
              <a:latin typeface="+mj-lt"/>
              <a:ea typeface="Calibri" panose="020F0502020204030204" pitchFamily="34" charset="0"/>
              <a:cs typeface="Times New Roman" panose="02020603050405020304" pitchFamily="18" charset="0"/>
            </a:endParaRPr>
          </a:p>
          <a:p>
            <a:pPr>
              <a:lnSpc>
                <a:spcPct val="150000"/>
              </a:lnSpc>
              <a:spcAft>
                <a:spcPts val="800"/>
              </a:spcAft>
            </a:pPr>
            <a:endParaRPr lang="en-US" sz="2000" dirty="0">
              <a:effectLst/>
              <a:latin typeface="+mj-lt"/>
              <a:ea typeface="Calibri" panose="020F0502020204030204" pitchFamily="34" charset="0"/>
              <a:cs typeface="Times New Roman" panose="02020603050405020304" pitchFamily="18" charset="0"/>
            </a:endParaRPr>
          </a:p>
        </p:txBody>
      </p:sp>
      <p:sp>
        <p:nvSpPr>
          <p:cNvPr id="55" name="Google Shape;1194;p57"/>
          <p:cNvSpPr txBox="1">
            <a:spLocks noGrp="1"/>
          </p:cNvSpPr>
          <p:nvPr>
            <p:ph type="title" idx="4294967295"/>
          </p:nvPr>
        </p:nvSpPr>
        <p:spPr>
          <a:xfrm>
            <a:off x="707993" y="537090"/>
            <a:ext cx="7704000" cy="557784"/>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US" altLang="en-GB" sz="2800" b="1" dirty="0" smtClean="0"/>
              <a:t>a</a:t>
            </a:r>
            <a:r>
              <a:rPr lang="en-GB" sz="2800" b="1" dirty="0" smtClean="0"/>
              <a:t>. Ô nguyên tố: </a:t>
            </a:r>
            <a:r>
              <a:rPr lang="en-GB" sz="2400" dirty="0" smtClean="0"/>
              <a:t>cho biết các thông tin</a:t>
            </a:r>
            <a:endParaRPr sz="2400" dirty="0">
              <a:solidFill>
                <a:schemeClr val="accent3"/>
              </a:solidFill>
            </a:endParaRPr>
          </a:p>
        </p:txBody>
      </p:sp>
      <p:sp>
        <p:nvSpPr>
          <p:cNvPr id="57" name="Google Shape;873;p52"/>
          <p:cNvSpPr/>
          <p:nvPr/>
        </p:nvSpPr>
        <p:spPr>
          <a:xfrm>
            <a:off x="6172199" y="2009274"/>
            <a:ext cx="2731169" cy="1371601"/>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sp>
        <p:nvSpPr>
          <p:cNvPr id="4" name="TextBox 3"/>
          <p:cNvSpPr txBox="1"/>
          <p:nvPr/>
        </p:nvSpPr>
        <p:spPr>
          <a:xfrm>
            <a:off x="6292515" y="2249906"/>
            <a:ext cx="2526633" cy="830997"/>
          </a:xfrm>
          <a:prstGeom prst="rect">
            <a:avLst/>
          </a:prstGeom>
          <a:noFill/>
        </p:spPr>
        <p:txBody>
          <a:bodyPr wrap="square" rtlCol="0">
            <a:spAutoFit/>
          </a:bodyPr>
          <a:lstStyle/>
          <a:p>
            <a:pPr algn="just"/>
            <a:r>
              <a:rPr lang="en-US" sz="2400" b="1" dirty="0" err="1" smtClean="0">
                <a:solidFill>
                  <a:srgbClr val="C00000"/>
                </a:solidFill>
              </a:rPr>
              <a:t>Số</a:t>
            </a:r>
            <a:r>
              <a:rPr lang="en-US" sz="2400" b="1" dirty="0" smtClean="0">
                <a:solidFill>
                  <a:srgbClr val="C00000"/>
                </a:solidFill>
              </a:rPr>
              <a:t> Z = </a:t>
            </a:r>
            <a:r>
              <a:rPr lang="en-US" sz="2400" b="1" dirty="0" err="1">
                <a:solidFill>
                  <a:srgbClr val="C00000"/>
                </a:solidFill>
              </a:rPr>
              <a:t>s</a:t>
            </a:r>
            <a:r>
              <a:rPr lang="en-US" sz="2400" b="1" dirty="0" err="1" smtClean="0">
                <a:solidFill>
                  <a:srgbClr val="C00000"/>
                </a:solidFill>
              </a:rPr>
              <a:t>ố</a:t>
            </a:r>
            <a:r>
              <a:rPr lang="en-US" sz="2400" b="1" dirty="0" smtClean="0">
                <a:solidFill>
                  <a:srgbClr val="C00000"/>
                </a:solidFill>
              </a:rPr>
              <a:t> p = </a:t>
            </a:r>
            <a:r>
              <a:rPr lang="en-US" sz="2400" b="1" dirty="0" err="1">
                <a:solidFill>
                  <a:srgbClr val="C00000"/>
                </a:solidFill>
              </a:rPr>
              <a:t>s</a:t>
            </a:r>
            <a:r>
              <a:rPr lang="en-US" sz="2400" b="1" dirty="0" err="1" smtClean="0">
                <a:solidFill>
                  <a:srgbClr val="C00000"/>
                </a:solidFill>
              </a:rPr>
              <a:t>ố</a:t>
            </a:r>
            <a:r>
              <a:rPr lang="en-US" sz="2400" b="1" dirty="0" smtClean="0">
                <a:solidFill>
                  <a:srgbClr val="C00000"/>
                </a:solidFill>
              </a:rPr>
              <a:t> e = </a:t>
            </a:r>
            <a:r>
              <a:rPr lang="en-US" sz="2400" b="1" dirty="0" err="1" smtClean="0">
                <a:solidFill>
                  <a:srgbClr val="C00000"/>
                </a:solidFill>
              </a:rPr>
              <a:t>số</a:t>
            </a:r>
            <a:r>
              <a:rPr lang="en-US" sz="2400" b="1" dirty="0" smtClean="0">
                <a:solidFill>
                  <a:srgbClr val="C00000"/>
                </a:solidFill>
              </a:rPr>
              <a:t> </a:t>
            </a:r>
            <a:r>
              <a:rPr lang="en-US" sz="2400" b="1" dirty="0" err="1" smtClean="0">
                <a:solidFill>
                  <a:srgbClr val="C00000"/>
                </a:solidFill>
              </a:rPr>
              <a:t>thứ</a:t>
            </a:r>
            <a:r>
              <a:rPr lang="en-US" sz="2400" b="1" dirty="0" smtClean="0">
                <a:solidFill>
                  <a:srgbClr val="C00000"/>
                </a:solidFill>
              </a:rPr>
              <a:t> </a:t>
            </a:r>
            <a:r>
              <a:rPr lang="en-US" sz="2400" b="1" dirty="0" err="1" smtClean="0">
                <a:solidFill>
                  <a:srgbClr val="C00000"/>
                </a:solidFill>
              </a:rPr>
              <a:t>tự</a:t>
            </a:r>
            <a:r>
              <a:rPr lang="en-US" sz="2400" b="1" dirty="0" smtClean="0">
                <a:solidFill>
                  <a:srgbClr val="C00000"/>
                </a:solidFill>
              </a:rPr>
              <a:t> ô</a:t>
            </a:r>
            <a:endParaRPr lang="en-US" sz="2400" b="1"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sp>
        <p:nvSpPr>
          <p:cNvPr id="8" name="Google Shape;873;p52"/>
          <p:cNvSpPr/>
          <p:nvPr/>
        </p:nvSpPr>
        <p:spPr>
          <a:xfrm>
            <a:off x="332244" y="544029"/>
            <a:ext cx="8141465" cy="4329629"/>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grpSp>
        <p:nvGrpSpPr>
          <p:cNvPr id="53" name="Google Shape;1010;p53"/>
          <p:cNvGrpSpPr/>
          <p:nvPr/>
        </p:nvGrpSpPr>
        <p:grpSpPr>
          <a:xfrm>
            <a:off x="641654" y="443134"/>
            <a:ext cx="281652" cy="359650"/>
            <a:chOff x="5905475" y="2032050"/>
            <a:chExt cx="454350" cy="580175"/>
          </a:xfrm>
        </p:grpSpPr>
        <p:sp>
          <p:nvSpPr>
            <p:cNvPr id="54" name="Google Shape;1011;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012;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013;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014;p53"/>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015;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016;p53"/>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 name="Google Shape;1021;p53"/>
          <p:cNvGrpSpPr/>
          <p:nvPr/>
        </p:nvGrpSpPr>
        <p:grpSpPr>
          <a:xfrm>
            <a:off x="7913319" y="595564"/>
            <a:ext cx="372921" cy="304098"/>
            <a:chOff x="5426900" y="3064075"/>
            <a:chExt cx="281450" cy="229525"/>
          </a:xfrm>
        </p:grpSpPr>
        <p:sp>
          <p:nvSpPr>
            <p:cNvPr id="61" name="Google Shape;1022;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023;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024;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025;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026;p53"/>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027;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028;p53"/>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029;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030;p53"/>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TextBox 5"/>
          <p:cNvSpPr txBox="1"/>
          <p:nvPr/>
        </p:nvSpPr>
        <p:spPr>
          <a:xfrm>
            <a:off x="1118937" y="264695"/>
            <a:ext cx="3982452" cy="521970"/>
          </a:xfrm>
          <a:prstGeom prst="rect">
            <a:avLst/>
          </a:prstGeom>
          <a:noFill/>
        </p:spPr>
        <p:txBody>
          <a:bodyPr wrap="square" rtlCol="0">
            <a:spAutoFit/>
          </a:bodyPr>
          <a:lstStyle/>
          <a:p>
            <a:r>
              <a:rPr lang="en-US" sz="2800" b="1" dirty="0" smtClean="0"/>
              <a:t>b. Chu </a:t>
            </a:r>
            <a:r>
              <a:rPr lang="en-US" sz="2800" b="1" dirty="0" err="1" smtClean="0"/>
              <a:t>kì</a:t>
            </a:r>
            <a:endParaRPr lang="en-US" sz="2800" b="1" dirty="0"/>
          </a:p>
        </p:txBody>
      </p:sp>
      <p:sp>
        <p:nvSpPr>
          <p:cNvPr id="70" name="Rectangle 69"/>
          <p:cNvSpPr/>
          <p:nvPr/>
        </p:nvSpPr>
        <p:spPr>
          <a:xfrm>
            <a:off x="579755" y="661308"/>
            <a:ext cx="7645400" cy="4399915"/>
          </a:xfrm>
          <a:prstGeom prst="rect">
            <a:avLst/>
          </a:prstGeom>
        </p:spPr>
        <p:txBody>
          <a:bodyPr wrap="square">
            <a:spAutoFit/>
          </a:bodyPr>
          <a:lstStyle/>
          <a:p>
            <a:pPr>
              <a:lnSpc>
                <a:spcPct val="150000"/>
              </a:lnSpc>
              <a:spcAft>
                <a:spcPts val="800"/>
              </a:spcAft>
            </a:pPr>
            <a:r>
              <a:rPr lang="en-US" sz="2000" dirty="0" err="1" smtClean="0">
                <a:latin typeface="+mn-lt"/>
                <a:ea typeface="Times New Roman" panose="02020603050405020304" pitchFamily="18" charset="0"/>
                <a:cs typeface="Times New Roman" panose="02020603050405020304" pitchFamily="18" charset="0"/>
              </a:rPr>
              <a:t>Quan</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sát</a:t>
            </a:r>
            <a:r>
              <a:rPr lang="en-US" sz="2000" dirty="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Bảng</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tuần</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hoàn</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làm</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việc</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theo</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nhóm</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và</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trả</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lời</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câu</a:t>
            </a:r>
            <a:r>
              <a:rPr lang="en-US" sz="2000" dirty="0" smtClean="0">
                <a:latin typeface="+mn-lt"/>
                <a:ea typeface="Times New Roman" panose="02020603050405020304" pitchFamily="18" charset="0"/>
                <a:cs typeface="Times New Roman" panose="02020603050405020304" pitchFamily="18" charset="0"/>
              </a:rPr>
              <a:t> </a:t>
            </a:r>
            <a:r>
              <a:rPr lang="en-US" sz="2000" dirty="0" err="1" smtClean="0">
                <a:latin typeface="+mn-lt"/>
                <a:ea typeface="Times New Roman" panose="02020603050405020304" pitchFamily="18" charset="0"/>
                <a:cs typeface="Times New Roman" panose="02020603050405020304" pitchFamily="18" charset="0"/>
              </a:rPr>
              <a:t>hỏi</a:t>
            </a:r>
            <a:r>
              <a:rPr lang="en-US" sz="2000" dirty="0" smtClean="0">
                <a:latin typeface="+mn-lt"/>
                <a:ea typeface="Times New Roman" panose="02020603050405020304" pitchFamily="18" charset="0"/>
                <a:cs typeface="Times New Roman" panose="02020603050405020304" pitchFamily="18" charset="0"/>
              </a:rPr>
              <a:t>:</a:t>
            </a:r>
          </a:p>
          <a:p>
            <a:pPr>
              <a:lnSpc>
                <a:spcPct val="150000"/>
              </a:lnSpc>
              <a:spcAft>
                <a:spcPts val="800"/>
              </a:spcAft>
            </a:pPr>
            <a:r>
              <a:rPr lang="en-US" sz="2000" dirty="0" smtClean="0">
                <a:latin typeface="+mn-lt"/>
                <a:ea typeface="Times New Roman" panose="02020603050405020304" pitchFamily="18" charset="0"/>
                <a:cs typeface="Times New Roman" panose="02020603050405020304" pitchFamily="18" charset="0"/>
              </a:rPr>
              <a:t>a. -</a:t>
            </a:r>
            <a:r>
              <a:rPr lang="en-US" sz="2000" dirty="0">
                <a:latin typeface="+mn-lt"/>
                <a:ea typeface="Times New Roman" panose="02020603050405020304" pitchFamily="18" charset="0"/>
                <a:cs typeface="Times New Roman" panose="02020603050405020304" pitchFamily="18" charset="0"/>
              </a:rPr>
              <a:t>Chu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là</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gì</a:t>
            </a:r>
            <a:r>
              <a:rPr lang="en-US" sz="2000" dirty="0">
                <a:latin typeface="+mn-lt"/>
                <a:ea typeface="Times New Roman" panose="02020603050405020304" pitchFamily="18" charset="0"/>
                <a:cs typeface="Times New Roman" panose="02020603050405020304" pitchFamily="18" charset="0"/>
              </a:rPr>
              <a:t>? </a:t>
            </a:r>
          </a:p>
          <a:p>
            <a:pPr>
              <a:lnSpc>
                <a:spcPct val="150000"/>
              </a:lnSpc>
              <a:spcAft>
                <a:spcPts val="800"/>
              </a:spcAft>
            </a:pPr>
            <a:r>
              <a:rPr lang="en-US" sz="2000" dirty="0" err="1">
                <a:latin typeface="+mn-lt"/>
                <a:ea typeface="Times New Roman" panose="02020603050405020304" pitchFamily="18" charset="0"/>
                <a:cs typeface="Times New Roman" panose="02020603050405020304" pitchFamily="18" charset="0"/>
              </a:rPr>
              <a:t>    -Bảng</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tuần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hoàn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nguyên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tố</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hóa</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học</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có</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mấy</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p>
          <a:p>
            <a:pPr>
              <a:lnSpc>
                <a:spcPct val="150000"/>
              </a:lnSpc>
              <a:spcAft>
                <a:spcPts val="800"/>
              </a:spcAft>
            </a:pPr>
            <a:r>
              <a:rPr lang="en-US" sz="2000" dirty="0" err="1">
                <a:latin typeface="+mn-lt"/>
                <a:ea typeface="Times New Roman" panose="02020603050405020304" pitchFamily="18" charset="0"/>
                <a:cs typeface="Times New Roman" panose="02020603050405020304" pitchFamily="18" charset="0"/>
              </a:rPr>
              <a:t>    -Bao</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nhiêu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lớn</a:t>
            </a:r>
            <a:r>
              <a:rPr lang="en-US" sz="2000" dirty="0">
                <a:latin typeface="+mn-lt"/>
                <a:ea typeface="Times New Roman" panose="02020603050405020304" pitchFamily="18" charset="0"/>
                <a:cs typeface="Times New Roman" panose="02020603050405020304" pitchFamily="18" charset="0"/>
              </a:rPr>
              <a:t>, </a:t>
            </a:r>
          </a:p>
          <a:p>
            <a:pPr>
              <a:lnSpc>
                <a:spcPct val="150000"/>
              </a:lnSpc>
              <a:spcAft>
                <a:spcPts val="800"/>
              </a:spcAft>
            </a:pPr>
            <a:r>
              <a:rPr lang="en-US" sz="2000" dirty="0" err="1">
                <a:latin typeface="+mn-lt"/>
                <a:ea typeface="Times New Roman" panose="02020603050405020304" pitchFamily="18" charset="0"/>
                <a:cs typeface="Times New Roman" panose="02020603050405020304" pitchFamily="18" charset="0"/>
              </a:rPr>
              <a:t>    -Bao</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nhiêu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nhỏ</a:t>
            </a:r>
            <a:r>
              <a:rPr lang="en-US" sz="2000" dirty="0">
                <a:latin typeface="+mn-lt"/>
                <a:ea typeface="Times New Roman" panose="02020603050405020304" pitchFamily="18" charset="0"/>
                <a:cs typeface="Times New Roman" panose="02020603050405020304" pitchFamily="18" charset="0"/>
              </a:rPr>
              <a:t>?</a:t>
            </a:r>
            <a:endParaRPr lang="en-US" sz="2000" dirty="0">
              <a:latin typeface="+mn-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b. </a:t>
            </a:r>
            <a:r>
              <a:rPr lang="en-US" sz="2000" dirty="0" err="1">
                <a:latin typeface="+mn-lt"/>
                <a:ea typeface="Times New Roman" panose="02020603050405020304" pitchFamily="18" charset="0"/>
                <a:cs typeface="Times New Roman" panose="02020603050405020304" pitchFamily="18" charset="0"/>
              </a:rPr>
              <a:t>Mỗi</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bắt</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đầu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từ</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nhóm</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nào</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và</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kết</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thúc</a:t>
            </a:r>
            <a:r>
              <a:rPr lang="en-US" sz="2000" dirty="0">
                <a:latin typeface="+mn-lt"/>
                <a:ea typeface="Times New Roman" panose="02020603050405020304" pitchFamily="18" charset="0"/>
                <a:cs typeface="Times New Roman" panose="02020603050405020304" pitchFamily="18" charset="0"/>
              </a:rPr>
              <a:t> ở </a:t>
            </a:r>
            <a:r>
              <a:rPr lang="en-US" sz="2000" dirty="0" err="1">
                <a:latin typeface="+mn-lt"/>
                <a:ea typeface="Times New Roman" panose="02020603050405020304" pitchFamily="18" charset="0"/>
                <a:cs typeface="Times New Roman" panose="02020603050405020304" pitchFamily="18" charset="0"/>
              </a:rPr>
              <a:t>nhóm</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nào</a:t>
            </a:r>
            <a:r>
              <a:rPr lang="en-US" sz="2000" dirty="0">
                <a:latin typeface="+mn-lt"/>
                <a:ea typeface="Times New Roman" panose="02020603050405020304" pitchFamily="18" charset="0"/>
                <a:cs typeface="Times New Roman" panose="02020603050405020304" pitchFamily="18" charset="0"/>
              </a:rPr>
              <a:t>?</a:t>
            </a:r>
            <a:endParaRPr lang="en-US" sz="2000" dirty="0">
              <a:latin typeface="+mn-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c. </a:t>
            </a:r>
            <a:r>
              <a:rPr lang="en-US" sz="2000" dirty="0" err="1">
                <a:latin typeface="+mn-lt"/>
                <a:ea typeface="Times New Roman" panose="02020603050405020304" pitchFamily="18" charset="0"/>
                <a:cs typeface="Times New Roman" panose="02020603050405020304" pitchFamily="18" charset="0"/>
              </a:rPr>
              <a:t>Em</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hãy</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chỉ</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sự</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tuần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hoàn</a:t>
            </a:r>
            <a:r>
              <a:rPr lang="en-US" sz="2000" dirty="0">
                <a:latin typeface="+mn-lt"/>
                <a:ea typeface="Times New Roman" panose="02020603050405020304" pitchFamily="18" charset="0"/>
                <a:cs typeface="Times New Roman" panose="02020603050405020304" pitchFamily="18" charset="0"/>
              </a:rPr>
              <a:t> electron ở </a:t>
            </a:r>
            <a:r>
              <a:rPr lang="en-US" sz="2000" dirty="0" err="1">
                <a:latin typeface="+mn-lt"/>
                <a:ea typeface="Times New Roman" panose="02020603050405020304" pitchFamily="18" charset="0"/>
                <a:cs typeface="Times New Roman" panose="02020603050405020304" pitchFamily="18" charset="0"/>
              </a:rPr>
              <a:t>mỗi</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trong</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bảng</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tuần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hoàn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các</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nguyên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tố</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hóa</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học</a:t>
            </a:r>
            <a:r>
              <a:rPr lang="en-US" sz="2000" dirty="0">
                <a:latin typeface="+mn-lt"/>
                <a:ea typeface="Times New Roman" panose="02020603050405020304" pitchFamily="18" charset="0"/>
                <a:cs typeface="Times New Roman" panose="02020603050405020304" pitchFamily="18" charset="0"/>
              </a:rPr>
              <a:t>?</a:t>
            </a:r>
            <a:endParaRPr lang="en-US" sz="2000" dirty="0">
              <a:effectLst/>
              <a:latin typeface="+mn-lt"/>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03768" y="1404265"/>
            <a:ext cx="7336464" cy="3561140"/>
          </a:xfrm>
          <a:prstGeom prst="rect">
            <a:avLst/>
          </a:prstGeom>
        </p:spPr>
      </p:pic>
      <p:sp>
        <p:nvSpPr>
          <p:cNvPr id="2" name="Title 1"/>
          <p:cNvSpPr>
            <a:spLocks noGrp="1"/>
          </p:cNvSpPr>
          <p:nvPr>
            <p:ph type="title"/>
          </p:nvPr>
        </p:nvSpPr>
        <p:spPr/>
        <p:txBody>
          <a:bodyPr/>
          <a:lstStyle/>
          <a:p>
            <a:r>
              <a:rPr lang="en-US" dirty="0" err="1"/>
              <a:t>Kĩ</a:t>
            </a:r>
            <a:r>
              <a:rPr lang="en-US" dirty="0"/>
              <a:t> </a:t>
            </a:r>
            <a:r>
              <a:rPr lang="en-US" dirty="0" err="1"/>
              <a:t>thuật</a:t>
            </a:r>
            <a:r>
              <a:rPr lang="en-US" dirty="0"/>
              <a:t> </a:t>
            </a:r>
            <a:r>
              <a:rPr lang="en-US" dirty="0" err="1"/>
              <a:t>khăn</a:t>
            </a:r>
            <a:r>
              <a:rPr lang="en-US" dirty="0"/>
              <a:t> </a:t>
            </a:r>
            <a:r>
              <a:rPr lang="en-US" dirty="0" err="1"/>
              <a:t>trải</a:t>
            </a:r>
            <a:r>
              <a:rPr lang="en-US" dirty="0"/>
              <a:t> </a:t>
            </a:r>
            <a:r>
              <a:rPr lang="en-US" dirty="0" err="1"/>
              <a:t>bàn</a:t>
            </a:r>
            <a:endParaRPr lang="en-US"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sp>
        <p:nvSpPr>
          <p:cNvPr id="8" name="Google Shape;873;p52"/>
          <p:cNvSpPr/>
          <p:nvPr/>
        </p:nvSpPr>
        <p:spPr>
          <a:xfrm>
            <a:off x="332244" y="544029"/>
            <a:ext cx="8141465" cy="4329629"/>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grpSp>
        <p:nvGrpSpPr>
          <p:cNvPr id="9" name="Google Shape;970;p53"/>
          <p:cNvGrpSpPr/>
          <p:nvPr/>
        </p:nvGrpSpPr>
        <p:grpSpPr>
          <a:xfrm>
            <a:off x="7860054" y="3928816"/>
            <a:ext cx="938366" cy="1023697"/>
            <a:chOff x="5117700" y="3973625"/>
            <a:chExt cx="956150" cy="1062588"/>
          </a:xfrm>
        </p:grpSpPr>
        <p:sp>
          <p:nvSpPr>
            <p:cNvPr id="10" name="Google Shape;971;p53"/>
            <p:cNvSpPr/>
            <p:nvPr/>
          </p:nvSpPr>
          <p:spPr>
            <a:xfrm>
              <a:off x="5140750" y="3999200"/>
              <a:ext cx="339075" cy="116175"/>
            </a:xfrm>
            <a:custGeom>
              <a:avLst/>
              <a:gdLst/>
              <a:ahLst/>
              <a:cxnLst/>
              <a:rect l="l" t="t" r="r" b="b"/>
              <a:pathLst>
                <a:path w="13563" h="4647" extrusionOk="0">
                  <a:moveTo>
                    <a:pt x="12817" y="1"/>
                  </a:moveTo>
                  <a:cubicBezTo>
                    <a:pt x="12793" y="1"/>
                    <a:pt x="12771" y="3"/>
                    <a:pt x="12749" y="8"/>
                  </a:cubicBezTo>
                  <a:cubicBezTo>
                    <a:pt x="12071" y="36"/>
                    <a:pt x="11393" y="36"/>
                    <a:pt x="10687" y="117"/>
                  </a:cubicBezTo>
                  <a:cubicBezTo>
                    <a:pt x="9358" y="253"/>
                    <a:pt x="8029" y="442"/>
                    <a:pt x="6673" y="605"/>
                  </a:cubicBezTo>
                  <a:cubicBezTo>
                    <a:pt x="4585" y="822"/>
                    <a:pt x="2496" y="985"/>
                    <a:pt x="407" y="1202"/>
                  </a:cubicBezTo>
                  <a:cubicBezTo>
                    <a:pt x="299" y="1202"/>
                    <a:pt x="163" y="1256"/>
                    <a:pt x="55" y="1283"/>
                  </a:cubicBezTo>
                  <a:cubicBezTo>
                    <a:pt x="28" y="1392"/>
                    <a:pt x="1" y="1473"/>
                    <a:pt x="1" y="1582"/>
                  </a:cubicBezTo>
                  <a:cubicBezTo>
                    <a:pt x="82" y="2504"/>
                    <a:pt x="190" y="3453"/>
                    <a:pt x="299" y="4403"/>
                  </a:cubicBezTo>
                  <a:cubicBezTo>
                    <a:pt x="299" y="4484"/>
                    <a:pt x="380" y="4538"/>
                    <a:pt x="435" y="4647"/>
                  </a:cubicBezTo>
                  <a:cubicBezTo>
                    <a:pt x="1926" y="4484"/>
                    <a:pt x="3418" y="4294"/>
                    <a:pt x="4883" y="4131"/>
                  </a:cubicBezTo>
                  <a:cubicBezTo>
                    <a:pt x="7514" y="3833"/>
                    <a:pt x="10118" y="3535"/>
                    <a:pt x="12722" y="3209"/>
                  </a:cubicBezTo>
                  <a:cubicBezTo>
                    <a:pt x="12993" y="3182"/>
                    <a:pt x="13264" y="3101"/>
                    <a:pt x="13508" y="3046"/>
                  </a:cubicBezTo>
                  <a:cubicBezTo>
                    <a:pt x="13563" y="2558"/>
                    <a:pt x="13318" y="876"/>
                    <a:pt x="13074" y="36"/>
                  </a:cubicBezTo>
                  <a:cubicBezTo>
                    <a:pt x="13009" y="36"/>
                    <a:pt x="12909" y="1"/>
                    <a:pt x="12817"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72;p53"/>
            <p:cNvSpPr/>
            <p:nvPr/>
          </p:nvSpPr>
          <p:spPr>
            <a:xfrm>
              <a:off x="5117700" y="3973625"/>
              <a:ext cx="387900" cy="828625"/>
            </a:xfrm>
            <a:custGeom>
              <a:avLst/>
              <a:gdLst/>
              <a:ahLst/>
              <a:cxnLst/>
              <a:rect l="l" t="t" r="r" b="b"/>
              <a:pathLst>
                <a:path w="15516" h="33145" extrusionOk="0">
                  <a:moveTo>
                    <a:pt x="13739" y="1024"/>
                  </a:moveTo>
                  <a:cubicBezTo>
                    <a:pt x="13831" y="1024"/>
                    <a:pt x="13931" y="1059"/>
                    <a:pt x="13996" y="1059"/>
                  </a:cubicBezTo>
                  <a:cubicBezTo>
                    <a:pt x="14240" y="1899"/>
                    <a:pt x="14485" y="3581"/>
                    <a:pt x="14430" y="4069"/>
                  </a:cubicBezTo>
                  <a:cubicBezTo>
                    <a:pt x="14186" y="4124"/>
                    <a:pt x="13915" y="4205"/>
                    <a:pt x="13644" y="4232"/>
                  </a:cubicBezTo>
                  <a:cubicBezTo>
                    <a:pt x="11040" y="4558"/>
                    <a:pt x="8436" y="4856"/>
                    <a:pt x="5805" y="5154"/>
                  </a:cubicBezTo>
                  <a:cubicBezTo>
                    <a:pt x="4340" y="5317"/>
                    <a:pt x="2848" y="5507"/>
                    <a:pt x="1357" y="5670"/>
                  </a:cubicBezTo>
                  <a:cubicBezTo>
                    <a:pt x="1302" y="5561"/>
                    <a:pt x="1221" y="5507"/>
                    <a:pt x="1221" y="5426"/>
                  </a:cubicBezTo>
                  <a:cubicBezTo>
                    <a:pt x="1112" y="4476"/>
                    <a:pt x="1004" y="3527"/>
                    <a:pt x="923" y="2605"/>
                  </a:cubicBezTo>
                  <a:cubicBezTo>
                    <a:pt x="923" y="2496"/>
                    <a:pt x="950" y="2415"/>
                    <a:pt x="977" y="2306"/>
                  </a:cubicBezTo>
                  <a:cubicBezTo>
                    <a:pt x="1085" y="2279"/>
                    <a:pt x="1221" y="2225"/>
                    <a:pt x="1329" y="2225"/>
                  </a:cubicBezTo>
                  <a:cubicBezTo>
                    <a:pt x="3418" y="2008"/>
                    <a:pt x="5507" y="1845"/>
                    <a:pt x="7595" y="1628"/>
                  </a:cubicBezTo>
                  <a:cubicBezTo>
                    <a:pt x="8951" y="1465"/>
                    <a:pt x="10280" y="1276"/>
                    <a:pt x="11609" y="1140"/>
                  </a:cubicBezTo>
                  <a:cubicBezTo>
                    <a:pt x="12315" y="1059"/>
                    <a:pt x="12993" y="1059"/>
                    <a:pt x="13671" y="1031"/>
                  </a:cubicBezTo>
                  <a:cubicBezTo>
                    <a:pt x="13693" y="1026"/>
                    <a:pt x="13715" y="1024"/>
                    <a:pt x="13739" y="1024"/>
                  </a:cubicBezTo>
                  <a:close/>
                  <a:moveTo>
                    <a:pt x="12179" y="5426"/>
                  </a:moveTo>
                  <a:cubicBezTo>
                    <a:pt x="12260" y="5643"/>
                    <a:pt x="12342" y="5805"/>
                    <a:pt x="12369" y="5968"/>
                  </a:cubicBezTo>
                  <a:cubicBezTo>
                    <a:pt x="12477" y="6863"/>
                    <a:pt x="12559" y="7758"/>
                    <a:pt x="12667" y="8653"/>
                  </a:cubicBezTo>
                  <a:cubicBezTo>
                    <a:pt x="12884" y="10715"/>
                    <a:pt x="13101" y="12776"/>
                    <a:pt x="13345" y="14810"/>
                  </a:cubicBezTo>
                  <a:cubicBezTo>
                    <a:pt x="13535" y="16601"/>
                    <a:pt x="13752" y="18391"/>
                    <a:pt x="13969" y="20181"/>
                  </a:cubicBezTo>
                  <a:cubicBezTo>
                    <a:pt x="14105" y="21483"/>
                    <a:pt x="14295" y="22812"/>
                    <a:pt x="14430" y="24141"/>
                  </a:cubicBezTo>
                  <a:cubicBezTo>
                    <a:pt x="14512" y="25117"/>
                    <a:pt x="14512" y="26121"/>
                    <a:pt x="14512" y="27125"/>
                  </a:cubicBezTo>
                  <a:cubicBezTo>
                    <a:pt x="14512" y="27369"/>
                    <a:pt x="14485" y="27640"/>
                    <a:pt x="14403" y="27884"/>
                  </a:cubicBezTo>
                  <a:cubicBezTo>
                    <a:pt x="14159" y="28508"/>
                    <a:pt x="13942" y="29132"/>
                    <a:pt x="13671" y="29728"/>
                  </a:cubicBezTo>
                  <a:cubicBezTo>
                    <a:pt x="13400" y="30325"/>
                    <a:pt x="12966" y="30786"/>
                    <a:pt x="12477" y="31220"/>
                  </a:cubicBezTo>
                  <a:cubicBezTo>
                    <a:pt x="11769" y="31827"/>
                    <a:pt x="10998" y="32088"/>
                    <a:pt x="10191" y="32088"/>
                  </a:cubicBezTo>
                  <a:cubicBezTo>
                    <a:pt x="9699" y="32088"/>
                    <a:pt x="9193" y="31991"/>
                    <a:pt x="8680" y="31817"/>
                  </a:cubicBezTo>
                  <a:cubicBezTo>
                    <a:pt x="8246" y="31681"/>
                    <a:pt x="7839" y="31437"/>
                    <a:pt x="7459" y="31220"/>
                  </a:cubicBezTo>
                  <a:cubicBezTo>
                    <a:pt x="6564" y="30678"/>
                    <a:pt x="5941" y="29891"/>
                    <a:pt x="5561" y="28888"/>
                  </a:cubicBezTo>
                  <a:cubicBezTo>
                    <a:pt x="5235" y="28020"/>
                    <a:pt x="5045" y="27125"/>
                    <a:pt x="4910" y="26202"/>
                  </a:cubicBezTo>
                  <a:cubicBezTo>
                    <a:pt x="4666" y="24629"/>
                    <a:pt x="4503" y="23056"/>
                    <a:pt x="4286" y="21483"/>
                  </a:cubicBezTo>
                  <a:cubicBezTo>
                    <a:pt x="4015" y="19367"/>
                    <a:pt x="4015" y="17224"/>
                    <a:pt x="3879" y="15109"/>
                  </a:cubicBezTo>
                  <a:cubicBezTo>
                    <a:pt x="3825" y="14159"/>
                    <a:pt x="3716" y="13210"/>
                    <a:pt x="3662" y="12261"/>
                  </a:cubicBezTo>
                  <a:cubicBezTo>
                    <a:pt x="3581" y="11257"/>
                    <a:pt x="3554" y="10226"/>
                    <a:pt x="3472" y="9223"/>
                  </a:cubicBezTo>
                  <a:cubicBezTo>
                    <a:pt x="3418" y="8545"/>
                    <a:pt x="3364" y="7840"/>
                    <a:pt x="3310" y="7161"/>
                  </a:cubicBezTo>
                  <a:cubicBezTo>
                    <a:pt x="3310" y="6944"/>
                    <a:pt x="3310" y="6700"/>
                    <a:pt x="3310" y="6402"/>
                  </a:cubicBezTo>
                  <a:cubicBezTo>
                    <a:pt x="6266" y="6022"/>
                    <a:pt x="9223" y="5778"/>
                    <a:pt x="12179" y="5426"/>
                  </a:cubicBezTo>
                  <a:close/>
                  <a:moveTo>
                    <a:pt x="13969" y="1"/>
                  </a:moveTo>
                  <a:cubicBezTo>
                    <a:pt x="12830" y="1"/>
                    <a:pt x="11745" y="109"/>
                    <a:pt x="10633" y="245"/>
                  </a:cubicBezTo>
                  <a:cubicBezTo>
                    <a:pt x="9358" y="408"/>
                    <a:pt x="8083" y="570"/>
                    <a:pt x="6808" y="706"/>
                  </a:cubicBezTo>
                  <a:cubicBezTo>
                    <a:pt x="4856" y="923"/>
                    <a:pt x="2876" y="1140"/>
                    <a:pt x="895" y="1330"/>
                  </a:cubicBezTo>
                  <a:cubicBezTo>
                    <a:pt x="733" y="1357"/>
                    <a:pt x="597" y="1384"/>
                    <a:pt x="462" y="1411"/>
                  </a:cubicBezTo>
                  <a:cubicBezTo>
                    <a:pt x="190" y="1493"/>
                    <a:pt x="28" y="1655"/>
                    <a:pt x="0" y="1981"/>
                  </a:cubicBezTo>
                  <a:cubicBezTo>
                    <a:pt x="0" y="2089"/>
                    <a:pt x="0" y="2198"/>
                    <a:pt x="0" y="2333"/>
                  </a:cubicBezTo>
                  <a:cubicBezTo>
                    <a:pt x="55" y="3229"/>
                    <a:pt x="82" y="4124"/>
                    <a:pt x="163" y="5019"/>
                  </a:cubicBezTo>
                  <a:cubicBezTo>
                    <a:pt x="217" y="5398"/>
                    <a:pt x="326" y="5751"/>
                    <a:pt x="434" y="6131"/>
                  </a:cubicBezTo>
                  <a:cubicBezTo>
                    <a:pt x="536" y="6461"/>
                    <a:pt x="781" y="6649"/>
                    <a:pt x="1123" y="6649"/>
                  </a:cubicBezTo>
                  <a:cubicBezTo>
                    <a:pt x="1146" y="6649"/>
                    <a:pt x="1170" y="6648"/>
                    <a:pt x="1194" y="6646"/>
                  </a:cubicBezTo>
                  <a:cubicBezTo>
                    <a:pt x="1411" y="6646"/>
                    <a:pt x="1601" y="6592"/>
                    <a:pt x="1818" y="6565"/>
                  </a:cubicBezTo>
                  <a:cubicBezTo>
                    <a:pt x="1980" y="6538"/>
                    <a:pt x="2143" y="6510"/>
                    <a:pt x="2387" y="6483"/>
                  </a:cubicBezTo>
                  <a:cubicBezTo>
                    <a:pt x="2387" y="6700"/>
                    <a:pt x="2414" y="6863"/>
                    <a:pt x="2414" y="6999"/>
                  </a:cubicBezTo>
                  <a:cubicBezTo>
                    <a:pt x="2469" y="8111"/>
                    <a:pt x="2550" y="9223"/>
                    <a:pt x="2604" y="10335"/>
                  </a:cubicBezTo>
                  <a:cubicBezTo>
                    <a:pt x="2740" y="12505"/>
                    <a:pt x="2876" y="14675"/>
                    <a:pt x="3011" y="16845"/>
                  </a:cubicBezTo>
                  <a:cubicBezTo>
                    <a:pt x="3065" y="17794"/>
                    <a:pt x="3065" y="18743"/>
                    <a:pt x="3174" y="19693"/>
                  </a:cubicBezTo>
                  <a:cubicBezTo>
                    <a:pt x="3364" y="21727"/>
                    <a:pt x="3581" y="23734"/>
                    <a:pt x="3852" y="25768"/>
                  </a:cubicBezTo>
                  <a:cubicBezTo>
                    <a:pt x="3988" y="26799"/>
                    <a:pt x="4259" y="27803"/>
                    <a:pt x="4530" y="28806"/>
                  </a:cubicBezTo>
                  <a:cubicBezTo>
                    <a:pt x="4964" y="30434"/>
                    <a:pt x="6022" y="31573"/>
                    <a:pt x="7514" y="32332"/>
                  </a:cubicBezTo>
                  <a:cubicBezTo>
                    <a:pt x="8002" y="32576"/>
                    <a:pt x="8517" y="32793"/>
                    <a:pt x="9033" y="32956"/>
                  </a:cubicBezTo>
                  <a:cubicBezTo>
                    <a:pt x="9490" y="33080"/>
                    <a:pt x="9934" y="33144"/>
                    <a:pt x="10363" y="33144"/>
                  </a:cubicBezTo>
                  <a:cubicBezTo>
                    <a:pt x="11434" y="33144"/>
                    <a:pt x="12412" y="32743"/>
                    <a:pt x="13264" y="31871"/>
                  </a:cubicBezTo>
                  <a:cubicBezTo>
                    <a:pt x="14729" y="30352"/>
                    <a:pt x="15407" y="28535"/>
                    <a:pt x="15434" y="26474"/>
                  </a:cubicBezTo>
                  <a:cubicBezTo>
                    <a:pt x="15461" y="24900"/>
                    <a:pt x="15244" y="23327"/>
                    <a:pt x="15081" y="21781"/>
                  </a:cubicBezTo>
                  <a:cubicBezTo>
                    <a:pt x="14864" y="19910"/>
                    <a:pt x="14566" y="18038"/>
                    <a:pt x="14349" y="16139"/>
                  </a:cubicBezTo>
                  <a:cubicBezTo>
                    <a:pt x="14159" y="14675"/>
                    <a:pt x="14023" y="13183"/>
                    <a:pt x="13861" y="11691"/>
                  </a:cubicBezTo>
                  <a:cubicBezTo>
                    <a:pt x="13671" y="9874"/>
                    <a:pt x="13481" y="8029"/>
                    <a:pt x="13264" y="6185"/>
                  </a:cubicBezTo>
                  <a:cubicBezTo>
                    <a:pt x="13237" y="5914"/>
                    <a:pt x="13183" y="5643"/>
                    <a:pt x="13155" y="5317"/>
                  </a:cubicBezTo>
                  <a:cubicBezTo>
                    <a:pt x="13345" y="5263"/>
                    <a:pt x="13508" y="5236"/>
                    <a:pt x="13644" y="5181"/>
                  </a:cubicBezTo>
                  <a:cubicBezTo>
                    <a:pt x="14105" y="5100"/>
                    <a:pt x="14539" y="5019"/>
                    <a:pt x="14973" y="4910"/>
                  </a:cubicBezTo>
                  <a:cubicBezTo>
                    <a:pt x="15298" y="4856"/>
                    <a:pt x="15461" y="4612"/>
                    <a:pt x="15488" y="4313"/>
                  </a:cubicBezTo>
                  <a:cubicBezTo>
                    <a:pt x="15515" y="4178"/>
                    <a:pt x="15515" y="4042"/>
                    <a:pt x="15488" y="3879"/>
                  </a:cubicBezTo>
                  <a:cubicBezTo>
                    <a:pt x="15353" y="2876"/>
                    <a:pt x="15190" y="1872"/>
                    <a:pt x="15027" y="869"/>
                  </a:cubicBezTo>
                  <a:cubicBezTo>
                    <a:pt x="14891" y="164"/>
                    <a:pt x="14702" y="28"/>
                    <a:pt x="139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73;p53"/>
            <p:cNvSpPr/>
            <p:nvPr/>
          </p:nvSpPr>
          <p:spPr>
            <a:xfrm>
              <a:off x="5722550" y="4204600"/>
              <a:ext cx="328900" cy="170500"/>
            </a:xfrm>
            <a:custGeom>
              <a:avLst/>
              <a:gdLst/>
              <a:ahLst/>
              <a:cxnLst/>
              <a:rect l="l" t="t" r="r" b="b"/>
              <a:pathLst>
                <a:path w="13156" h="6820" extrusionOk="0">
                  <a:moveTo>
                    <a:pt x="1169" y="1"/>
                  </a:moveTo>
                  <a:cubicBezTo>
                    <a:pt x="998" y="1"/>
                    <a:pt x="910" y="111"/>
                    <a:pt x="787" y="391"/>
                  </a:cubicBezTo>
                  <a:cubicBezTo>
                    <a:pt x="543" y="960"/>
                    <a:pt x="326" y="1530"/>
                    <a:pt x="82" y="2100"/>
                  </a:cubicBezTo>
                  <a:cubicBezTo>
                    <a:pt x="28" y="2262"/>
                    <a:pt x="28" y="2425"/>
                    <a:pt x="1" y="2561"/>
                  </a:cubicBezTo>
                  <a:cubicBezTo>
                    <a:pt x="598" y="2913"/>
                    <a:pt x="11122" y="6629"/>
                    <a:pt x="11990" y="6819"/>
                  </a:cubicBezTo>
                  <a:cubicBezTo>
                    <a:pt x="12044" y="6765"/>
                    <a:pt x="12125" y="6683"/>
                    <a:pt x="12180" y="6602"/>
                  </a:cubicBezTo>
                  <a:cubicBezTo>
                    <a:pt x="12451" y="5924"/>
                    <a:pt x="12749" y="5246"/>
                    <a:pt x="12993" y="4568"/>
                  </a:cubicBezTo>
                  <a:cubicBezTo>
                    <a:pt x="13156" y="4161"/>
                    <a:pt x="13075" y="4080"/>
                    <a:pt x="12695" y="3917"/>
                  </a:cubicBezTo>
                  <a:cubicBezTo>
                    <a:pt x="12586" y="3863"/>
                    <a:pt x="12478" y="3835"/>
                    <a:pt x="12369" y="3808"/>
                  </a:cubicBezTo>
                  <a:cubicBezTo>
                    <a:pt x="11339" y="3456"/>
                    <a:pt x="10308" y="3103"/>
                    <a:pt x="9277" y="2750"/>
                  </a:cubicBezTo>
                  <a:lnTo>
                    <a:pt x="1547" y="92"/>
                  </a:lnTo>
                  <a:cubicBezTo>
                    <a:pt x="1383" y="34"/>
                    <a:pt x="1263" y="1"/>
                    <a:pt x="11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74;p53"/>
            <p:cNvSpPr/>
            <p:nvPr/>
          </p:nvSpPr>
          <p:spPr>
            <a:xfrm>
              <a:off x="5563200" y="4177900"/>
              <a:ext cx="510650" cy="858300"/>
            </a:xfrm>
            <a:custGeom>
              <a:avLst/>
              <a:gdLst/>
              <a:ahLst/>
              <a:cxnLst/>
              <a:rect l="l" t="t" r="r" b="b"/>
              <a:pathLst>
                <a:path w="20426" h="34332" extrusionOk="0">
                  <a:moveTo>
                    <a:pt x="7543" y="1069"/>
                  </a:moveTo>
                  <a:cubicBezTo>
                    <a:pt x="7637" y="1069"/>
                    <a:pt x="7757" y="1102"/>
                    <a:pt x="7921" y="1160"/>
                  </a:cubicBezTo>
                  <a:lnTo>
                    <a:pt x="15651" y="3818"/>
                  </a:lnTo>
                  <a:cubicBezTo>
                    <a:pt x="16682" y="4171"/>
                    <a:pt x="17713" y="4524"/>
                    <a:pt x="18743" y="4876"/>
                  </a:cubicBezTo>
                  <a:cubicBezTo>
                    <a:pt x="18852" y="4903"/>
                    <a:pt x="18960" y="4931"/>
                    <a:pt x="19069" y="4985"/>
                  </a:cubicBezTo>
                  <a:cubicBezTo>
                    <a:pt x="19449" y="5148"/>
                    <a:pt x="19530" y="5229"/>
                    <a:pt x="19367" y="5636"/>
                  </a:cubicBezTo>
                  <a:cubicBezTo>
                    <a:pt x="19123" y="6314"/>
                    <a:pt x="18825" y="6992"/>
                    <a:pt x="18554" y="7670"/>
                  </a:cubicBezTo>
                  <a:cubicBezTo>
                    <a:pt x="18499" y="7751"/>
                    <a:pt x="18418" y="7833"/>
                    <a:pt x="18364" y="7887"/>
                  </a:cubicBezTo>
                  <a:cubicBezTo>
                    <a:pt x="17496" y="7697"/>
                    <a:pt x="6972" y="3981"/>
                    <a:pt x="6375" y="3629"/>
                  </a:cubicBezTo>
                  <a:cubicBezTo>
                    <a:pt x="6402" y="3493"/>
                    <a:pt x="6402" y="3330"/>
                    <a:pt x="6456" y="3168"/>
                  </a:cubicBezTo>
                  <a:cubicBezTo>
                    <a:pt x="6700" y="2598"/>
                    <a:pt x="6917" y="2028"/>
                    <a:pt x="7161" y="1459"/>
                  </a:cubicBezTo>
                  <a:cubicBezTo>
                    <a:pt x="7284" y="1179"/>
                    <a:pt x="7372" y="1069"/>
                    <a:pt x="7543" y="1069"/>
                  </a:cubicBezTo>
                  <a:close/>
                  <a:moveTo>
                    <a:pt x="8165" y="5337"/>
                  </a:moveTo>
                  <a:cubicBezTo>
                    <a:pt x="10932" y="6314"/>
                    <a:pt x="13644" y="7263"/>
                    <a:pt x="16411" y="8213"/>
                  </a:cubicBezTo>
                  <a:cubicBezTo>
                    <a:pt x="16384" y="8402"/>
                    <a:pt x="16356" y="8565"/>
                    <a:pt x="16329" y="8728"/>
                  </a:cubicBezTo>
                  <a:cubicBezTo>
                    <a:pt x="15353" y="12607"/>
                    <a:pt x="14268" y="16458"/>
                    <a:pt x="13074" y="20283"/>
                  </a:cubicBezTo>
                  <a:cubicBezTo>
                    <a:pt x="12803" y="21178"/>
                    <a:pt x="12559" y="22073"/>
                    <a:pt x="12288" y="22941"/>
                  </a:cubicBezTo>
                  <a:cubicBezTo>
                    <a:pt x="11610" y="25165"/>
                    <a:pt x="10742" y="27308"/>
                    <a:pt x="9765" y="29423"/>
                  </a:cubicBezTo>
                  <a:cubicBezTo>
                    <a:pt x="9521" y="29966"/>
                    <a:pt x="9223" y="30481"/>
                    <a:pt x="8925" y="30997"/>
                  </a:cubicBezTo>
                  <a:cubicBezTo>
                    <a:pt x="8219" y="32217"/>
                    <a:pt x="7107" y="32895"/>
                    <a:pt x="5778" y="33275"/>
                  </a:cubicBezTo>
                  <a:cubicBezTo>
                    <a:pt x="5456" y="33360"/>
                    <a:pt x="5123" y="33402"/>
                    <a:pt x="4787" y="33402"/>
                  </a:cubicBezTo>
                  <a:cubicBezTo>
                    <a:pt x="4585" y="33402"/>
                    <a:pt x="4381" y="33387"/>
                    <a:pt x="4178" y="33356"/>
                  </a:cubicBezTo>
                  <a:cubicBezTo>
                    <a:pt x="2984" y="33194"/>
                    <a:pt x="1493" y="32163"/>
                    <a:pt x="1140" y="30427"/>
                  </a:cubicBezTo>
                  <a:cubicBezTo>
                    <a:pt x="977" y="29640"/>
                    <a:pt x="977" y="28881"/>
                    <a:pt x="1059" y="28094"/>
                  </a:cubicBezTo>
                  <a:cubicBezTo>
                    <a:pt x="1221" y="26304"/>
                    <a:pt x="1628" y="24595"/>
                    <a:pt x="2062" y="22859"/>
                  </a:cubicBezTo>
                  <a:cubicBezTo>
                    <a:pt x="2713" y="20201"/>
                    <a:pt x="3663" y="17652"/>
                    <a:pt x="4585" y="15102"/>
                  </a:cubicBezTo>
                  <a:cubicBezTo>
                    <a:pt x="5615" y="12281"/>
                    <a:pt x="6646" y="9433"/>
                    <a:pt x="7677" y="6612"/>
                  </a:cubicBezTo>
                  <a:cubicBezTo>
                    <a:pt x="7840" y="6205"/>
                    <a:pt x="8002" y="5771"/>
                    <a:pt x="8165" y="5337"/>
                  </a:cubicBezTo>
                  <a:close/>
                  <a:moveTo>
                    <a:pt x="7092" y="0"/>
                  </a:moveTo>
                  <a:cubicBezTo>
                    <a:pt x="6810" y="0"/>
                    <a:pt x="6680" y="185"/>
                    <a:pt x="6511" y="618"/>
                  </a:cubicBezTo>
                  <a:cubicBezTo>
                    <a:pt x="6185" y="1404"/>
                    <a:pt x="5860" y="2218"/>
                    <a:pt x="5561" y="3005"/>
                  </a:cubicBezTo>
                  <a:cubicBezTo>
                    <a:pt x="5480" y="3222"/>
                    <a:pt x="5398" y="3439"/>
                    <a:pt x="5344" y="3683"/>
                  </a:cubicBezTo>
                  <a:cubicBezTo>
                    <a:pt x="5290" y="4063"/>
                    <a:pt x="5371" y="4252"/>
                    <a:pt x="5751" y="4415"/>
                  </a:cubicBezTo>
                  <a:cubicBezTo>
                    <a:pt x="6104" y="4551"/>
                    <a:pt x="6456" y="4686"/>
                    <a:pt x="6809" y="4822"/>
                  </a:cubicBezTo>
                  <a:cubicBezTo>
                    <a:pt x="6944" y="4876"/>
                    <a:pt x="7080" y="4958"/>
                    <a:pt x="7216" y="5039"/>
                  </a:cubicBezTo>
                  <a:cubicBezTo>
                    <a:pt x="7053" y="5500"/>
                    <a:pt x="6890" y="5880"/>
                    <a:pt x="6755" y="6287"/>
                  </a:cubicBezTo>
                  <a:cubicBezTo>
                    <a:pt x="5588" y="9460"/>
                    <a:pt x="4449" y="12634"/>
                    <a:pt x="3283" y="15834"/>
                  </a:cubicBezTo>
                  <a:cubicBezTo>
                    <a:pt x="2089" y="18981"/>
                    <a:pt x="1086" y="22181"/>
                    <a:pt x="462" y="25490"/>
                  </a:cubicBezTo>
                  <a:cubicBezTo>
                    <a:pt x="191" y="26901"/>
                    <a:pt x="1" y="28311"/>
                    <a:pt x="109" y="29749"/>
                  </a:cubicBezTo>
                  <a:cubicBezTo>
                    <a:pt x="191" y="31186"/>
                    <a:pt x="733" y="32407"/>
                    <a:pt x="1927" y="33302"/>
                  </a:cubicBezTo>
                  <a:cubicBezTo>
                    <a:pt x="2853" y="34000"/>
                    <a:pt x="3861" y="34332"/>
                    <a:pt x="4885" y="34332"/>
                  </a:cubicBezTo>
                  <a:cubicBezTo>
                    <a:pt x="5811" y="34332"/>
                    <a:pt x="6749" y="34061"/>
                    <a:pt x="7650" y="33546"/>
                  </a:cubicBezTo>
                  <a:cubicBezTo>
                    <a:pt x="8057" y="33329"/>
                    <a:pt x="8436" y="33004"/>
                    <a:pt x="8762" y="32678"/>
                  </a:cubicBezTo>
                  <a:cubicBezTo>
                    <a:pt x="9494" y="31919"/>
                    <a:pt x="10037" y="31024"/>
                    <a:pt x="10471" y="30074"/>
                  </a:cubicBezTo>
                  <a:cubicBezTo>
                    <a:pt x="11366" y="28203"/>
                    <a:pt x="12179" y="26331"/>
                    <a:pt x="12803" y="24351"/>
                  </a:cubicBezTo>
                  <a:cubicBezTo>
                    <a:pt x="13834" y="21042"/>
                    <a:pt x="14838" y="17706"/>
                    <a:pt x="15787" y="14343"/>
                  </a:cubicBezTo>
                  <a:cubicBezTo>
                    <a:pt x="16275" y="12742"/>
                    <a:pt x="16655" y="11088"/>
                    <a:pt x="17089" y="9487"/>
                  </a:cubicBezTo>
                  <a:cubicBezTo>
                    <a:pt x="17170" y="9189"/>
                    <a:pt x="17170" y="8864"/>
                    <a:pt x="17414" y="8592"/>
                  </a:cubicBezTo>
                  <a:cubicBezTo>
                    <a:pt x="17658" y="8647"/>
                    <a:pt x="17903" y="8728"/>
                    <a:pt x="18147" y="8782"/>
                  </a:cubicBezTo>
                  <a:cubicBezTo>
                    <a:pt x="18319" y="8831"/>
                    <a:pt x="18459" y="8858"/>
                    <a:pt x="18578" y="8858"/>
                  </a:cubicBezTo>
                  <a:cubicBezTo>
                    <a:pt x="18853" y="8858"/>
                    <a:pt x="19015" y="8716"/>
                    <a:pt x="19204" y="8375"/>
                  </a:cubicBezTo>
                  <a:cubicBezTo>
                    <a:pt x="19666" y="7534"/>
                    <a:pt x="20018" y="6666"/>
                    <a:pt x="20317" y="5744"/>
                  </a:cubicBezTo>
                  <a:cubicBezTo>
                    <a:pt x="20344" y="5582"/>
                    <a:pt x="20371" y="5419"/>
                    <a:pt x="20398" y="5256"/>
                  </a:cubicBezTo>
                  <a:cubicBezTo>
                    <a:pt x="20425" y="4795"/>
                    <a:pt x="20317" y="4578"/>
                    <a:pt x="19855" y="4388"/>
                  </a:cubicBezTo>
                  <a:cubicBezTo>
                    <a:pt x="19394" y="4171"/>
                    <a:pt x="18933" y="3981"/>
                    <a:pt x="18472" y="3818"/>
                  </a:cubicBezTo>
                  <a:cubicBezTo>
                    <a:pt x="16519" y="3140"/>
                    <a:pt x="14566" y="2517"/>
                    <a:pt x="12613" y="1838"/>
                  </a:cubicBezTo>
                  <a:cubicBezTo>
                    <a:pt x="10932" y="1269"/>
                    <a:pt x="9250" y="672"/>
                    <a:pt x="7568" y="103"/>
                  </a:cubicBezTo>
                  <a:cubicBezTo>
                    <a:pt x="7369" y="36"/>
                    <a:pt x="7216" y="0"/>
                    <a:pt x="7092" y="0"/>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75;p53"/>
            <p:cNvSpPr/>
            <p:nvPr/>
          </p:nvSpPr>
          <p:spPr>
            <a:xfrm>
              <a:off x="5200425" y="4108563"/>
              <a:ext cx="280775" cy="667100"/>
            </a:xfrm>
            <a:custGeom>
              <a:avLst/>
              <a:gdLst/>
              <a:ahLst/>
              <a:cxnLst/>
              <a:rect l="l" t="t" r="r" b="b"/>
              <a:pathLst>
                <a:path w="11231" h="26684" extrusionOk="0">
                  <a:moveTo>
                    <a:pt x="8897" y="1"/>
                  </a:moveTo>
                  <a:cubicBezTo>
                    <a:pt x="5914" y="380"/>
                    <a:pt x="2957" y="597"/>
                    <a:pt x="1" y="1004"/>
                  </a:cubicBezTo>
                  <a:cubicBezTo>
                    <a:pt x="1" y="1303"/>
                    <a:pt x="1" y="1520"/>
                    <a:pt x="28" y="1764"/>
                  </a:cubicBezTo>
                  <a:cubicBezTo>
                    <a:pt x="55" y="2442"/>
                    <a:pt x="136" y="3120"/>
                    <a:pt x="164" y="3825"/>
                  </a:cubicBezTo>
                  <a:cubicBezTo>
                    <a:pt x="245" y="4829"/>
                    <a:pt x="272" y="5860"/>
                    <a:pt x="353" y="6863"/>
                  </a:cubicBezTo>
                  <a:cubicBezTo>
                    <a:pt x="408" y="7812"/>
                    <a:pt x="516" y="8762"/>
                    <a:pt x="570" y="9711"/>
                  </a:cubicBezTo>
                  <a:cubicBezTo>
                    <a:pt x="733" y="11827"/>
                    <a:pt x="706" y="13970"/>
                    <a:pt x="1004" y="16085"/>
                  </a:cubicBezTo>
                  <a:cubicBezTo>
                    <a:pt x="1194" y="17658"/>
                    <a:pt x="1384" y="19232"/>
                    <a:pt x="1601" y="20805"/>
                  </a:cubicBezTo>
                  <a:cubicBezTo>
                    <a:pt x="1737" y="21727"/>
                    <a:pt x="1927" y="22622"/>
                    <a:pt x="2252" y="23490"/>
                  </a:cubicBezTo>
                  <a:cubicBezTo>
                    <a:pt x="2632" y="24494"/>
                    <a:pt x="3256" y="25253"/>
                    <a:pt x="4178" y="25795"/>
                  </a:cubicBezTo>
                  <a:cubicBezTo>
                    <a:pt x="4558" y="26040"/>
                    <a:pt x="4964" y="26284"/>
                    <a:pt x="5371" y="26419"/>
                  </a:cubicBezTo>
                  <a:cubicBezTo>
                    <a:pt x="5876" y="26591"/>
                    <a:pt x="6372" y="26683"/>
                    <a:pt x="6856" y="26683"/>
                  </a:cubicBezTo>
                  <a:cubicBezTo>
                    <a:pt x="7673" y="26683"/>
                    <a:pt x="8453" y="26419"/>
                    <a:pt x="9169" y="25823"/>
                  </a:cubicBezTo>
                  <a:cubicBezTo>
                    <a:pt x="9684" y="25389"/>
                    <a:pt x="10091" y="24928"/>
                    <a:pt x="10362" y="24331"/>
                  </a:cubicBezTo>
                  <a:cubicBezTo>
                    <a:pt x="10633" y="23734"/>
                    <a:pt x="10877" y="23110"/>
                    <a:pt x="11094" y="22486"/>
                  </a:cubicBezTo>
                  <a:cubicBezTo>
                    <a:pt x="11176" y="22242"/>
                    <a:pt x="11230" y="21971"/>
                    <a:pt x="11230" y="21700"/>
                  </a:cubicBezTo>
                  <a:cubicBezTo>
                    <a:pt x="11203" y="20723"/>
                    <a:pt x="11203" y="19720"/>
                    <a:pt x="11122" y="18716"/>
                  </a:cubicBezTo>
                  <a:cubicBezTo>
                    <a:pt x="11013" y="17414"/>
                    <a:pt x="10823" y="16085"/>
                    <a:pt x="10660" y="14783"/>
                  </a:cubicBezTo>
                  <a:cubicBezTo>
                    <a:pt x="10443" y="12993"/>
                    <a:pt x="10227" y="11203"/>
                    <a:pt x="10037" y="9413"/>
                  </a:cubicBezTo>
                  <a:cubicBezTo>
                    <a:pt x="9793" y="7351"/>
                    <a:pt x="9576" y="5317"/>
                    <a:pt x="9359" y="3256"/>
                  </a:cubicBezTo>
                  <a:cubicBezTo>
                    <a:pt x="9250" y="2361"/>
                    <a:pt x="9169" y="1465"/>
                    <a:pt x="9060" y="570"/>
                  </a:cubicBezTo>
                  <a:cubicBezTo>
                    <a:pt x="9033" y="408"/>
                    <a:pt x="8952" y="218"/>
                    <a:pt x="889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76;p53"/>
            <p:cNvSpPr/>
            <p:nvPr/>
          </p:nvSpPr>
          <p:spPr>
            <a:xfrm>
              <a:off x="5140750" y="3998713"/>
              <a:ext cx="339075" cy="116650"/>
            </a:xfrm>
            <a:custGeom>
              <a:avLst/>
              <a:gdLst/>
              <a:ahLst/>
              <a:cxnLst/>
              <a:rect l="l" t="t" r="r" b="b"/>
              <a:pathLst>
                <a:path w="13563" h="4666" extrusionOk="0">
                  <a:moveTo>
                    <a:pt x="12776" y="1"/>
                  </a:moveTo>
                  <a:cubicBezTo>
                    <a:pt x="12071" y="28"/>
                    <a:pt x="11393" y="55"/>
                    <a:pt x="10715" y="136"/>
                  </a:cubicBezTo>
                  <a:cubicBezTo>
                    <a:pt x="9359" y="272"/>
                    <a:pt x="8030" y="462"/>
                    <a:pt x="6701" y="597"/>
                  </a:cubicBezTo>
                  <a:cubicBezTo>
                    <a:pt x="4612" y="814"/>
                    <a:pt x="2496" y="1004"/>
                    <a:pt x="408" y="1221"/>
                  </a:cubicBezTo>
                  <a:cubicBezTo>
                    <a:pt x="299" y="1221"/>
                    <a:pt x="191" y="1276"/>
                    <a:pt x="55" y="1303"/>
                  </a:cubicBezTo>
                  <a:cubicBezTo>
                    <a:pt x="55" y="1411"/>
                    <a:pt x="1" y="1493"/>
                    <a:pt x="1" y="1574"/>
                  </a:cubicBezTo>
                  <a:cubicBezTo>
                    <a:pt x="109" y="2523"/>
                    <a:pt x="218" y="3473"/>
                    <a:pt x="299" y="4395"/>
                  </a:cubicBezTo>
                  <a:cubicBezTo>
                    <a:pt x="326" y="4476"/>
                    <a:pt x="408" y="4558"/>
                    <a:pt x="462" y="4666"/>
                  </a:cubicBezTo>
                  <a:cubicBezTo>
                    <a:pt x="1954" y="4476"/>
                    <a:pt x="3419" y="4313"/>
                    <a:pt x="4910" y="4151"/>
                  </a:cubicBezTo>
                  <a:cubicBezTo>
                    <a:pt x="7514" y="3852"/>
                    <a:pt x="10118" y="3554"/>
                    <a:pt x="12722" y="3228"/>
                  </a:cubicBezTo>
                  <a:cubicBezTo>
                    <a:pt x="12993" y="3201"/>
                    <a:pt x="13264" y="3120"/>
                    <a:pt x="13536" y="3066"/>
                  </a:cubicBezTo>
                  <a:cubicBezTo>
                    <a:pt x="13563" y="2577"/>
                    <a:pt x="13319" y="896"/>
                    <a:pt x="13075" y="55"/>
                  </a:cubicBezTo>
                  <a:cubicBezTo>
                    <a:pt x="12993" y="28"/>
                    <a:pt x="12885" y="1"/>
                    <a:pt x="12776"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77;p53"/>
            <p:cNvSpPr/>
            <p:nvPr/>
          </p:nvSpPr>
          <p:spPr>
            <a:xfrm>
              <a:off x="5117700" y="3973638"/>
              <a:ext cx="387900" cy="827925"/>
            </a:xfrm>
            <a:custGeom>
              <a:avLst/>
              <a:gdLst/>
              <a:ahLst/>
              <a:cxnLst/>
              <a:rect l="l" t="t" r="r" b="b"/>
              <a:pathLst>
                <a:path w="15516" h="33117" extrusionOk="0">
                  <a:moveTo>
                    <a:pt x="13698" y="1004"/>
                  </a:moveTo>
                  <a:cubicBezTo>
                    <a:pt x="13807" y="1004"/>
                    <a:pt x="13915" y="1031"/>
                    <a:pt x="13997" y="1058"/>
                  </a:cubicBezTo>
                  <a:cubicBezTo>
                    <a:pt x="14241" y="1899"/>
                    <a:pt x="14485" y="3580"/>
                    <a:pt x="14458" y="4069"/>
                  </a:cubicBezTo>
                  <a:cubicBezTo>
                    <a:pt x="14186" y="4123"/>
                    <a:pt x="13915" y="4204"/>
                    <a:pt x="13644" y="4231"/>
                  </a:cubicBezTo>
                  <a:cubicBezTo>
                    <a:pt x="11040" y="4557"/>
                    <a:pt x="8436" y="4855"/>
                    <a:pt x="5832" y="5154"/>
                  </a:cubicBezTo>
                  <a:cubicBezTo>
                    <a:pt x="4341" y="5316"/>
                    <a:pt x="2876" y="5479"/>
                    <a:pt x="1384" y="5669"/>
                  </a:cubicBezTo>
                  <a:cubicBezTo>
                    <a:pt x="1330" y="5561"/>
                    <a:pt x="1248" y="5479"/>
                    <a:pt x="1221" y="5398"/>
                  </a:cubicBezTo>
                  <a:cubicBezTo>
                    <a:pt x="1140" y="4476"/>
                    <a:pt x="1031" y="3526"/>
                    <a:pt x="923" y="2577"/>
                  </a:cubicBezTo>
                  <a:cubicBezTo>
                    <a:pt x="923" y="2496"/>
                    <a:pt x="977" y="2414"/>
                    <a:pt x="977" y="2306"/>
                  </a:cubicBezTo>
                  <a:cubicBezTo>
                    <a:pt x="1113" y="2279"/>
                    <a:pt x="1221" y="2224"/>
                    <a:pt x="1330" y="2224"/>
                  </a:cubicBezTo>
                  <a:cubicBezTo>
                    <a:pt x="3418" y="2007"/>
                    <a:pt x="5534" y="1817"/>
                    <a:pt x="7623" y="1600"/>
                  </a:cubicBezTo>
                  <a:cubicBezTo>
                    <a:pt x="8952" y="1465"/>
                    <a:pt x="10281" y="1275"/>
                    <a:pt x="11637" y="1139"/>
                  </a:cubicBezTo>
                  <a:cubicBezTo>
                    <a:pt x="12315" y="1058"/>
                    <a:pt x="12993" y="1031"/>
                    <a:pt x="13698" y="1004"/>
                  </a:cubicBezTo>
                  <a:close/>
                  <a:moveTo>
                    <a:pt x="12206" y="5398"/>
                  </a:moveTo>
                  <a:cubicBezTo>
                    <a:pt x="12261" y="5615"/>
                    <a:pt x="12342" y="5805"/>
                    <a:pt x="12369" y="5967"/>
                  </a:cubicBezTo>
                  <a:cubicBezTo>
                    <a:pt x="12478" y="6862"/>
                    <a:pt x="12559" y="7758"/>
                    <a:pt x="12668" y="8653"/>
                  </a:cubicBezTo>
                  <a:cubicBezTo>
                    <a:pt x="12885" y="10714"/>
                    <a:pt x="13102" y="12748"/>
                    <a:pt x="13346" y="14810"/>
                  </a:cubicBezTo>
                  <a:cubicBezTo>
                    <a:pt x="13536" y="16600"/>
                    <a:pt x="13752" y="18390"/>
                    <a:pt x="13969" y="20180"/>
                  </a:cubicBezTo>
                  <a:cubicBezTo>
                    <a:pt x="14132" y="21482"/>
                    <a:pt x="14322" y="22811"/>
                    <a:pt x="14431" y="24113"/>
                  </a:cubicBezTo>
                  <a:cubicBezTo>
                    <a:pt x="14512" y="25117"/>
                    <a:pt x="14512" y="26120"/>
                    <a:pt x="14539" y="27097"/>
                  </a:cubicBezTo>
                  <a:cubicBezTo>
                    <a:pt x="14539" y="27368"/>
                    <a:pt x="14485" y="27639"/>
                    <a:pt x="14403" y="27883"/>
                  </a:cubicBezTo>
                  <a:cubicBezTo>
                    <a:pt x="14186" y="28507"/>
                    <a:pt x="13942" y="29131"/>
                    <a:pt x="13671" y="29728"/>
                  </a:cubicBezTo>
                  <a:cubicBezTo>
                    <a:pt x="13400" y="30325"/>
                    <a:pt x="12993" y="30786"/>
                    <a:pt x="12478" y="31220"/>
                  </a:cubicBezTo>
                  <a:cubicBezTo>
                    <a:pt x="11762" y="31816"/>
                    <a:pt x="10982" y="32080"/>
                    <a:pt x="10165" y="32080"/>
                  </a:cubicBezTo>
                  <a:cubicBezTo>
                    <a:pt x="9681" y="32080"/>
                    <a:pt x="9185" y="31988"/>
                    <a:pt x="8680" y="31816"/>
                  </a:cubicBezTo>
                  <a:cubicBezTo>
                    <a:pt x="8273" y="31681"/>
                    <a:pt x="7867" y="31437"/>
                    <a:pt x="7487" y="31192"/>
                  </a:cubicBezTo>
                  <a:cubicBezTo>
                    <a:pt x="6565" y="30650"/>
                    <a:pt x="5941" y="29891"/>
                    <a:pt x="5561" y="28887"/>
                  </a:cubicBezTo>
                  <a:cubicBezTo>
                    <a:pt x="5236" y="28019"/>
                    <a:pt x="5046" y="27124"/>
                    <a:pt x="4910" y="26202"/>
                  </a:cubicBezTo>
                  <a:cubicBezTo>
                    <a:pt x="4693" y="24629"/>
                    <a:pt x="4503" y="23055"/>
                    <a:pt x="4313" y="21482"/>
                  </a:cubicBezTo>
                  <a:cubicBezTo>
                    <a:pt x="4015" y="19367"/>
                    <a:pt x="4042" y="17224"/>
                    <a:pt x="3879" y="15108"/>
                  </a:cubicBezTo>
                  <a:cubicBezTo>
                    <a:pt x="3825" y="14159"/>
                    <a:pt x="3717" y="13209"/>
                    <a:pt x="3662" y="12260"/>
                  </a:cubicBezTo>
                  <a:cubicBezTo>
                    <a:pt x="3581" y="11257"/>
                    <a:pt x="3554" y="10226"/>
                    <a:pt x="3473" y="9222"/>
                  </a:cubicBezTo>
                  <a:cubicBezTo>
                    <a:pt x="3445" y="8517"/>
                    <a:pt x="3364" y="7839"/>
                    <a:pt x="3337" y="7161"/>
                  </a:cubicBezTo>
                  <a:cubicBezTo>
                    <a:pt x="3310" y="6917"/>
                    <a:pt x="3310" y="6700"/>
                    <a:pt x="3310" y="6401"/>
                  </a:cubicBezTo>
                  <a:cubicBezTo>
                    <a:pt x="6266" y="5994"/>
                    <a:pt x="9223" y="5777"/>
                    <a:pt x="12206" y="5398"/>
                  </a:cubicBezTo>
                  <a:close/>
                  <a:moveTo>
                    <a:pt x="13969" y="0"/>
                  </a:moveTo>
                  <a:cubicBezTo>
                    <a:pt x="12857" y="0"/>
                    <a:pt x="11745" y="81"/>
                    <a:pt x="10633" y="244"/>
                  </a:cubicBezTo>
                  <a:cubicBezTo>
                    <a:pt x="9358" y="380"/>
                    <a:pt x="8111" y="570"/>
                    <a:pt x="6836" y="705"/>
                  </a:cubicBezTo>
                  <a:cubicBezTo>
                    <a:pt x="4856" y="922"/>
                    <a:pt x="2876" y="1112"/>
                    <a:pt x="896" y="1329"/>
                  </a:cubicBezTo>
                  <a:cubicBezTo>
                    <a:pt x="760" y="1329"/>
                    <a:pt x="597" y="1356"/>
                    <a:pt x="462" y="1411"/>
                  </a:cubicBezTo>
                  <a:cubicBezTo>
                    <a:pt x="191" y="1492"/>
                    <a:pt x="28" y="1655"/>
                    <a:pt x="28" y="1953"/>
                  </a:cubicBezTo>
                  <a:cubicBezTo>
                    <a:pt x="1" y="2089"/>
                    <a:pt x="1" y="2197"/>
                    <a:pt x="1" y="2306"/>
                  </a:cubicBezTo>
                  <a:cubicBezTo>
                    <a:pt x="55" y="3201"/>
                    <a:pt x="109" y="4123"/>
                    <a:pt x="191" y="5018"/>
                  </a:cubicBezTo>
                  <a:cubicBezTo>
                    <a:pt x="218" y="5371"/>
                    <a:pt x="326" y="5750"/>
                    <a:pt x="435" y="6103"/>
                  </a:cubicBezTo>
                  <a:cubicBezTo>
                    <a:pt x="543" y="6483"/>
                    <a:pt x="814" y="6645"/>
                    <a:pt x="1194" y="6645"/>
                  </a:cubicBezTo>
                  <a:cubicBezTo>
                    <a:pt x="1411" y="6618"/>
                    <a:pt x="1628" y="6591"/>
                    <a:pt x="1818" y="6564"/>
                  </a:cubicBezTo>
                  <a:cubicBezTo>
                    <a:pt x="1981" y="6537"/>
                    <a:pt x="2143" y="6510"/>
                    <a:pt x="2388" y="6483"/>
                  </a:cubicBezTo>
                  <a:cubicBezTo>
                    <a:pt x="2415" y="6700"/>
                    <a:pt x="2415" y="6835"/>
                    <a:pt x="2415" y="6971"/>
                  </a:cubicBezTo>
                  <a:cubicBezTo>
                    <a:pt x="2496" y="8083"/>
                    <a:pt x="2550" y="9195"/>
                    <a:pt x="2605" y="10307"/>
                  </a:cubicBezTo>
                  <a:cubicBezTo>
                    <a:pt x="2740" y="12477"/>
                    <a:pt x="2903" y="14674"/>
                    <a:pt x="3011" y="16844"/>
                  </a:cubicBezTo>
                  <a:cubicBezTo>
                    <a:pt x="3093" y="17793"/>
                    <a:pt x="3066" y="18743"/>
                    <a:pt x="3174" y="19692"/>
                  </a:cubicBezTo>
                  <a:cubicBezTo>
                    <a:pt x="3364" y="21699"/>
                    <a:pt x="3581" y="23733"/>
                    <a:pt x="3852" y="25741"/>
                  </a:cubicBezTo>
                  <a:cubicBezTo>
                    <a:pt x="3988" y="26771"/>
                    <a:pt x="4259" y="27802"/>
                    <a:pt x="4530" y="28806"/>
                  </a:cubicBezTo>
                  <a:cubicBezTo>
                    <a:pt x="4964" y="30433"/>
                    <a:pt x="6022" y="31572"/>
                    <a:pt x="7514" y="32332"/>
                  </a:cubicBezTo>
                  <a:cubicBezTo>
                    <a:pt x="8002" y="32576"/>
                    <a:pt x="8518" y="32793"/>
                    <a:pt x="9033" y="32928"/>
                  </a:cubicBezTo>
                  <a:cubicBezTo>
                    <a:pt x="9490" y="33052"/>
                    <a:pt x="9934" y="33117"/>
                    <a:pt x="10363" y="33117"/>
                  </a:cubicBezTo>
                  <a:cubicBezTo>
                    <a:pt x="11435" y="33117"/>
                    <a:pt x="12412" y="32715"/>
                    <a:pt x="13264" y="31843"/>
                  </a:cubicBezTo>
                  <a:cubicBezTo>
                    <a:pt x="14729" y="30352"/>
                    <a:pt x="15407" y="28534"/>
                    <a:pt x="15434" y="26446"/>
                  </a:cubicBezTo>
                  <a:cubicBezTo>
                    <a:pt x="15461" y="24873"/>
                    <a:pt x="15271" y="23327"/>
                    <a:pt x="15082" y="21781"/>
                  </a:cubicBezTo>
                  <a:cubicBezTo>
                    <a:pt x="14865" y="19882"/>
                    <a:pt x="14566" y="18010"/>
                    <a:pt x="14349" y="16139"/>
                  </a:cubicBezTo>
                  <a:cubicBezTo>
                    <a:pt x="14159" y="14647"/>
                    <a:pt x="14024" y="13182"/>
                    <a:pt x="13861" y="11690"/>
                  </a:cubicBezTo>
                  <a:cubicBezTo>
                    <a:pt x="13671" y="9846"/>
                    <a:pt x="13481" y="8002"/>
                    <a:pt x="13291" y="6184"/>
                  </a:cubicBezTo>
                  <a:cubicBezTo>
                    <a:pt x="13237" y="5886"/>
                    <a:pt x="13210" y="5615"/>
                    <a:pt x="13156" y="5316"/>
                  </a:cubicBezTo>
                  <a:cubicBezTo>
                    <a:pt x="13346" y="5262"/>
                    <a:pt x="13508" y="5208"/>
                    <a:pt x="13644" y="5181"/>
                  </a:cubicBezTo>
                  <a:cubicBezTo>
                    <a:pt x="14105" y="5072"/>
                    <a:pt x="14539" y="4991"/>
                    <a:pt x="14973" y="4910"/>
                  </a:cubicBezTo>
                  <a:cubicBezTo>
                    <a:pt x="15299" y="4828"/>
                    <a:pt x="15461" y="4611"/>
                    <a:pt x="15488" y="4313"/>
                  </a:cubicBezTo>
                  <a:cubicBezTo>
                    <a:pt x="15516" y="4177"/>
                    <a:pt x="15516" y="4014"/>
                    <a:pt x="15488" y="3879"/>
                  </a:cubicBezTo>
                  <a:cubicBezTo>
                    <a:pt x="15353" y="2875"/>
                    <a:pt x="15190" y="1872"/>
                    <a:pt x="15027" y="868"/>
                  </a:cubicBezTo>
                  <a:cubicBezTo>
                    <a:pt x="14892" y="163"/>
                    <a:pt x="14702" y="0"/>
                    <a:pt x="1396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78;p53"/>
            <p:cNvSpPr/>
            <p:nvPr/>
          </p:nvSpPr>
          <p:spPr>
            <a:xfrm>
              <a:off x="5234350" y="4346888"/>
              <a:ext cx="227850" cy="409200"/>
            </a:xfrm>
            <a:custGeom>
              <a:avLst/>
              <a:gdLst/>
              <a:ahLst/>
              <a:cxnLst/>
              <a:rect l="l" t="t" r="r" b="b"/>
              <a:pathLst>
                <a:path w="9114" h="16368" extrusionOk="0">
                  <a:moveTo>
                    <a:pt x="7161" y="938"/>
                  </a:moveTo>
                  <a:cubicBezTo>
                    <a:pt x="7378" y="1290"/>
                    <a:pt x="7378" y="1616"/>
                    <a:pt x="7405" y="1941"/>
                  </a:cubicBezTo>
                  <a:cubicBezTo>
                    <a:pt x="7622" y="3243"/>
                    <a:pt x="7839" y="4545"/>
                    <a:pt x="7974" y="5874"/>
                  </a:cubicBezTo>
                  <a:cubicBezTo>
                    <a:pt x="8137" y="7718"/>
                    <a:pt x="8300" y="9563"/>
                    <a:pt x="8137" y="11407"/>
                  </a:cubicBezTo>
                  <a:cubicBezTo>
                    <a:pt x="8083" y="11950"/>
                    <a:pt x="7947" y="12465"/>
                    <a:pt x="7812" y="13008"/>
                  </a:cubicBezTo>
                  <a:cubicBezTo>
                    <a:pt x="7595" y="13957"/>
                    <a:pt x="6998" y="14635"/>
                    <a:pt x="6211" y="15178"/>
                  </a:cubicBezTo>
                  <a:cubicBezTo>
                    <a:pt x="5964" y="15357"/>
                    <a:pt x="5698" y="15463"/>
                    <a:pt x="5399" y="15463"/>
                  </a:cubicBezTo>
                  <a:cubicBezTo>
                    <a:pt x="5336" y="15463"/>
                    <a:pt x="5273" y="15458"/>
                    <a:pt x="5208" y="15449"/>
                  </a:cubicBezTo>
                  <a:cubicBezTo>
                    <a:pt x="4720" y="15367"/>
                    <a:pt x="4258" y="15178"/>
                    <a:pt x="3879" y="14852"/>
                  </a:cubicBezTo>
                  <a:cubicBezTo>
                    <a:pt x="3445" y="14472"/>
                    <a:pt x="3038" y="14065"/>
                    <a:pt x="2794" y="13550"/>
                  </a:cubicBezTo>
                  <a:cubicBezTo>
                    <a:pt x="2468" y="12872"/>
                    <a:pt x="2143" y="12221"/>
                    <a:pt x="1926" y="11516"/>
                  </a:cubicBezTo>
                  <a:cubicBezTo>
                    <a:pt x="1465" y="9997"/>
                    <a:pt x="1139" y="8451"/>
                    <a:pt x="1058" y="6851"/>
                  </a:cubicBezTo>
                  <a:cubicBezTo>
                    <a:pt x="1004" y="5440"/>
                    <a:pt x="949" y="4030"/>
                    <a:pt x="922" y="2592"/>
                  </a:cubicBezTo>
                  <a:cubicBezTo>
                    <a:pt x="895" y="2375"/>
                    <a:pt x="922" y="2185"/>
                    <a:pt x="922" y="1887"/>
                  </a:cubicBezTo>
                  <a:cubicBezTo>
                    <a:pt x="3065" y="1561"/>
                    <a:pt x="5099" y="1236"/>
                    <a:pt x="7161" y="938"/>
                  </a:cubicBezTo>
                  <a:close/>
                  <a:moveTo>
                    <a:pt x="7486" y="1"/>
                  </a:moveTo>
                  <a:cubicBezTo>
                    <a:pt x="7322" y="1"/>
                    <a:pt x="7111" y="28"/>
                    <a:pt x="6835" y="70"/>
                  </a:cubicBezTo>
                  <a:cubicBezTo>
                    <a:pt x="4801" y="341"/>
                    <a:pt x="2794" y="639"/>
                    <a:pt x="787" y="938"/>
                  </a:cubicBezTo>
                  <a:cubicBezTo>
                    <a:pt x="163" y="1019"/>
                    <a:pt x="27" y="1182"/>
                    <a:pt x="27" y="1833"/>
                  </a:cubicBezTo>
                  <a:cubicBezTo>
                    <a:pt x="27" y="2456"/>
                    <a:pt x="27" y="3053"/>
                    <a:pt x="27" y="3677"/>
                  </a:cubicBezTo>
                  <a:lnTo>
                    <a:pt x="0" y="3677"/>
                  </a:lnTo>
                  <a:cubicBezTo>
                    <a:pt x="54" y="4654"/>
                    <a:pt x="108" y="5630"/>
                    <a:pt x="163" y="6606"/>
                  </a:cubicBezTo>
                  <a:cubicBezTo>
                    <a:pt x="244" y="8342"/>
                    <a:pt x="570" y="10024"/>
                    <a:pt x="1058" y="11706"/>
                  </a:cubicBezTo>
                  <a:cubicBezTo>
                    <a:pt x="1302" y="12574"/>
                    <a:pt x="1682" y="13387"/>
                    <a:pt x="2143" y="14147"/>
                  </a:cubicBezTo>
                  <a:cubicBezTo>
                    <a:pt x="2550" y="14825"/>
                    <a:pt x="3065" y="15449"/>
                    <a:pt x="3743" y="15856"/>
                  </a:cubicBezTo>
                  <a:cubicBezTo>
                    <a:pt x="4287" y="16158"/>
                    <a:pt x="4847" y="16367"/>
                    <a:pt x="5411" y="16367"/>
                  </a:cubicBezTo>
                  <a:cubicBezTo>
                    <a:pt x="5859" y="16367"/>
                    <a:pt x="6309" y="16234"/>
                    <a:pt x="6754" y="15910"/>
                  </a:cubicBezTo>
                  <a:cubicBezTo>
                    <a:pt x="7568" y="15286"/>
                    <a:pt x="8246" y="14581"/>
                    <a:pt x="8571" y="13604"/>
                  </a:cubicBezTo>
                  <a:cubicBezTo>
                    <a:pt x="8842" y="12818"/>
                    <a:pt x="9005" y="12058"/>
                    <a:pt x="9059" y="11245"/>
                  </a:cubicBezTo>
                  <a:cubicBezTo>
                    <a:pt x="9114" y="9943"/>
                    <a:pt x="9059" y="8668"/>
                    <a:pt x="8951" y="7393"/>
                  </a:cubicBezTo>
                  <a:cubicBezTo>
                    <a:pt x="8761" y="5277"/>
                    <a:pt x="8517" y="3162"/>
                    <a:pt x="8164" y="1046"/>
                  </a:cubicBezTo>
                  <a:cubicBezTo>
                    <a:pt x="8043" y="237"/>
                    <a:pt x="7967" y="1"/>
                    <a:pt x="748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79;p53"/>
            <p:cNvSpPr/>
            <p:nvPr/>
          </p:nvSpPr>
          <p:spPr>
            <a:xfrm>
              <a:off x="5256725" y="4370313"/>
              <a:ext cx="185125" cy="363150"/>
            </a:xfrm>
            <a:custGeom>
              <a:avLst/>
              <a:gdLst/>
              <a:ahLst/>
              <a:cxnLst/>
              <a:rect l="l" t="t" r="r" b="b"/>
              <a:pathLst>
                <a:path w="7405" h="14526" extrusionOk="0">
                  <a:moveTo>
                    <a:pt x="6266" y="1"/>
                  </a:moveTo>
                  <a:cubicBezTo>
                    <a:pt x="4204" y="299"/>
                    <a:pt x="2170" y="624"/>
                    <a:pt x="27" y="950"/>
                  </a:cubicBezTo>
                  <a:cubicBezTo>
                    <a:pt x="27" y="1248"/>
                    <a:pt x="0" y="1438"/>
                    <a:pt x="27" y="1655"/>
                  </a:cubicBezTo>
                  <a:cubicBezTo>
                    <a:pt x="54" y="3093"/>
                    <a:pt x="109" y="4503"/>
                    <a:pt x="163" y="5914"/>
                  </a:cubicBezTo>
                  <a:cubicBezTo>
                    <a:pt x="244" y="7514"/>
                    <a:pt x="570" y="9060"/>
                    <a:pt x="1031" y="10579"/>
                  </a:cubicBezTo>
                  <a:cubicBezTo>
                    <a:pt x="1248" y="11284"/>
                    <a:pt x="1573" y="11935"/>
                    <a:pt x="1899" y="12613"/>
                  </a:cubicBezTo>
                  <a:cubicBezTo>
                    <a:pt x="2143" y="13128"/>
                    <a:pt x="2550" y="13535"/>
                    <a:pt x="2984" y="13915"/>
                  </a:cubicBezTo>
                  <a:cubicBezTo>
                    <a:pt x="3363" y="14241"/>
                    <a:pt x="3825" y="14430"/>
                    <a:pt x="4313" y="14512"/>
                  </a:cubicBezTo>
                  <a:cubicBezTo>
                    <a:pt x="4378" y="14521"/>
                    <a:pt x="4441" y="14526"/>
                    <a:pt x="4504" y="14526"/>
                  </a:cubicBezTo>
                  <a:cubicBezTo>
                    <a:pt x="4803" y="14526"/>
                    <a:pt x="5069" y="14420"/>
                    <a:pt x="5316" y="14241"/>
                  </a:cubicBezTo>
                  <a:cubicBezTo>
                    <a:pt x="6103" y="13698"/>
                    <a:pt x="6700" y="13020"/>
                    <a:pt x="6917" y="12071"/>
                  </a:cubicBezTo>
                  <a:cubicBezTo>
                    <a:pt x="7052" y="11528"/>
                    <a:pt x="7188" y="11013"/>
                    <a:pt x="7242" y="10470"/>
                  </a:cubicBezTo>
                  <a:cubicBezTo>
                    <a:pt x="7405" y="8626"/>
                    <a:pt x="7242" y="6781"/>
                    <a:pt x="7079" y="4937"/>
                  </a:cubicBezTo>
                  <a:cubicBezTo>
                    <a:pt x="6944" y="3608"/>
                    <a:pt x="6727" y="2306"/>
                    <a:pt x="6510" y="1004"/>
                  </a:cubicBezTo>
                  <a:cubicBezTo>
                    <a:pt x="6483" y="679"/>
                    <a:pt x="6483" y="353"/>
                    <a:pt x="626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980;p53"/>
            <p:cNvSpPr/>
            <p:nvPr/>
          </p:nvSpPr>
          <p:spPr>
            <a:xfrm>
              <a:off x="5344875" y="4657713"/>
              <a:ext cx="59700" cy="36075"/>
            </a:xfrm>
            <a:custGeom>
              <a:avLst/>
              <a:gdLst/>
              <a:ahLst/>
              <a:cxnLst/>
              <a:rect l="l" t="t" r="r" b="b"/>
              <a:pathLst>
                <a:path w="2388" h="1443" extrusionOk="0">
                  <a:moveTo>
                    <a:pt x="2074" y="1"/>
                  </a:moveTo>
                  <a:cubicBezTo>
                    <a:pt x="2001" y="1"/>
                    <a:pt x="1923" y="16"/>
                    <a:pt x="1845" y="32"/>
                  </a:cubicBezTo>
                  <a:cubicBezTo>
                    <a:pt x="1763" y="32"/>
                    <a:pt x="1709" y="86"/>
                    <a:pt x="1682" y="141"/>
                  </a:cubicBezTo>
                  <a:cubicBezTo>
                    <a:pt x="1476" y="384"/>
                    <a:pt x="1257" y="537"/>
                    <a:pt x="998" y="537"/>
                  </a:cubicBezTo>
                  <a:cubicBezTo>
                    <a:pt x="882" y="537"/>
                    <a:pt x="758" y="506"/>
                    <a:pt x="624" y="439"/>
                  </a:cubicBezTo>
                  <a:cubicBezTo>
                    <a:pt x="559" y="402"/>
                    <a:pt x="494" y="384"/>
                    <a:pt x="432" y="384"/>
                  </a:cubicBezTo>
                  <a:cubicBezTo>
                    <a:pt x="313" y="384"/>
                    <a:pt x="207" y="450"/>
                    <a:pt x="136" y="575"/>
                  </a:cubicBezTo>
                  <a:cubicBezTo>
                    <a:pt x="0" y="737"/>
                    <a:pt x="54" y="954"/>
                    <a:pt x="217" y="1144"/>
                  </a:cubicBezTo>
                  <a:cubicBezTo>
                    <a:pt x="434" y="1388"/>
                    <a:pt x="733" y="1443"/>
                    <a:pt x="1139" y="1443"/>
                  </a:cubicBezTo>
                  <a:cubicBezTo>
                    <a:pt x="1546" y="1415"/>
                    <a:pt x="1953" y="1198"/>
                    <a:pt x="2224" y="765"/>
                  </a:cubicBezTo>
                  <a:cubicBezTo>
                    <a:pt x="2306" y="656"/>
                    <a:pt x="2360" y="466"/>
                    <a:pt x="2360" y="303"/>
                  </a:cubicBezTo>
                  <a:cubicBezTo>
                    <a:pt x="2387" y="222"/>
                    <a:pt x="2306" y="59"/>
                    <a:pt x="2224" y="32"/>
                  </a:cubicBezTo>
                  <a:cubicBezTo>
                    <a:pt x="2178" y="9"/>
                    <a:pt x="2128" y="1"/>
                    <a:pt x="207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981;p53"/>
            <p:cNvSpPr/>
            <p:nvPr/>
          </p:nvSpPr>
          <p:spPr>
            <a:xfrm>
              <a:off x="5318425" y="4618488"/>
              <a:ext cx="21725" cy="23100"/>
            </a:xfrm>
            <a:custGeom>
              <a:avLst/>
              <a:gdLst/>
              <a:ahLst/>
              <a:cxnLst/>
              <a:rect l="l" t="t" r="r" b="b"/>
              <a:pathLst>
                <a:path w="869" h="924" extrusionOk="0">
                  <a:moveTo>
                    <a:pt x="434" y="1"/>
                  </a:moveTo>
                  <a:cubicBezTo>
                    <a:pt x="217" y="28"/>
                    <a:pt x="0" y="245"/>
                    <a:pt x="0" y="489"/>
                  </a:cubicBezTo>
                  <a:cubicBezTo>
                    <a:pt x="27" y="706"/>
                    <a:pt x="190" y="896"/>
                    <a:pt x="407" y="923"/>
                  </a:cubicBezTo>
                  <a:cubicBezTo>
                    <a:pt x="651" y="923"/>
                    <a:pt x="841" y="733"/>
                    <a:pt x="868" y="462"/>
                  </a:cubicBezTo>
                  <a:cubicBezTo>
                    <a:pt x="868" y="218"/>
                    <a:pt x="678" y="1"/>
                    <a:pt x="43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82;p53"/>
            <p:cNvSpPr/>
            <p:nvPr/>
          </p:nvSpPr>
          <p:spPr>
            <a:xfrm>
              <a:off x="5385550" y="4605538"/>
              <a:ext cx="21050" cy="20450"/>
            </a:xfrm>
            <a:custGeom>
              <a:avLst/>
              <a:gdLst/>
              <a:ahLst/>
              <a:cxnLst/>
              <a:rect l="l" t="t" r="r" b="b"/>
              <a:pathLst>
                <a:path w="842" h="818" extrusionOk="0">
                  <a:moveTo>
                    <a:pt x="422" y="1"/>
                  </a:moveTo>
                  <a:cubicBezTo>
                    <a:pt x="408" y="1"/>
                    <a:pt x="394" y="2"/>
                    <a:pt x="380" y="4"/>
                  </a:cubicBezTo>
                  <a:cubicBezTo>
                    <a:pt x="190" y="4"/>
                    <a:pt x="1" y="220"/>
                    <a:pt x="1" y="437"/>
                  </a:cubicBezTo>
                  <a:cubicBezTo>
                    <a:pt x="28" y="627"/>
                    <a:pt x="245" y="817"/>
                    <a:pt x="435" y="817"/>
                  </a:cubicBezTo>
                  <a:cubicBezTo>
                    <a:pt x="652" y="790"/>
                    <a:pt x="841" y="600"/>
                    <a:pt x="814" y="383"/>
                  </a:cubicBezTo>
                  <a:cubicBezTo>
                    <a:pt x="814" y="180"/>
                    <a:pt x="624" y="1"/>
                    <a:pt x="42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983;p53"/>
            <p:cNvSpPr/>
            <p:nvPr/>
          </p:nvSpPr>
          <p:spPr>
            <a:xfrm>
              <a:off x="5260775" y="4246913"/>
              <a:ext cx="80725" cy="65175"/>
            </a:xfrm>
            <a:custGeom>
              <a:avLst/>
              <a:gdLst/>
              <a:ahLst/>
              <a:cxnLst/>
              <a:rect l="l" t="t" r="r" b="b"/>
              <a:pathLst>
                <a:path w="3229" h="2607" extrusionOk="0">
                  <a:moveTo>
                    <a:pt x="1303" y="787"/>
                  </a:moveTo>
                  <a:cubicBezTo>
                    <a:pt x="1493" y="841"/>
                    <a:pt x="1628" y="895"/>
                    <a:pt x="1764" y="949"/>
                  </a:cubicBezTo>
                  <a:cubicBezTo>
                    <a:pt x="1954" y="1031"/>
                    <a:pt x="2035" y="1139"/>
                    <a:pt x="1981" y="1329"/>
                  </a:cubicBezTo>
                  <a:cubicBezTo>
                    <a:pt x="1954" y="1519"/>
                    <a:pt x="1818" y="1600"/>
                    <a:pt x="1655" y="1627"/>
                  </a:cubicBezTo>
                  <a:cubicBezTo>
                    <a:pt x="1625" y="1632"/>
                    <a:pt x="1595" y="1634"/>
                    <a:pt x="1567" y="1634"/>
                  </a:cubicBezTo>
                  <a:cubicBezTo>
                    <a:pt x="1422" y="1634"/>
                    <a:pt x="1312" y="1574"/>
                    <a:pt x="1221" y="1438"/>
                  </a:cubicBezTo>
                  <a:cubicBezTo>
                    <a:pt x="1113" y="1248"/>
                    <a:pt x="1113" y="1058"/>
                    <a:pt x="1303" y="787"/>
                  </a:cubicBezTo>
                  <a:close/>
                  <a:moveTo>
                    <a:pt x="1655" y="0"/>
                  </a:moveTo>
                  <a:cubicBezTo>
                    <a:pt x="1411" y="27"/>
                    <a:pt x="1303" y="27"/>
                    <a:pt x="1194" y="27"/>
                  </a:cubicBezTo>
                  <a:cubicBezTo>
                    <a:pt x="679" y="27"/>
                    <a:pt x="408" y="298"/>
                    <a:pt x="245" y="759"/>
                  </a:cubicBezTo>
                  <a:cubicBezTo>
                    <a:pt x="1" y="1438"/>
                    <a:pt x="353" y="2224"/>
                    <a:pt x="1032" y="2495"/>
                  </a:cubicBezTo>
                  <a:cubicBezTo>
                    <a:pt x="1209" y="2570"/>
                    <a:pt x="1393" y="2606"/>
                    <a:pt x="1575" y="2606"/>
                  </a:cubicBezTo>
                  <a:cubicBezTo>
                    <a:pt x="2115" y="2606"/>
                    <a:pt x="2632" y="2291"/>
                    <a:pt x="2876" y="1763"/>
                  </a:cubicBezTo>
                  <a:cubicBezTo>
                    <a:pt x="3229" y="1031"/>
                    <a:pt x="2767" y="163"/>
                    <a:pt x="1954" y="27"/>
                  </a:cubicBezTo>
                  <a:cubicBezTo>
                    <a:pt x="1818" y="0"/>
                    <a:pt x="1683" y="0"/>
                    <a:pt x="165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984;p53"/>
            <p:cNvSpPr/>
            <p:nvPr/>
          </p:nvSpPr>
          <p:spPr>
            <a:xfrm>
              <a:off x="5288575" y="4266563"/>
              <a:ext cx="23100" cy="21225"/>
            </a:xfrm>
            <a:custGeom>
              <a:avLst/>
              <a:gdLst/>
              <a:ahLst/>
              <a:cxnLst/>
              <a:rect l="l" t="t" r="r" b="b"/>
              <a:pathLst>
                <a:path w="924" h="849" extrusionOk="0">
                  <a:moveTo>
                    <a:pt x="191" y="1"/>
                  </a:moveTo>
                  <a:cubicBezTo>
                    <a:pt x="1" y="272"/>
                    <a:pt x="1" y="462"/>
                    <a:pt x="109" y="652"/>
                  </a:cubicBezTo>
                  <a:cubicBezTo>
                    <a:pt x="200" y="788"/>
                    <a:pt x="310" y="848"/>
                    <a:pt x="455" y="848"/>
                  </a:cubicBezTo>
                  <a:cubicBezTo>
                    <a:pt x="483" y="848"/>
                    <a:pt x="513" y="846"/>
                    <a:pt x="543" y="841"/>
                  </a:cubicBezTo>
                  <a:cubicBezTo>
                    <a:pt x="706" y="814"/>
                    <a:pt x="842" y="733"/>
                    <a:pt x="869" y="543"/>
                  </a:cubicBezTo>
                  <a:cubicBezTo>
                    <a:pt x="923" y="353"/>
                    <a:pt x="842" y="245"/>
                    <a:pt x="652" y="163"/>
                  </a:cubicBezTo>
                  <a:cubicBezTo>
                    <a:pt x="516" y="109"/>
                    <a:pt x="381" y="55"/>
                    <a:pt x="191"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985;p53"/>
            <p:cNvSpPr/>
            <p:nvPr/>
          </p:nvSpPr>
          <p:spPr>
            <a:xfrm>
              <a:off x="5327925" y="4145788"/>
              <a:ext cx="67150" cy="67250"/>
            </a:xfrm>
            <a:custGeom>
              <a:avLst/>
              <a:gdLst/>
              <a:ahLst/>
              <a:cxnLst/>
              <a:rect l="l" t="t" r="r" b="b"/>
              <a:pathLst>
                <a:path w="2686" h="2690" extrusionOk="0">
                  <a:moveTo>
                    <a:pt x="1236" y="923"/>
                  </a:moveTo>
                  <a:cubicBezTo>
                    <a:pt x="1441" y="923"/>
                    <a:pt x="1656" y="1102"/>
                    <a:pt x="1682" y="1306"/>
                  </a:cubicBezTo>
                  <a:cubicBezTo>
                    <a:pt x="1709" y="1495"/>
                    <a:pt x="1546" y="1685"/>
                    <a:pt x="1356" y="1685"/>
                  </a:cubicBezTo>
                  <a:cubicBezTo>
                    <a:pt x="1344" y="1687"/>
                    <a:pt x="1332" y="1688"/>
                    <a:pt x="1320" y="1688"/>
                  </a:cubicBezTo>
                  <a:cubicBezTo>
                    <a:pt x="1143" y="1688"/>
                    <a:pt x="975" y="1509"/>
                    <a:pt x="949" y="1306"/>
                  </a:cubicBezTo>
                  <a:cubicBezTo>
                    <a:pt x="922" y="1143"/>
                    <a:pt x="1031" y="953"/>
                    <a:pt x="1194" y="926"/>
                  </a:cubicBezTo>
                  <a:cubicBezTo>
                    <a:pt x="1208" y="924"/>
                    <a:pt x="1222" y="923"/>
                    <a:pt x="1236" y="923"/>
                  </a:cubicBezTo>
                  <a:close/>
                  <a:moveTo>
                    <a:pt x="1355" y="1"/>
                  </a:moveTo>
                  <a:cubicBezTo>
                    <a:pt x="1328" y="1"/>
                    <a:pt x="1302" y="2"/>
                    <a:pt x="1275" y="4"/>
                  </a:cubicBezTo>
                  <a:cubicBezTo>
                    <a:pt x="597" y="31"/>
                    <a:pt x="0" y="655"/>
                    <a:pt x="0" y="1278"/>
                  </a:cubicBezTo>
                  <a:cubicBezTo>
                    <a:pt x="27" y="2023"/>
                    <a:pt x="653" y="2690"/>
                    <a:pt x="1317" y="2690"/>
                  </a:cubicBezTo>
                  <a:cubicBezTo>
                    <a:pt x="1330" y="2690"/>
                    <a:pt x="1343" y="2689"/>
                    <a:pt x="1356" y="2689"/>
                  </a:cubicBezTo>
                  <a:cubicBezTo>
                    <a:pt x="2034" y="2662"/>
                    <a:pt x="2685" y="2011"/>
                    <a:pt x="2685" y="1333"/>
                  </a:cubicBezTo>
                  <a:cubicBezTo>
                    <a:pt x="2659" y="654"/>
                    <a:pt x="2030" y="1"/>
                    <a:pt x="135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86;p53"/>
            <p:cNvSpPr/>
            <p:nvPr/>
          </p:nvSpPr>
          <p:spPr>
            <a:xfrm>
              <a:off x="5350975" y="4168863"/>
              <a:ext cx="19675" cy="19125"/>
            </a:xfrm>
            <a:custGeom>
              <a:avLst/>
              <a:gdLst/>
              <a:ahLst/>
              <a:cxnLst/>
              <a:rect l="l" t="t" r="r" b="b"/>
              <a:pathLst>
                <a:path w="787" h="765" extrusionOk="0">
                  <a:moveTo>
                    <a:pt x="314" y="0"/>
                  </a:moveTo>
                  <a:cubicBezTo>
                    <a:pt x="300" y="0"/>
                    <a:pt x="286" y="1"/>
                    <a:pt x="272" y="3"/>
                  </a:cubicBezTo>
                  <a:cubicBezTo>
                    <a:pt x="109" y="30"/>
                    <a:pt x="0" y="220"/>
                    <a:pt x="27" y="383"/>
                  </a:cubicBezTo>
                  <a:cubicBezTo>
                    <a:pt x="53" y="586"/>
                    <a:pt x="221" y="765"/>
                    <a:pt x="398" y="765"/>
                  </a:cubicBezTo>
                  <a:cubicBezTo>
                    <a:pt x="410" y="765"/>
                    <a:pt x="422" y="764"/>
                    <a:pt x="434" y="762"/>
                  </a:cubicBezTo>
                  <a:cubicBezTo>
                    <a:pt x="624" y="762"/>
                    <a:pt x="787" y="572"/>
                    <a:pt x="760" y="383"/>
                  </a:cubicBezTo>
                  <a:cubicBezTo>
                    <a:pt x="734" y="179"/>
                    <a:pt x="519" y="0"/>
                    <a:pt x="31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987;p53"/>
            <p:cNvSpPr/>
            <p:nvPr/>
          </p:nvSpPr>
          <p:spPr>
            <a:xfrm>
              <a:off x="5587625" y="4310638"/>
              <a:ext cx="385875" cy="702325"/>
            </a:xfrm>
            <a:custGeom>
              <a:avLst/>
              <a:gdLst/>
              <a:ahLst/>
              <a:cxnLst/>
              <a:rect l="l" t="t" r="r" b="b"/>
              <a:pathLst>
                <a:path w="15435" h="28093" extrusionOk="0">
                  <a:moveTo>
                    <a:pt x="7215" y="1"/>
                  </a:moveTo>
                  <a:cubicBezTo>
                    <a:pt x="7026" y="462"/>
                    <a:pt x="6863" y="869"/>
                    <a:pt x="6700" y="1303"/>
                  </a:cubicBezTo>
                  <a:cubicBezTo>
                    <a:pt x="5669" y="4123"/>
                    <a:pt x="4666" y="6944"/>
                    <a:pt x="3635" y="9792"/>
                  </a:cubicBezTo>
                  <a:cubicBezTo>
                    <a:pt x="2686" y="12342"/>
                    <a:pt x="1736" y="14892"/>
                    <a:pt x="1085" y="17550"/>
                  </a:cubicBezTo>
                  <a:cubicBezTo>
                    <a:pt x="679" y="19259"/>
                    <a:pt x="245" y="20994"/>
                    <a:pt x="82" y="22785"/>
                  </a:cubicBezTo>
                  <a:cubicBezTo>
                    <a:pt x="1" y="23544"/>
                    <a:pt x="1" y="24331"/>
                    <a:pt x="163" y="25117"/>
                  </a:cubicBezTo>
                  <a:cubicBezTo>
                    <a:pt x="516" y="26853"/>
                    <a:pt x="2008" y="27884"/>
                    <a:pt x="3201" y="28047"/>
                  </a:cubicBezTo>
                  <a:cubicBezTo>
                    <a:pt x="3405" y="28077"/>
                    <a:pt x="3608" y="28092"/>
                    <a:pt x="3811" y="28092"/>
                  </a:cubicBezTo>
                  <a:cubicBezTo>
                    <a:pt x="4150" y="28092"/>
                    <a:pt x="4490" y="28050"/>
                    <a:pt x="4829" y="27965"/>
                  </a:cubicBezTo>
                  <a:cubicBezTo>
                    <a:pt x="6158" y="27586"/>
                    <a:pt x="7243" y="26907"/>
                    <a:pt x="7948" y="25660"/>
                  </a:cubicBezTo>
                  <a:cubicBezTo>
                    <a:pt x="8246" y="25172"/>
                    <a:pt x="8545" y="24656"/>
                    <a:pt x="8789" y="24114"/>
                  </a:cubicBezTo>
                  <a:cubicBezTo>
                    <a:pt x="9765" y="21998"/>
                    <a:pt x="10633" y="19855"/>
                    <a:pt x="11338" y="17631"/>
                  </a:cubicBezTo>
                  <a:cubicBezTo>
                    <a:pt x="11610" y="16736"/>
                    <a:pt x="11827" y="15841"/>
                    <a:pt x="12098" y="14973"/>
                  </a:cubicBezTo>
                  <a:cubicBezTo>
                    <a:pt x="13291" y="11149"/>
                    <a:pt x="14376" y="7297"/>
                    <a:pt x="15353" y="3418"/>
                  </a:cubicBezTo>
                  <a:cubicBezTo>
                    <a:pt x="15380" y="3256"/>
                    <a:pt x="15407" y="3093"/>
                    <a:pt x="15434" y="2903"/>
                  </a:cubicBezTo>
                  <a:cubicBezTo>
                    <a:pt x="12667" y="1954"/>
                    <a:pt x="9955" y="977"/>
                    <a:pt x="721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988;p53"/>
            <p:cNvSpPr/>
            <p:nvPr/>
          </p:nvSpPr>
          <p:spPr>
            <a:xfrm>
              <a:off x="5722575" y="4204588"/>
              <a:ext cx="328900" cy="170500"/>
            </a:xfrm>
            <a:custGeom>
              <a:avLst/>
              <a:gdLst/>
              <a:ahLst/>
              <a:cxnLst/>
              <a:rect l="l" t="t" r="r" b="b"/>
              <a:pathLst>
                <a:path w="13156" h="6820" extrusionOk="0">
                  <a:moveTo>
                    <a:pt x="1175" y="1"/>
                  </a:moveTo>
                  <a:cubicBezTo>
                    <a:pt x="998" y="1"/>
                    <a:pt x="909" y="112"/>
                    <a:pt x="787" y="391"/>
                  </a:cubicBezTo>
                  <a:cubicBezTo>
                    <a:pt x="543" y="961"/>
                    <a:pt x="326" y="1530"/>
                    <a:pt x="82" y="2100"/>
                  </a:cubicBezTo>
                  <a:cubicBezTo>
                    <a:pt x="27" y="2235"/>
                    <a:pt x="27" y="2398"/>
                    <a:pt x="0" y="2561"/>
                  </a:cubicBezTo>
                  <a:cubicBezTo>
                    <a:pt x="597" y="2886"/>
                    <a:pt x="11148" y="6630"/>
                    <a:pt x="12016" y="6819"/>
                  </a:cubicBezTo>
                  <a:cubicBezTo>
                    <a:pt x="12070" y="6738"/>
                    <a:pt x="12152" y="6684"/>
                    <a:pt x="12179" y="6602"/>
                  </a:cubicBezTo>
                  <a:cubicBezTo>
                    <a:pt x="12450" y="5924"/>
                    <a:pt x="12748" y="5246"/>
                    <a:pt x="12993" y="4568"/>
                  </a:cubicBezTo>
                  <a:cubicBezTo>
                    <a:pt x="13155" y="4161"/>
                    <a:pt x="13074" y="4080"/>
                    <a:pt x="12694" y="3917"/>
                  </a:cubicBezTo>
                  <a:cubicBezTo>
                    <a:pt x="12586" y="3863"/>
                    <a:pt x="12477" y="3836"/>
                    <a:pt x="12369" y="3782"/>
                  </a:cubicBezTo>
                  <a:cubicBezTo>
                    <a:pt x="11338" y="3429"/>
                    <a:pt x="10307" y="3076"/>
                    <a:pt x="9277" y="2724"/>
                  </a:cubicBezTo>
                  <a:lnTo>
                    <a:pt x="1573" y="93"/>
                  </a:lnTo>
                  <a:cubicBezTo>
                    <a:pt x="1400" y="35"/>
                    <a:pt x="1274" y="1"/>
                    <a:pt x="117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989;p53"/>
            <p:cNvSpPr/>
            <p:nvPr/>
          </p:nvSpPr>
          <p:spPr>
            <a:xfrm>
              <a:off x="5563225" y="4177763"/>
              <a:ext cx="510625" cy="858450"/>
            </a:xfrm>
            <a:custGeom>
              <a:avLst/>
              <a:gdLst/>
              <a:ahLst/>
              <a:cxnLst/>
              <a:rect l="l" t="t" r="r" b="b"/>
              <a:pathLst>
                <a:path w="20425" h="34338" extrusionOk="0">
                  <a:moveTo>
                    <a:pt x="7549" y="1074"/>
                  </a:moveTo>
                  <a:cubicBezTo>
                    <a:pt x="7648" y="1074"/>
                    <a:pt x="7774" y="1108"/>
                    <a:pt x="7947" y="1166"/>
                  </a:cubicBezTo>
                  <a:lnTo>
                    <a:pt x="15651" y="3797"/>
                  </a:lnTo>
                  <a:cubicBezTo>
                    <a:pt x="16681" y="4149"/>
                    <a:pt x="17712" y="4502"/>
                    <a:pt x="18743" y="4855"/>
                  </a:cubicBezTo>
                  <a:cubicBezTo>
                    <a:pt x="18851" y="4909"/>
                    <a:pt x="18960" y="4936"/>
                    <a:pt x="19068" y="4990"/>
                  </a:cubicBezTo>
                  <a:cubicBezTo>
                    <a:pt x="19448" y="5153"/>
                    <a:pt x="19529" y="5234"/>
                    <a:pt x="19367" y="5641"/>
                  </a:cubicBezTo>
                  <a:cubicBezTo>
                    <a:pt x="19122" y="6319"/>
                    <a:pt x="18824" y="6997"/>
                    <a:pt x="18553" y="7675"/>
                  </a:cubicBezTo>
                  <a:cubicBezTo>
                    <a:pt x="18526" y="7757"/>
                    <a:pt x="18444" y="7811"/>
                    <a:pt x="18390" y="7892"/>
                  </a:cubicBezTo>
                  <a:cubicBezTo>
                    <a:pt x="17522" y="7703"/>
                    <a:pt x="6971" y="3959"/>
                    <a:pt x="6374" y="3634"/>
                  </a:cubicBezTo>
                  <a:cubicBezTo>
                    <a:pt x="6401" y="3471"/>
                    <a:pt x="6401" y="3308"/>
                    <a:pt x="6456" y="3173"/>
                  </a:cubicBezTo>
                  <a:cubicBezTo>
                    <a:pt x="6700" y="2603"/>
                    <a:pt x="6917" y="2034"/>
                    <a:pt x="7161" y="1464"/>
                  </a:cubicBezTo>
                  <a:cubicBezTo>
                    <a:pt x="7283" y="1185"/>
                    <a:pt x="7372" y="1074"/>
                    <a:pt x="7549" y="1074"/>
                  </a:cubicBezTo>
                  <a:close/>
                  <a:moveTo>
                    <a:pt x="8191" y="5316"/>
                  </a:moveTo>
                  <a:cubicBezTo>
                    <a:pt x="10931" y="6292"/>
                    <a:pt x="13643" y="7269"/>
                    <a:pt x="16410" y="8218"/>
                  </a:cubicBezTo>
                  <a:cubicBezTo>
                    <a:pt x="16383" y="8408"/>
                    <a:pt x="16356" y="8571"/>
                    <a:pt x="16329" y="8733"/>
                  </a:cubicBezTo>
                  <a:cubicBezTo>
                    <a:pt x="15352" y="12612"/>
                    <a:pt x="14267" y="16464"/>
                    <a:pt x="13074" y="20288"/>
                  </a:cubicBezTo>
                  <a:cubicBezTo>
                    <a:pt x="12803" y="21156"/>
                    <a:pt x="12586" y="22051"/>
                    <a:pt x="12314" y="22946"/>
                  </a:cubicBezTo>
                  <a:cubicBezTo>
                    <a:pt x="11609" y="25170"/>
                    <a:pt x="10741" y="27313"/>
                    <a:pt x="9765" y="29429"/>
                  </a:cubicBezTo>
                  <a:cubicBezTo>
                    <a:pt x="9521" y="29971"/>
                    <a:pt x="9222" y="30487"/>
                    <a:pt x="8924" y="30975"/>
                  </a:cubicBezTo>
                  <a:cubicBezTo>
                    <a:pt x="8219" y="32222"/>
                    <a:pt x="7134" y="32901"/>
                    <a:pt x="5805" y="33280"/>
                  </a:cubicBezTo>
                  <a:cubicBezTo>
                    <a:pt x="5466" y="33365"/>
                    <a:pt x="5126" y="33407"/>
                    <a:pt x="4787" y="33407"/>
                  </a:cubicBezTo>
                  <a:cubicBezTo>
                    <a:pt x="4584" y="33407"/>
                    <a:pt x="4381" y="33392"/>
                    <a:pt x="4177" y="33362"/>
                  </a:cubicBezTo>
                  <a:cubicBezTo>
                    <a:pt x="2984" y="33199"/>
                    <a:pt x="1492" y="32168"/>
                    <a:pt x="1139" y="30432"/>
                  </a:cubicBezTo>
                  <a:cubicBezTo>
                    <a:pt x="977" y="29646"/>
                    <a:pt x="977" y="28859"/>
                    <a:pt x="1058" y="28100"/>
                  </a:cubicBezTo>
                  <a:cubicBezTo>
                    <a:pt x="1221" y="26309"/>
                    <a:pt x="1655" y="24574"/>
                    <a:pt x="2061" y="22865"/>
                  </a:cubicBezTo>
                  <a:cubicBezTo>
                    <a:pt x="2712" y="20207"/>
                    <a:pt x="3662" y="17657"/>
                    <a:pt x="4611" y="15107"/>
                  </a:cubicBezTo>
                  <a:cubicBezTo>
                    <a:pt x="5642" y="12259"/>
                    <a:pt x="6645" y="9438"/>
                    <a:pt x="7676" y="6618"/>
                  </a:cubicBezTo>
                  <a:cubicBezTo>
                    <a:pt x="7839" y="6184"/>
                    <a:pt x="8002" y="5777"/>
                    <a:pt x="8191" y="5316"/>
                  </a:cubicBezTo>
                  <a:close/>
                  <a:moveTo>
                    <a:pt x="7097" y="0"/>
                  </a:moveTo>
                  <a:cubicBezTo>
                    <a:pt x="6818" y="0"/>
                    <a:pt x="6676" y="179"/>
                    <a:pt x="6510" y="623"/>
                  </a:cubicBezTo>
                  <a:cubicBezTo>
                    <a:pt x="6211" y="1410"/>
                    <a:pt x="5886" y="2196"/>
                    <a:pt x="5560" y="2983"/>
                  </a:cubicBezTo>
                  <a:cubicBezTo>
                    <a:pt x="5479" y="3227"/>
                    <a:pt x="5398" y="3444"/>
                    <a:pt x="5371" y="3661"/>
                  </a:cubicBezTo>
                  <a:cubicBezTo>
                    <a:pt x="5289" y="4068"/>
                    <a:pt x="5398" y="4258"/>
                    <a:pt x="5750" y="4393"/>
                  </a:cubicBezTo>
                  <a:cubicBezTo>
                    <a:pt x="6103" y="4556"/>
                    <a:pt x="6456" y="4665"/>
                    <a:pt x="6808" y="4827"/>
                  </a:cubicBezTo>
                  <a:cubicBezTo>
                    <a:pt x="6971" y="4882"/>
                    <a:pt x="7079" y="4963"/>
                    <a:pt x="7242" y="5044"/>
                  </a:cubicBezTo>
                  <a:cubicBezTo>
                    <a:pt x="7052" y="5478"/>
                    <a:pt x="6917" y="5885"/>
                    <a:pt x="6754" y="6265"/>
                  </a:cubicBezTo>
                  <a:cubicBezTo>
                    <a:pt x="5615" y="9466"/>
                    <a:pt x="4448" y="12639"/>
                    <a:pt x="3282" y="15813"/>
                  </a:cubicBezTo>
                  <a:cubicBezTo>
                    <a:pt x="2089" y="18986"/>
                    <a:pt x="1085" y="22187"/>
                    <a:pt x="461" y="25496"/>
                  </a:cubicBezTo>
                  <a:cubicBezTo>
                    <a:pt x="190" y="26906"/>
                    <a:pt x="0" y="28317"/>
                    <a:pt x="109" y="29727"/>
                  </a:cubicBezTo>
                  <a:cubicBezTo>
                    <a:pt x="190" y="31165"/>
                    <a:pt x="760" y="32412"/>
                    <a:pt x="1926" y="33307"/>
                  </a:cubicBezTo>
                  <a:cubicBezTo>
                    <a:pt x="2866" y="34006"/>
                    <a:pt x="3874" y="34337"/>
                    <a:pt x="4894" y="34337"/>
                  </a:cubicBezTo>
                  <a:cubicBezTo>
                    <a:pt x="5816" y="34337"/>
                    <a:pt x="6748" y="34067"/>
                    <a:pt x="7649" y="33552"/>
                  </a:cubicBezTo>
                  <a:cubicBezTo>
                    <a:pt x="8056" y="33335"/>
                    <a:pt x="8436" y="33009"/>
                    <a:pt x="8761" y="32656"/>
                  </a:cubicBezTo>
                  <a:cubicBezTo>
                    <a:pt x="9493" y="31924"/>
                    <a:pt x="10036" y="31029"/>
                    <a:pt x="10497" y="30080"/>
                  </a:cubicBezTo>
                  <a:cubicBezTo>
                    <a:pt x="11365" y="28208"/>
                    <a:pt x="12179" y="26309"/>
                    <a:pt x="12803" y="24357"/>
                  </a:cubicBezTo>
                  <a:cubicBezTo>
                    <a:pt x="13860" y="21020"/>
                    <a:pt x="14837" y="17684"/>
                    <a:pt x="15813" y="14348"/>
                  </a:cubicBezTo>
                  <a:cubicBezTo>
                    <a:pt x="16274" y="12748"/>
                    <a:pt x="16654" y="11093"/>
                    <a:pt x="17088" y="9466"/>
                  </a:cubicBezTo>
                  <a:cubicBezTo>
                    <a:pt x="17169" y="9194"/>
                    <a:pt x="17169" y="8869"/>
                    <a:pt x="17414" y="8571"/>
                  </a:cubicBezTo>
                  <a:cubicBezTo>
                    <a:pt x="17658" y="8652"/>
                    <a:pt x="17902" y="8733"/>
                    <a:pt x="18146" y="8787"/>
                  </a:cubicBezTo>
                  <a:cubicBezTo>
                    <a:pt x="18316" y="8836"/>
                    <a:pt x="18455" y="8863"/>
                    <a:pt x="18573" y="8863"/>
                  </a:cubicBezTo>
                  <a:cubicBezTo>
                    <a:pt x="18850" y="8863"/>
                    <a:pt x="19014" y="8715"/>
                    <a:pt x="19204" y="8354"/>
                  </a:cubicBezTo>
                  <a:cubicBezTo>
                    <a:pt x="19665" y="7540"/>
                    <a:pt x="20017" y="6645"/>
                    <a:pt x="20316" y="5750"/>
                  </a:cubicBezTo>
                  <a:cubicBezTo>
                    <a:pt x="20343" y="5587"/>
                    <a:pt x="20397" y="5424"/>
                    <a:pt x="20397" y="5261"/>
                  </a:cubicBezTo>
                  <a:cubicBezTo>
                    <a:pt x="20424" y="4800"/>
                    <a:pt x="20316" y="4583"/>
                    <a:pt x="19855" y="4366"/>
                  </a:cubicBezTo>
                  <a:cubicBezTo>
                    <a:pt x="19421" y="4176"/>
                    <a:pt x="18960" y="3959"/>
                    <a:pt x="18471" y="3824"/>
                  </a:cubicBezTo>
                  <a:cubicBezTo>
                    <a:pt x="16519" y="3146"/>
                    <a:pt x="14566" y="2495"/>
                    <a:pt x="12613" y="1844"/>
                  </a:cubicBezTo>
                  <a:cubicBezTo>
                    <a:pt x="10931" y="1274"/>
                    <a:pt x="9276" y="677"/>
                    <a:pt x="7595" y="108"/>
                  </a:cubicBezTo>
                  <a:cubicBezTo>
                    <a:pt x="7388" y="39"/>
                    <a:pt x="7228" y="0"/>
                    <a:pt x="709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90;p53"/>
            <p:cNvSpPr/>
            <p:nvPr/>
          </p:nvSpPr>
          <p:spPr>
            <a:xfrm>
              <a:off x="5614750" y="4524738"/>
              <a:ext cx="290925" cy="473775"/>
            </a:xfrm>
            <a:custGeom>
              <a:avLst/>
              <a:gdLst/>
              <a:ahLst/>
              <a:cxnLst/>
              <a:rect l="l" t="t" r="r" b="b"/>
              <a:pathLst>
                <a:path w="11637" h="18951" extrusionOk="0">
                  <a:moveTo>
                    <a:pt x="4693" y="984"/>
                  </a:moveTo>
                  <a:cubicBezTo>
                    <a:pt x="6564" y="1689"/>
                    <a:pt x="8436" y="2368"/>
                    <a:pt x="10308" y="3046"/>
                  </a:cubicBezTo>
                  <a:cubicBezTo>
                    <a:pt x="10389" y="3100"/>
                    <a:pt x="10443" y="3154"/>
                    <a:pt x="10552" y="3236"/>
                  </a:cubicBezTo>
                  <a:cubicBezTo>
                    <a:pt x="10497" y="3344"/>
                    <a:pt x="10497" y="3480"/>
                    <a:pt x="10443" y="3588"/>
                  </a:cubicBezTo>
                  <a:cubicBezTo>
                    <a:pt x="9250" y="7277"/>
                    <a:pt x="8002" y="10939"/>
                    <a:pt x="6619" y="14573"/>
                  </a:cubicBezTo>
                  <a:cubicBezTo>
                    <a:pt x="6456" y="14980"/>
                    <a:pt x="6239" y="15387"/>
                    <a:pt x="6022" y="15794"/>
                  </a:cubicBezTo>
                  <a:cubicBezTo>
                    <a:pt x="5480" y="16716"/>
                    <a:pt x="4693" y="17367"/>
                    <a:pt x="3716" y="17828"/>
                  </a:cubicBezTo>
                  <a:cubicBezTo>
                    <a:pt x="3417" y="17969"/>
                    <a:pt x="3123" y="18032"/>
                    <a:pt x="2845" y="18032"/>
                  </a:cubicBezTo>
                  <a:cubicBezTo>
                    <a:pt x="1887" y="18032"/>
                    <a:pt x="1112" y="17282"/>
                    <a:pt x="923" y="16336"/>
                  </a:cubicBezTo>
                  <a:cubicBezTo>
                    <a:pt x="814" y="15658"/>
                    <a:pt x="814" y="14980"/>
                    <a:pt x="896" y="14275"/>
                  </a:cubicBezTo>
                  <a:cubicBezTo>
                    <a:pt x="1221" y="11671"/>
                    <a:pt x="1709" y="9148"/>
                    <a:pt x="2604" y="6680"/>
                  </a:cubicBezTo>
                  <a:cubicBezTo>
                    <a:pt x="3255" y="4890"/>
                    <a:pt x="3879" y="3100"/>
                    <a:pt x="4530" y="1337"/>
                  </a:cubicBezTo>
                  <a:cubicBezTo>
                    <a:pt x="4557" y="1228"/>
                    <a:pt x="4612" y="1120"/>
                    <a:pt x="4693" y="984"/>
                  </a:cubicBezTo>
                  <a:close/>
                  <a:moveTo>
                    <a:pt x="4349" y="0"/>
                  </a:moveTo>
                  <a:cubicBezTo>
                    <a:pt x="4051" y="0"/>
                    <a:pt x="3954" y="216"/>
                    <a:pt x="3744" y="794"/>
                  </a:cubicBezTo>
                  <a:cubicBezTo>
                    <a:pt x="3174" y="2368"/>
                    <a:pt x="2659" y="3941"/>
                    <a:pt x="2062" y="5487"/>
                  </a:cubicBezTo>
                  <a:cubicBezTo>
                    <a:pt x="1221" y="7684"/>
                    <a:pt x="624" y="9935"/>
                    <a:pt x="245" y="12268"/>
                  </a:cubicBezTo>
                  <a:cubicBezTo>
                    <a:pt x="109" y="13081"/>
                    <a:pt x="0" y="14736"/>
                    <a:pt x="28" y="14736"/>
                  </a:cubicBezTo>
                  <a:cubicBezTo>
                    <a:pt x="28" y="15034"/>
                    <a:pt x="28" y="15306"/>
                    <a:pt x="28" y="15604"/>
                  </a:cubicBezTo>
                  <a:cubicBezTo>
                    <a:pt x="55" y="16228"/>
                    <a:pt x="190" y="16825"/>
                    <a:pt x="434" y="17394"/>
                  </a:cubicBezTo>
                  <a:cubicBezTo>
                    <a:pt x="837" y="18310"/>
                    <a:pt x="1828" y="18950"/>
                    <a:pt x="2802" y="18950"/>
                  </a:cubicBezTo>
                  <a:cubicBezTo>
                    <a:pt x="3010" y="18950"/>
                    <a:pt x="3217" y="18921"/>
                    <a:pt x="3418" y="18859"/>
                  </a:cubicBezTo>
                  <a:cubicBezTo>
                    <a:pt x="4449" y="18533"/>
                    <a:pt x="5371" y="18018"/>
                    <a:pt x="6103" y="17177"/>
                  </a:cubicBezTo>
                  <a:cubicBezTo>
                    <a:pt x="6700" y="16445"/>
                    <a:pt x="7134" y="15604"/>
                    <a:pt x="7487" y="14709"/>
                  </a:cubicBezTo>
                  <a:cubicBezTo>
                    <a:pt x="8545" y="12024"/>
                    <a:pt x="9494" y="9284"/>
                    <a:pt x="10443" y="6572"/>
                  </a:cubicBezTo>
                  <a:cubicBezTo>
                    <a:pt x="10796" y="5568"/>
                    <a:pt x="11094" y="4592"/>
                    <a:pt x="11365" y="3588"/>
                  </a:cubicBezTo>
                  <a:cubicBezTo>
                    <a:pt x="11637" y="2639"/>
                    <a:pt x="11528" y="2476"/>
                    <a:pt x="10633" y="2151"/>
                  </a:cubicBezTo>
                  <a:cubicBezTo>
                    <a:pt x="9385" y="1717"/>
                    <a:pt x="8138" y="1228"/>
                    <a:pt x="6890" y="794"/>
                  </a:cubicBezTo>
                  <a:cubicBezTo>
                    <a:pt x="6293" y="577"/>
                    <a:pt x="5697" y="360"/>
                    <a:pt x="5073" y="171"/>
                  </a:cubicBezTo>
                  <a:cubicBezTo>
                    <a:pt x="4737" y="65"/>
                    <a:pt x="4513" y="0"/>
                    <a:pt x="434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991;p53"/>
            <p:cNvSpPr/>
            <p:nvPr/>
          </p:nvSpPr>
          <p:spPr>
            <a:xfrm>
              <a:off x="5635100" y="4549338"/>
              <a:ext cx="243450" cy="426225"/>
            </a:xfrm>
            <a:custGeom>
              <a:avLst/>
              <a:gdLst/>
              <a:ahLst/>
              <a:cxnLst/>
              <a:rect l="l" t="t" r="r" b="b"/>
              <a:pathLst>
                <a:path w="9738" h="17049" extrusionOk="0">
                  <a:moveTo>
                    <a:pt x="3879" y="0"/>
                  </a:moveTo>
                  <a:cubicBezTo>
                    <a:pt x="3798" y="136"/>
                    <a:pt x="3743" y="244"/>
                    <a:pt x="3716" y="353"/>
                  </a:cubicBezTo>
                  <a:cubicBezTo>
                    <a:pt x="3065" y="2116"/>
                    <a:pt x="2441" y="3906"/>
                    <a:pt x="1790" y="5696"/>
                  </a:cubicBezTo>
                  <a:cubicBezTo>
                    <a:pt x="895" y="8164"/>
                    <a:pt x="407" y="10687"/>
                    <a:pt x="82" y="13291"/>
                  </a:cubicBezTo>
                  <a:cubicBezTo>
                    <a:pt x="0" y="13996"/>
                    <a:pt x="0" y="14674"/>
                    <a:pt x="109" y="15352"/>
                  </a:cubicBezTo>
                  <a:cubicBezTo>
                    <a:pt x="298" y="16298"/>
                    <a:pt x="1073" y="17048"/>
                    <a:pt x="2031" y="17048"/>
                  </a:cubicBezTo>
                  <a:cubicBezTo>
                    <a:pt x="2309" y="17048"/>
                    <a:pt x="2603" y="16985"/>
                    <a:pt x="2902" y="16844"/>
                  </a:cubicBezTo>
                  <a:cubicBezTo>
                    <a:pt x="3879" y="16383"/>
                    <a:pt x="4666" y="15732"/>
                    <a:pt x="5208" y="14810"/>
                  </a:cubicBezTo>
                  <a:cubicBezTo>
                    <a:pt x="5425" y="14403"/>
                    <a:pt x="5642" y="13996"/>
                    <a:pt x="5805" y="13589"/>
                  </a:cubicBezTo>
                  <a:cubicBezTo>
                    <a:pt x="7188" y="9955"/>
                    <a:pt x="8436" y="6293"/>
                    <a:pt x="9629" y="2604"/>
                  </a:cubicBezTo>
                  <a:cubicBezTo>
                    <a:pt x="9683" y="2496"/>
                    <a:pt x="9683" y="2360"/>
                    <a:pt x="9738" y="2252"/>
                  </a:cubicBezTo>
                  <a:cubicBezTo>
                    <a:pt x="9629" y="2170"/>
                    <a:pt x="9575" y="2116"/>
                    <a:pt x="9494" y="2062"/>
                  </a:cubicBezTo>
                  <a:cubicBezTo>
                    <a:pt x="7622" y="1384"/>
                    <a:pt x="5750" y="705"/>
                    <a:pt x="3879"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992;p53"/>
            <p:cNvSpPr/>
            <p:nvPr/>
          </p:nvSpPr>
          <p:spPr>
            <a:xfrm>
              <a:off x="5658150" y="4892613"/>
              <a:ext cx="67825" cy="51400"/>
            </a:xfrm>
            <a:custGeom>
              <a:avLst/>
              <a:gdLst/>
              <a:ahLst/>
              <a:cxnLst/>
              <a:rect l="l" t="t" r="r" b="b"/>
              <a:pathLst>
                <a:path w="2713" h="2056" extrusionOk="0">
                  <a:moveTo>
                    <a:pt x="440" y="1"/>
                  </a:moveTo>
                  <a:cubicBezTo>
                    <a:pt x="286" y="1"/>
                    <a:pt x="131" y="85"/>
                    <a:pt x="55" y="238"/>
                  </a:cubicBezTo>
                  <a:cubicBezTo>
                    <a:pt x="28" y="374"/>
                    <a:pt x="0" y="536"/>
                    <a:pt x="0" y="672"/>
                  </a:cubicBezTo>
                  <a:cubicBezTo>
                    <a:pt x="55" y="1404"/>
                    <a:pt x="787" y="2055"/>
                    <a:pt x="1709" y="2055"/>
                  </a:cubicBezTo>
                  <a:cubicBezTo>
                    <a:pt x="2008" y="2055"/>
                    <a:pt x="2360" y="1865"/>
                    <a:pt x="2631" y="1486"/>
                  </a:cubicBezTo>
                  <a:cubicBezTo>
                    <a:pt x="2686" y="1377"/>
                    <a:pt x="2713" y="1214"/>
                    <a:pt x="2686" y="1106"/>
                  </a:cubicBezTo>
                  <a:cubicBezTo>
                    <a:pt x="2640" y="970"/>
                    <a:pt x="2500" y="909"/>
                    <a:pt x="2360" y="909"/>
                  </a:cubicBezTo>
                  <a:cubicBezTo>
                    <a:pt x="2332" y="909"/>
                    <a:pt x="2305" y="912"/>
                    <a:pt x="2279" y="916"/>
                  </a:cubicBezTo>
                  <a:cubicBezTo>
                    <a:pt x="2116" y="943"/>
                    <a:pt x="2008" y="997"/>
                    <a:pt x="1845" y="1025"/>
                  </a:cubicBezTo>
                  <a:cubicBezTo>
                    <a:pt x="1724" y="1060"/>
                    <a:pt x="1620" y="1079"/>
                    <a:pt x="1528" y="1079"/>
                  </a:cubicBezTo>
                  <a:cubicBezTo>
                    <a:pt x="1270" y="1079"/>
                    <a:pt x="1110" y="931"/>
                    <a:pt x="950" y="591"/>
                  </a:cubicBezTo>
                  <a:cubicBezTo>
                    <a:pt x="896" y="455"/>
                    <a:pt x="841" y="292"/>
                    <a:pt x="760" y="157"/>
                  </a:cubicBezTo>
                  <a:cubicBezTo>
                    <a:pt x="677" y="50"/>
                    <a:pt x="559" y="1"/>
                    <a:pt x="44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993;p53"/>
            <p:cNvSpPr/>
            <p:nvPr/>
          </p:nvSpPr>
          <p:spPr>
            <a:xfrm>
              <a:off x="5665600" y="4846288"/>
              <a:ext cx="22400" cy="21775"/>
            </a:xfrm>
            <a:custGeom>
              <a:avLst/>
              <a:gdLst/>
              <a:ahLst/>
              <a:cxnLst/>
              <a:rect l="l" t="t" r="r" b="b"/>
              <a:pathLst>
                <a:path w="896" h="871" extrusionOk="0">
                  <a:moveTo>
                    <a:pt x="420" y="0"/>
                  </a:moveTo>
                  <a:cubicBezTo>
                    <a:pt x="194" y="0"/>
                    <a:pt x="1" y="206"/>
                    <a:pt x="1" y="436"/>
                  </a:cubicBezTo>
                  <a:cubicBezTo>
                    <a:pt x="28" y="653"/>
                    <a:pt x="245" y="870"/>
                    <a:pt x="489" y="870"/>
                  </a:cubicBezTo>
                  <a:cubicBezTo>
                    <a:pt x="679" y="870"/>
                    <a:pt x="869" y="681"/>
                    <a:pt x="869" y="464"/>
                  </a:cubicBezTo>
                  <a:cubicBezTo>
                    <a:pt x="896" y="219"/>
                    <a:pt x="706" y="2"/>
                    <a:pt x="462" y="2"/>
                  </a:cubicBezTo>
                  <a:cubicBezTo>
                    <a:pt x="448" y="1"/>
                    <a:pt x="434" y="0"/>
                    <a:pt x="420"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994;p53"/>
            <p:cNvSpPr/>
            <p:nvPr/>
          </p:nvSpPr>
          <p:spPr>
            <a:xfrm>
              <a:off x="5740200" y="4882288"/>
              <a:ext cx="19675" cy="19675"/>
            </a:xfrm>
            <a:custGeom>
              <a:avLst/>
              <a:gdLst/>
              <a:ahLst/>
              <a:cxnLst/>
              <a:rect l="l" t="t" r="r" b="b"/>
              <a:pathLst>
                <a:path w="787" h="787" extrusionOk="0">
                  <a:moveTo>
                    <a:pt x="462" y="0"/>
                  </a:moveTo>
                  <a:cubicBezTo>
                    <a:pt x="217" y="0"/>
                    <a:pt x="0" y="217"/>
                    <a:pt x="28" y="434"/>
                  </a:cubicBezTo>
                  <a:cubicBezTo>
                    <a:pt x="55" y="624"/>
                    <a:pt x="217" y="787"/>
                    <a:pt x="407" y="787"/>
                  </a:cubicBezTo>
                  <a:cubicBezTo>
                    <a:pt x="624" y="759"/>
                    <a:pt x="787" y="597"/>
                    <a:pt x="787" y="353"/>
                  </a:cubicBezTo>
                  <a:cubicBezTo>
                    <a:pt x="787" y="163"/>
                    <a:pt x="651" y="0"/>
                    <a:pt x="46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 name="Google Shape;1010;p53"/>
          <p:cNvGrpSpPr/>
          <p:nvPr/>
        </p:nvGrpSpPr>
        <p:grpSpPr>
          <a:xfrm>
            <a:off x="641654" y="443134"/>
            <a:ext cx="281652" cy="359650"/>
            <a:chOff x="5905475" y="2032050"/>
            <a:chExt cx="454350" cy="580175"/>
          </a:xfrm>
        </p:grpSpPr>
        <p:sp>
          <p:nvSpPr>
            <p:cNvPr id="54" name="Google Shape;1011;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012;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013;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014;p53"/>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015;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016;p53"/>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 name="Google Shape;1021;p53"/>
          <p:cNvGrpSpPr/>
          <p:nvPr/>
        </p:nvGrpSpPr>
        <p:grpSpPr>
          <a:xfrm>
            <a:off x="7913319" y="595564"/>
            <a:ext cx="372921" cy="304098"/>
            <a:chOff x="5426900" y="3064075"/>
            <a:chExt cx="281450" cy="229525"/>
          </a:xfrm>
        </p:grpSpPr>
        <p:sp>
          <p:nvSpPr>
            <p:cNvPr id="61" name="Google Shape;1022;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023;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024;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025;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026;p53"/>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027;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028;p53"/>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029;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030;p53"/>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TextBox 5"/>
          <p:cNvSpPr txBox="1"/>
          <p:nvPr/>
        </p:nvSpPr>
        <p:spPr>
          <a:xfrm>
            <a:off x="1118937" y="264695"/>
            <a:ext cx="3982452" cy="521970"/>
          </a:xfrm>
          <a:prstGeom prst="rect">
            <a:avLst/>
          </a:prstGeom>
          <a:noFill/>
        </p:spPr>
        <p:txBody>
          <a:bodyPr wrap="square" rtlCol="0">
            <a:spAutoFit/>
          </a:bodyPr>
          <a:lstStyle/>
          <a:p>
            <a:r>
              <a:rPr lang="en-US" sz="2800" b="1" dirty="0" smtClean="0"/>
              <a:t>b. Chu </a:t>
            </a:r>
            <a:r>
              <a:rPr lang="en-US" sz="2800" b="1" dirty="0" err="1" smtClean="0"/>
              <a:t>kì</a:t>
            </a:r>
            <a:endParaRPr lang="en-US" sz="2800" b="1" dirty="0"/>
          </a:p>
        </p:txBody>
      </p:sp>
      <p:sp>
        <p:nvSpPr>
          <p:cNvPr id="70" name="Rectangle 69"/>
          <p:cNvSpPr/>
          <p:nvPr/>
        </p:nvSpPr>
        <p:spPr>
          <a:xfrm>
            <a:off x="552450" y="611143"/>
            <a:ext cx="7645400" cy="4399915"/>
          </a:xfrm>
          <a:prstGeom prst="rect">
            <a:avLst/>
          </a:prstGeom>
        </p:spPr>
        <p:txBody>
          <a:bodyPr wrap="square">
            <a:spAutoFit/>
          </a:bodyPr>
          <a:lstStyle/>
          <a:p>
            <a:pPr algn="ctr">
              <a:lnSpc>
                <a:spcPct val="150000"/>
              </a:lnSpc>
              <a:spcAft>
                <a:spcPts val="800"/>
              </a:spcAft>
            </a:pPr>
            <a:r>
              <a:rPr lang="en-US" sz="2000" dirty="0" smtClean="0">
                <a:latin typeface="+mn-lt"/>
                <a:ea typeface="Times New Roman" panose="02020603050405020304" pitchFamily="18" charset="0"/>
                <a:cs typeface="Times New Roman" panose="02020603050405020304" pitchFamily="18" charset="0"/>
              </a:rPr>
              <a:t>NHIỆM VỤ: HOẠT ĐỘNG CÁ NHÂN (5P)</a:t>
            </a:r>
          </a:p>
          <a:p>
            <a:pPr>
              <a:lnSpc>
                <a:spcPct val="150000"/>
              </a:lnSpc>
              <a:spcAft>
                <a:spcPts val="800"/>
              </a:spcAft>
            </a:pPr>
            <a:r>
              <a:rPr lang="en-US" sz="2000" dirty="0" smtClean="0">
                <a:latin typeface="+mn-lt"/>
                <a:ea typeface="Times New Roman" panose="02020603050405020304" pitchFamily="18" charset="0"/>
                <a:cs typeface="Times New Roman" panose="02020603050405020304" pitchFamily="18" charset="0"/>
              </a:rPr>
              <a:t>a. - </a:t>
            </a:r>
            <a:r>
              <a:rPr lang="en-US" sz="2000" dirty="0">
                <a:latin typeface="+mn-lt"/>
                <a:ea typeface="Times New Roman" panose="02020603050405020304" pitchFamily="18" charset="0"/>
                <a:cs typeface="Times New Roman" panose="02020603050405020304" pitchFamily="18" charset="0"/>
              </a:rPr>
              <a:t>Chu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là</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gì</a:t>
            </a:r>
            <a:r>
              <a:rPr lang="en-US" sz="2000" dirty="0">
                <a:latin typeface="+mn-lt"/>
                <a:ea typeface="Times New Roman" panose="02020603050405020304" pitchFamily="18" charset="0"/>
                <a:cs typeface="Times New Roman" panose="02020603050405020304" pitchFamily="18" charset="0"/>
              </a:rPr>
              <a:t>? </a:t>
            </a: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    - </a:t>
            </a:r>
            <a:r>
              <a:rPr lang="en-US" sz="2000" dirty="0" err="1">
                <a:latin typeface="+mn-lt"/>
                <a:ea typeface="Times New Roman" panose="02020603050405020304" pitchFamily="18" charset="0"/>
                <a:cs typeface="Times New Roman" panose="02020603050405020304" pitchFamily="18" charset="0"/>
              </a:rPr>
              <a:t>Bảng</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tuần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hoàn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nguyên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tố</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hóa</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học</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có</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mấy</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    + </a:t>
            </a:r>
            <a:r>
              <a:rPr lang="en-US" sz="2000" dirty="0" err="1">
                <a:latin typeface="+mn-lt"/>
                <a:ea typeface="Times New Roman" panose="02020603050405020304" pitchFamily="18" charset="0"/>
                <a:cs typeface="Times New Roman" panose="02020603050405020304" pitchFamily="18" charset="0"/>
              </a:rPr>
              <a:t>Bao</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nhiêu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lớn.</a:t>
            </a:r>
          </a:p>
          <a:p>
            <a:pPr>
              <a:lnSpc>
                <a:spcPct val="150000"/>
              </a:lnSpc>
              <a:spcAft>
                <a:spcPts val="800"/>
              </a:spcAft>
            </a:pPr>
            <a:r>
              <a:rPr lang="en-US" sz="2000" dirty="0" err="1">
                <a:latin typeface="+mn-lt"/>
                <a:ea typeface="Times New Roman" panose="02020603050405020304" pitchFamily="18" charset="0"/>
                <a:cs typeface="Times New Roman" panose="02020603050405020304" pitchFamily="18" charset="0"/>
              </a:rPr>
              <a:t>    +</a:t>
            </a:r>
            <a:r>
              <a:rPr lang="en-US" sz="2000" dirty="0">
                <a:latin typeface="+mn-lt"/>
                <a:ea typeface="Times New Roman" panose="02020603050405020304" pitchFamily="18" charset="0"/>
                <a:cs typeface="Times New Roman" panose="02020603050405020304" pitchFamily="18" charset="0"/>
              </a:rPr>
              <a:t> B</a:t>
            </a:r>
            <a:r>
              <a:rPr lang="en-US" sz="2000" dirty="0" err="1">
                <a:latin typeface="+mn-lt"/>
                <a:ea typeface="Times New Roman" panose="02020603050405020304" pitchFamily="18" charset="0"/>
                <a:cs typeface="Times New Roman" panose="02020603050405020304" pitchFamily="18" charset="0"/>
              </a:rPr>
              <a:t>ao</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nhiêu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nhỏ</a:t>
            </a:r>
            <a:r>
              <a:rPr lang="en-US" sz="2000" dirty="0">
                <a:latin typeface="+mn-lt"/>
                <a:ea typeface="Times New Roman" panose="02020603050405020304" pitchFamily="18" charset="0"/>
                <a:cs typeface="Times New Roman" panose="02020603050405020304" pitchFamily="18" charset="0"/>
              </a:rPr>
              <a:t>?</a:t>
            </a:r>
            <a:endParaRPr lang="en-US" sz="2000" dirty="0">
              <a:latin typeface="+mn-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b. </a:t>
            </a:r>
            <a:r>
              <a:rPr lang="en-US" sz="2000" dirty="0" err="1">
                <a:latin typeface="+mn-lt"/>
                <a:ea typeface="Times New Roman" panose="02020603050405020304" pitchFamily="18" charset="0"/>
                <a:cs typeface="Times New Roman" panose="02020603050405020304" pitchFamily="18" charset="0"/>
              </a:rPr>
              <a:t>Mỗi</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bắt</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đầu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từ</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nhóm</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nào</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và</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kết</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thúc</a:t>
            </a:r>
            <a:r>
              <a:rPr lang="en-US" sz="2000" dirty="0">
                <a:latin typeface="+mn-lt"/>
                <a:ea typeface="Times New Roman" panose="02020603050405020304" pitchFamily="18" charset="0"/>
                <a:cs typeface="Times New Roman" panose="02020603050405020304" pitchFamily="18" charset="0"/>
              </a:rPr>
              <a:t> ở </a:t>
            </a:r>
            <a:r>
              <a:rPr lang="en-US" sz="2000" dirty="0" err="1">
                <a:latin typeface="+mn-lt"/>
                <a:ea typeface="Times New Roman" panose="02020603050405020304" pitchFamily="18" charset="0"/>
                <a:cs typeface="Times New Roman" panose="02020603050405020304" pitchFamily="18" charset="0"/>
              </a:rPr>
              <a:t>nhóm</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nào</a:t>
            </a:r>
            <a:r>
              <a:rPr lang="en-US" sz="2000" dirty="0">
                <a:latin typeface="+mn-lt"/>
                <a:ea typeface="Times New Roman" panose="02020603050405020304" pitchFamily="18" charset="0"/>
                <a:cs typeface="Times New Roman" panose="02020603050405020304" pitchFamily="18" charset="0"/>
              </a:rPr>
              <a:t>?</a:t>
            </a:r>
            <a:endParaRPr lang="en-US" sz="2000" dirty="0">
              <a:latin typeface="+mn-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c. </a:t>
            </a:r>
            <a:r>
              <a:rPr lang="en-US" sz="2000" dirty="0" err="1">
                <a:latin typeface="+mn-lt"/>
                <a:ea typeface="Times New Roman" panose="02020603050405020304" pitchFamily="18" charset="0"/>
                <a:cs typeface="Times New Roman" panose="02020603050405020304" pitchFamily="18" charset="0"/>
              </a:rPr>
              <a:t>Em</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hãy</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chỉ</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sự</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tuần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hoàn của electron</a:t>
            </a:r>
            <a:r>
              <a:rPr lang="en-US" sz="2000" dirty="0">
                <a:latin typeface="+mn-lt"/>
                <a:ea typeface="Times New Roman" panose="02020603050405020304" pitchFamily="18" charset="0"/>
                <a:cs typeface="Times New Roman" panose="02020603050405020304" pitchFamily="18" charset="0"/>
              </a:rPr>
              <a:t> ở </a:t>
            </a:r>
            <a:r>
              <a:rPr lang="en-US" sz="2000" dirty="0" err="1">
                <a:latin typeface="+mn-lt"/>
                <a:ea typeface="Times New Roman" panose="02020603050405020304" pitchFamily="18" charset="0"/>
                <a:cs typeface="Times New Roman" panose="02020603050405020304" pitchFamily="18" charset="0"/>
              </a:rPr>
              <a:t>mỗi</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trong</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bảng</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tuần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hoàn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các</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nguyên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tố</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hóa</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học</a:t>
            </a:r>
            <a:r>
              <a:rPr lang="en-US" sz="2000" dirty="0">
                <a:latin typeface="+mn-lt"/>
                <a:ea typeface="Times New Roman" panose="02020603050405020304" pitchFamily="18" charset="0"/>
                <a:cs typeface="Times New Roman" panose="02020603050405020304" pitchFamily="18" charset="0"/>
              </a:rPr>
              <a:t>?</a:t>
            </a:r>
            <a:endParaRPr lang="en-US" sz="2000" dirty="0">
              <a:effectLst/>
              <a:latin typeface="+mn-lt"/>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sp>
        <p:nvSpPr>
          <p:cNvPr id="8" name="Google Shape;873;p52"/>
          <p:cNvSpPr/>
          <p:nvPr/>
        </p:nvSpPr>
        <p:spPr>
          <a:xfrm>
            <a:off x="332244" y="544029"/>
            <a:ext cx="8141465" cy="4329629"/>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grpSp>
        <p:nvGrpSpPr>
          <p:cNvPr id="9" name="Google Shape;970;p53"/>
          <p:cNvGrpSpPr/>
          <p:nvPr/>
        </p:nvGrpSpPr>
        <p:grpSpPr>
          <a:xfrm>
            <a:off x="7860054" y="3928816"/>
            <a:ext cx="938366" cy="1023697"/>
            <a:chOff x="5117700" y="3973625"/>
            <a:chExt cx="956150" cy="1062588"/>
          </a:xfrm>
        </p:grpSpPr>
        <p:sp>
          <p:nvSpPr>
            <p:cNvPr id="10" name="Google Shape;971;p53"/>
            <p:cNvSpPr/>
            <p:nvPr/>
          </p:nvSpPr>
          <p:spPr>
            <a:xfrm>
              <a:off x="5140750" y="3999200"/>
              <a:ext cx="339075" cy="116175"/>
            </a:xfrm>
            <a:custGeom>
              <a:avLst/>
              <a:gdLst/>
              <a:ahLst/>
              <a:cxnLst/>
              <a:rect l="l" t="t" r="r" b="b"/>
              <a:pathLst>
                <a:path w="13563" h="4647" extrusionOk="0">
                  <a:moveTo>
                    <a:pt x="12817" y="1"/>
                  </a:moveTo>
                  <a:cubicBezTo>
                    <a:pt x="12793" y="1"/>
                    <a:pt x="12771" y="3"/>
                    <a:pt x="12749" y="8"/>
                  </a:cubicBezTo>
                  <a:cubicBezTo>
                    <a:pt x="12071" y="36"/>
                    <a:pt x="11393" y="36"/>
                    <a:pt x="10687" y="117"/>
                  </a:cubicBezTo>
                  <a:cubicBezTo>
                    <a:pt x="9358" y="253"/>
                    <a:pt x="8029" y="442"/>
                    <a:pt x="6673" y="605"/>
                  </a:cubicBezTo>
                  <a:cubicBezTo>
                    <a:pt x="4585" y="822"/>
                    <a:pt x="2496" y="985"/>
                    <a:pt x="407" y="1202"/>
                  </a:cubicBezTo>
                  <a:cubicBezTo>
                    <a:pt x="299" y="1202"/>
                    <a:pt x="163" y="1256"/>
                    <a:pt x="55" y="1283"/>
                  </a:cubicBezTo>
                  <a:cubicBezTo>
                    <a:pt x="28" y="1392"/>
                    <a:pt x="1" y="1473"/>
                    <a:pt x="1" y="1582"/>
                  </a:cubicBezTo>
                  <a:cubicBezTo>
                    <a:pt x="82" y="2504"/>
                    <a:pt x="190" y="3453"/>
                    <a:pt x="299" y="4403"/>
                  </a:cubicBezTo>
                  <a:cubicBezTo>
                    <a:pt x="299" y="4484"/>
                    <a:pt x="380" y="4538"/>
                    <a:pt x="435" y="4647"/>
                  </a:cubicBezTo>
                  <a:cubicBezTo>
                    <a:pt x="1926" y="4484"/>
                    <a:pt x="3418" y="4294"/>
                    <a:pt x="4883" y="4131"/>
                  </a:cubicBezTo>
                  <a:cubicBezTo>
                    <a:pt x="7514" y="3833"/>
                    <a:pt x="10118" y="3535"/>
                    <a:pt x="12722" y="3209"/>
                  </a:cubicBezTo>
                  <a:cubicBezTo>
                    <a:pt x="12993" y="3182"/>
                    <a:pt x="13264" y="3101"/>
                    <a:pt x="13508" y="3046"/>
                  </a:cubicBezTo>
                  <a:cubicBezTo>
                    <a:pt x="13563" y="2558"/>
                    <a:pt x="13318" y="876"/>
                    <a:pt x="13074" y="36"/>
                  </a:cubicBezTo>
                  <a:cubicBezTo>
                    <a:pt x="13009" y="36"/>
                    <a:pt x="12909" y="1"/>
                    <a:pt x="12817"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72;p53"/>
            <p:cNvSpPr/>
            <p:nvPr/>
          </p:nvSpPr>
          <p:spPr>
            <a:xfrm>
              <a:off x="5117700" y="3973625"/>
              <a:ext cx="387900" cy="828625"/>
            </a:xfrm>
            <a:custGeom>
              <a:avLst/>
              <a:gdLst/>
              <a:ahLst/>
              <a:cxnLst/>
              <a:rect l="l" t="t" r="r" b="b"/>
              <a:pathLst>
                <a:path w="15516" h="33145" extrusionOk="0">
                  <a:moveTo>
                    <a:pt x="13739" y="1024"/>
                  </a:moveTo>
                  <a:cubicBezTo>
                    <a:pt x="13831" y="1024"/>
                    <a:pt x="13931" y="1059"/>
                    <a:pt x="13996" y="1059"/>
                  </a:cubicBezTo>
                  <a:cubicBezTo>
                    <a:pt x="14240" y="1899"/>
                    <a:pt x="14485" y="3581"/>
                    <a:pt x="14430" y="4069"/>
                  </a:cubicBezTo>
                  <a:cubicBezTo>
                    <a:pt x="14186" y="4124"/>
                    <a:pt x="13915" y="4205"/>
                    <a:pt x="13644" y="4232"/>
                  </a:cubicBezTo>
                  <a:cubicBezTo>
                    <a:pt x="11040" y="4558"/>
                    <a:pt x="8436" y="4856"/>
                    <a:pt x="5805" y="5154"/>
                  </a:cubicBezTo>
                  <a:cubicBezTo>
                    <a:pt x="4340" y="5317"/>
                    <a:pt x="2848" y="5507"/>
                    <a:pt x="1357" y="5670"/>
                  </a:cubicBezTo>
                  <a:cubicBezTo>
                    <a:pt x="1302" y="5561"/>
                    <a:pt x="1221" y="5507"/>
                    <a:pt x="1221" y="5426"/>
                  </a:cubicBezTo>
                  <a:cubicBezTo>
                    <a:pt x="1112" y="4476"/>
                    <a:pt x="1004" y="3527"/>
                    <a:pt x="923" y="2605"/>
                  </a:cubicBezTo>
                  <a:cubicBezTo>
                    <a:pt x="923" y="2496"/>
                    <a:pt x="950" y="2415"/>
                    <a:pt x="977" y="2306"/>
                  </a:cubicBezTo>
                  <a:cubicBezTo>
                    <a:pt x="1085" y="2279"/>
                    <a:pt x="1221" y="2225"/>
                    <a:pt x="1329" y="2225"/>
                  </a:cubicBezTo>
                  <a:cubicBezTo>
                    <a:pt x="3418" y="2008"/>
                    <a:pt x="5507" y="1845"/>
                    <a:pt x="7595" y="1628"/>
                  </a:cubicBezTo>
                  <a:cubicBezTo>
                    <a:pt x="8951" y="1465"/>
                    <a:pt x="10280" y="1276"/>
                    <a:pt x="11609" y="1140"/>
                  </a:cubicBezTo>
                  <a:cubicBezTo>
                    <a:pt x="12315" y="1059"/>
                    <a:pt x="12993" y="1059"/>
                    <a:pt x="13671" y="1031"/>
                  </a:cubicBezTo>
                  <a:cubicBezTo>
                    <a:pt x="13693" y="1026"/>
                    <a:pt x="13715" y="1024"/>
                    <a:pt x="13739" y="1024"/>
                  </a:cubicBezTo>
                  <a:close/>
                  <a:moveTo>
                    <a:pt x="12179" y="5426"/>
                  </a:moveTo>
                  <a:cubicBezTo>
                    <a:pt x="12260" y="5643"/>
                    <a:pt x="12342" y="5805"/>
                    <a:pt x="12369" y="5968"/>
                  </a:cubicBezTo>
                  <a:cubicBezTo>
                    <a:pt x="12477" y="6863"/>
                    <a:pt x="12559" y="7758"/>
                    <a:pt x="12667" y="8653"/>
                  </a:cubicBezTo>
                  <a:cubicBezTo>
                    <a:pt x="12884" y="10715"/>
                    <a:pt x="13101" y="12776"/>
                    <a:pt x="13345" y="14810"/>
                  </a:cubicBezTo>
                  <a:cubicBezTo>
                    <a:pt x="13535" y="16601"/>
                    <a:pt x="13752" y="18391"/>
                    <a:pt x="13969" y="20181"/>
                  </a:cubicBezTo>
                  <a:cubicBezTo>
                    <a:pt x="14105" y="21483"/>
                    <a:pt x="14295" y="22812"/>
                    <a:pt x="14430" y="24141"/>
                  </a:cubicBezTo>
                  <a:cubicBezTo>
                    <a:pt x="14512" y="25117"/>
                    <a:pt x="14512" y="26121"/>
                    <a:pt x="14512" y="27125"/>
                  </a:cubicBezTo>
                  <a:cubicBezTo>
                    <a:pt x="14512" y="27369"/>
                    <a:pt x="14485" y="27640"/>
                    <a:pt x="14403" y="27884"/>
                  </a:cubicBezTo>
                  <a:cubicBezTo>
                    <a:pt x="14159" y="28508"/>
                    <a:pt x="13942" y="29132"/>
                    <a:pt x="13671" y="29728"/>
                  </a:cubicBezTo>
                  <a:cubicBezTo>
                    <a:pt x="13400" y="30325"/>
                    <a:pt x="12966" y="30786"/>
                    <a:pt x="12477" y="31220"/>
                  </a:cubicBezTo>
                  <a:cubicBezTo>
                    <a:pt x="11769" y="31827"/>
                    <a:pt x="10998" y="32088"/>
                    <a:pt x="10191" y="32088"/>
                  </a:cubicBezTo>
                  <a:cubicBezTo>
                    <a:pt x="9699" y="32088"/>
                    <a:pt x="9193" y="31991"/>
                    <a:pt x="8680" y="31817"/>
                  </a:cubicBezTo>
                  <a:cubicBezTo>
                    <a:pt x="8246" y="31681"/>
                    <a:pt x="7839" y="31437"/>
                    <a:pt x="7459" y="31220"/>
                  </a:cubicBezTo>
                  <a:cubicBezTo>
                    <a:pt x="6564" y="30678"/>
                    <a:pt x="5941" y="29891"/>
                    <a:pt x="5561" y="28888"/>
                  </a:cubicBezTo>
                  <a:cubicBezTo>
                    <a:pt x="5235" y="28020"/>
                    <a:pt x="5045" y="27125"/>
                    <a:pt x="4910" y="26202"/>
                  </a:cubicBezTo>
                  <a:cubicBezTo>
                    <a:pt x="4666" y="24629"/>
                    <a:pt x="4503" y="23056"/>
                    <a:pt x="4286" y="21483"/>
                  </a:cubicBezTo>
                  <a:cubicBezTo>
                    <a:pt x="4015" y="19367"/>
                    <a:pt x="4015" y="17224"/>
                    <a:pt x="3879" y="15109"/>
                  </a:cubicBezTo>
                  <a:cubicBezTo>
                    <a:pt x="3825" y="14159"/>
                    <a:pt x="3716" y="13210"/>
                    <a:pt x="3662" y="12261"/>
                  </a:cubicBezTo>
                  <a:cubicBezTo>
                    <a:pt x="3581" y="11257"/>
                    <a:pt x="3554" y="10226"/>
                    <a:pt x="3472" y="9223"/>
                  </a:cubicBezTo>
                  <a:cubicBezTo>
                    <a:pt x="3418" y="8545"/>
                    <a:pt x="3364" y="7840"/>
                    <a:pt x="3310" y="7161"/>
                  </a:cubicBezTo>
                  <a:cubicBezTo>
                    <a:pt x="3310" y="6944"/>
                    <a:pt x="3310" y="6700"/>
                    <a:pt x="3310" y="6402"/>
                  </a:cubicBezTo>
                  <a:cubicBezTo>
                    <a:pt x="6266" y="6022"/>
                    <a:pt x="9223" y="5778"/>
                    <a:pt x="12179" y="5426"/>
                  </a:cubicBezTo>
                  <a:close/>
                  <a:moveTo>
                    <a:pt x="13969" y="1"/>
                  </a:moveTo>
                  <a:cubicBezTo>
                    <a:pt x="12830" y="1"/>
                    <a:pt x="11745" y="109"/>
                    <a:pt x="10633" y="245"/>
                  </a:cubicBezTo>
                  <a:cubicBezTo>
                    <a:pt x="9358" y="408"/>
                    <a:pt x="8083" y="570"/>
                    <a:pt x="6808" y="706"/>
                  </a:cubicBezTo>
                  <a:cubicBezTo>
                    <a:pt x="4856" y="923"/>
                    <a:pt x="2876" y="1140"/>
                    <a:pt x="895" y="1330"/>
                  </a:cubicBezTo>
                  <a:cubicBezTo>
                    <a:pt x="733" y="1357"/>
                    <a:pt x="597" y="1384"/>
                    <a:pt x="462" y="1411"/>
                  </a:cubicBezTo>
                  <a:cubicBezTo>
                    <a:pt x="190" y="1493"/>
                    <a:pt x="28" y="1655"/>
                    <a:pt x="0" y="1981"/>
                  </a:cubicBezTo>
                  <a:cubicBezTo>
                    <a:pt x="0" y="2089"/>
                    <a:pt x="0" y="2198"/>
                    <a:pt x="0" y="2333"/>
                  </a:cubicBezTo>
                  <a:cubicBezTo>
                    <a:pt x="55" y="3229"/>
                    <a:pt x="82" y="4124"/>
                    <a:pt x="163" y="5019"/>
                  </a:cubicBezTo>
                  <a:cubicBezTo>
                    <a:pt x="217" y="5398"/>
                    <a:pt x="326" y="5751"/>
                    <a:pt x="434" y="6131"/>
                  </a:cubicBezTo>
                  <a:cubicBezTo>
                    <a:pt x="536" y="6461"/>
                    <a:pt x="781" y="6649"/>
                    <a:pt x="1123" y="6649"/>
                  </a:cubicBezTo>
                  <a:cubicBezTo>
                    <a:pt x="1146" y="6649"/>
                    <a:pt x="1170" y="6648"/>
                    <a:pt x="1194" y="6646"/>
                  </a:cubicBezTo>
                  <a:cubicBezTo>
                    <a:pt x="1411" y="6646"/>
                    <a:pt x="1601" y="6592"/>
                    <a:pt x="1818" y="6565"/>
                  </a:cubicBezTo>
                  <a:cubicBezTo>
                    <a:pt x="1980" y="6538"/>
                    <a:pt x="2143" y="6510"/>
                    <a:pt x="2387" y="6483"/>
                  </a:cubicBezTo>
                  <a:cubicBezTo>
                    <a:pt x="2387" y="6700"/>
                    <a:pt x="2414" y="6863"/>
                    <a:pt x="2414" y="6999"/>
                  </a:cubicBezTo>
                  <a:cubicBezTo>
                    <a:pt x="2469" y="8111"/>
                    <a:pt x="2550" y="9223"/>
                    <a:pt x="2604" y="10335"/>
                  </a:cubicBezTo>
                  <a:cubicBezTo>
                    <a:pt x="2740" y="12505"/>
                    <a:pt x="2876" y="14675"/>
                    <a:pt x="3011" y="16845"/>
                  </a:cubicBezTo>
                  <a:cubicBezTo>
                    <a:pt x="3065" y="17794"/>
                    <a:pt x="3065" y="18743"/>
                    <a:pt x="3174" y="19693"/>
                  </a:cubicBezTo>
                  <a:cubicBezTo>
                    <a:pt x="3364" y="21727"/>
                    <a:pt x="3581" y="23734"/>
                    <a:pt x="3852" y="25768"/>
                  </a:cubicBezTo>
                  <a:cubicBezTo>
                    <a:pt x="3988" y="26799"/>
                    <a:pt x="4259" y="27803"/>
                    <a:pt x="4530" y="28806"/>
                  </a:cubicBezTo>
                  <a:cubicBezTo>
                    <a:pt x="4964" y="30434"/>
                    <a:pt x="6022" y="31573"/>
                    <a:pt x="7514" y="32332"/>
                  </a:cubicBezTo>
                  <a:cubicBezTo>
                    <a:pt x="8002" y="32576"/>
                    <a:pt x="8517" y="32793"/>
                    <a:pt x="9033" y="32956"/>
                  </a:cubicBezTo>
                  <a:cubicBezTo>
                    <a:pt x="9490" y="33080"/>
                    <a:pt x="9934" y="33144"/>
                    <a:pt x="10363" y="33144"/>
                  </a:cubicBezTo>
                  <a:cubicBezTo>
                    <a:pt x="11434" y="33144"/>
                    <a:pt x="12412" y="32743"/>
                    <a:pt x="13264" y="31871"/>
                  </a:cubicBezTo>
                  <a:cubicBezTo>
                    <a:pt x="14729" y="30352"/>
                    <a:pt x="15407" y="28535"/>
                    <a:pt x="15434" y="26474"/>
                  </a:cubicBezTo>
                  <a:cubicBezTo>
                    <a:pt x="15461" y="24900"/>
                    <a:pt x="15244" y="23327"/>
                    <a:pt x="15081" y="21781"/>
                  </a:cubicBezTo>
                  <a:cubicBezTo>
                    <a:pt x="14864" y="19910"/>
                    <a:pt x="14566" y="18038"/>
                    <a:pt x="14349" y="16139"/>
                  </a:cubicBezTo>
                  <a:cubicBezTo>
                    <a:pt x="14159" y="14675"/>
                    <a:pt x="14023" y="13183"/>
                    <a:pt x="13861" y="11691"/>
                  </a:cubicBezTo>
                  <a:cubicBezTo>
                    <a:pt x="13671" y="9874"/>
                    <a:pt x="13481" y="8029"/>
                    <a:pt x="13264" y="6185"/>
                  </a:cubicBezTo>
                  <a:cubicBezTo>
                    <a:pt x="13237" y="5914"/>
                    <a:pt x="13183" y="5643"/>
                    <a:pt x="13155" y="5317"/>
                  </a:cubicBezTo>
                  <a:cubicBezTo>
                    <a:pt x="13345" y="5263"/>
                    <a:pt x="13508" y="5236"/>
                    <a:pt x="13644" y="5181"/>
                  </a:cubicBezTo>
                  <a:cubicBezTo>
                    <a:pt x="14105" y="5100"/>
                    <a:pt x="14539" y="5019"/>
                    <a:pt x="14973" y="4910"/>
                  </a:cubicBezTo>
                  <a:cubicBezTo>
                    <a:pt x="15298" y="4856"/>
                    <a:pt x="15461" y="4612"/>
                    <a:pt x="15488" y="4313"/>
                  </a:cubicBezTo>
                  <a:cubicBezTo>
                    <a:pt x="15515" y="4178"/>
                    <a:pt x="15515" y="4042"/>
                    <a:pt x="15488" y="3879"/>
                  </a:cubicBezTo>
                  <a:cubicBezTo>
                    <a:pt x="15353" y="2876"/>
                    <a:pt x="15190" y="1872"/>
                    <a:pt x="15027" y="869"/>
                  </a:cubicBezTo>
                  <a:cubicBezTo>
                    <a:pt x="14891" y="164"/>
                    <a:pt x="14702" y="28"/>
                    <a:pt x="139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73;p53"/>
            <p:cNvSpPr/>
            <p:nvPr/>
          </p:nvSpPr>
          <p:spPr>
            <a:xfrm>
              <a:off x="5722550" y="4204600"/>
              <a:ext cx="328900" cy="170500"/>
            </a:xfrm>
            <a:custGeom>
              <a:avLst/>
              <a:gdLst/>
              <a:ahLst/>
              <a:cxnLst/>
              <a:rect l="l" t="t" r="r" b="b"/>
              <a:pathLst>
                <a:path w="13156" h="6820" extrusionOk="0">
                  <a:moveTo>
                    <a:pt x="1169" y="1"/>
                  </a:moveTo>
                  <a:cubicBezTo>
                    <a:pt x="998" y="1"/>
                    <a:pt x="910" y="111"/>
                    <a:pt x="787" y="391"/>
                  </a:cubicBezTo>
                  <a:cubicBezTo>
                    <a:pt x="543" y="960"/>
                    <a:pt x="326" y="1530"/>
                    <a:pt x="82" y="2100"/>
                  </a:cubicBezTo>
                  <a:cubicBezTo>
                    <a:pt x="28" y="2262"/>
                    <a:pt x="28" y="2425"/>
                    <a:pt x="1" y="2561"/>
                  </a:cubicBezTo>
                  <a:cubicBezTo>
                    <a:pt x="598" y="2913"/>
                    <a:pt x="11122" y="6629"/>
                    <a:pt x="11990" y="6819"/>
                  </a:cubicBezTo>
                  <a:cubicBezTo>
                    <a:pt x="12044" y="6765"/>
                    <a:pt x="12125" y="6683"/>
                    <a:pt x="12180" y="6602"/>
                  </a:cubicBezTo>
                  <a:cubicBezTo>
                    <a:pt x="12451" y="5924"/>
                    <a:pt x="12749" y="5246"/>
                    <a:pt x="12993" y="4568"/>
                  </a:cubicBezTo>
                  <a:cubicBezTo>
                    <a:pt x="13156" y="4161"/>
                    <a:pt x="13075" y="4080"/>
                    <a:pt x="12695" y="3917"/>
                  </a:cubicBezTo>
                  <a:cubicBezTo>
                    <a:pt x="12586" y="3863"/>
                    <a:pt x="12478" y="3835"/>
                    <a:pt x="12369" y="3808"/>
                  </a:cubicBezTo>
                  <a:cubicBezTo>
                    <a:pt x="11339" y="3456"/>
                    <a:pt x="10308" y="3103"/>
                    <a:pt x="9277" y="2750"/>
                  </a:cubicBezTo>
                  <a:lnTo>
                    <a:pt x="1547" y="92"/>
                  </a:lnTo>
                  <a:cubicBezTo>
                    <a:pt x="1383" y="34"/>
                    <a:pt x="1263" y="1"/>
                    <a:pt x="11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74;p53"/>
            <p:cNvSpPr/>
            <p:nvPr/>
          </p:nvSpPr>
          <p:spPr>
            <a:xfrm>
              <a:off x="5563200" y="4177900"/>
              <a:ext cx="510650" cy="858300"/>
            </a:xfrm>
            <a:custGeom>
              <a:avLst/>
              <a:gdLst/>
              <a:ahLst/>
              <a:cxnLst/>
              <a:rect l="l" t="t" r="r" b="b"/>
              <a:pathLst>
                <a:path w="20426" h="34332" extrusionOk="0">
                  <a:moveTo>
                    <a:pt x="7543" y="1069"/>
                  </a:moveTo>
                  <a:cubicBezTo>
                    <a:pt x="7637" y="1069"/>
                    <a:pt x="7757" y="1102"/>
                    <a:pt x="7921" y="1160"/>
                  </a:cubicBezTo>
                  <a:lnTo>
                    <a:pt x="15651" y="3818"/>
                  </a:lnTo>
                  <a:cubicBezTo>
                    <a:pt x="16682" y="4171"/>
                    <a:pt x="17713" y="4524"/>
                    <a:pt x="18743" y="4876"/>
                  </a:cubicBezTo>
                  <a:cubicBezTo>
                    <a:pt x="18852" y="4903"/>
                    <a:pt x="18960" y="4931"/>
                    <a:pt x="19069" y="4985"/>
                  </a:cubicBezTo>
                  <a:cubicBezTo>
                    <a:pt x="19449" y="5148"/>
                    <a:pt x="19530" y="5229"/>
                    <a:pt x="19367" y="5636"/>
                  </a:cubicBezTo>
                  <a:cubicBezTo>
                    <a:pt x="19123" y="6314"/>
                    <a:pt x="18825" y="6992"/>
                    <a:pt x="18554" y="7670"/>
                  </a:cubicBezTo>
                  <a:cubicBezTo>
                    <a:pt x="18499" y="7751"/>
                    <a:pt x="18418" y="7833"/>
                    <a:pt x="18364" y="7887"/>
                  </a:cubicBezTo>
                  <a:cubicBezTo>
                    <a:pt x="17496" y="7697"/>
                    <a:pt x="6972" y="3981"/>
                    <a:pt x="6375" y="3629"/>
                  </a:cubicBezTo>
                  <a:cubicBezTo>
                    <a:pt x="6402" y="3493"/>
                    <a:pt x="6402" y="3330"/>
                    <a:pt x="6456" y="3168"/>
                  </a:cubicBezTo>
                  <a:cubicBezTo>
                    <a:pt x="6700" y="2598"/>
                    <a:pt x="6917" y="2028"/>
                    <a:pt x="7161" y="1459"/>
                  </a:cubicBezTo>
                  <a:cubicBezTo>
                    <a:pt x="7284" y="1179"/>
                    <a:pt x="7372" y="1069"/>
                    <a:pt x="7543" y="1069"/>
                  </a:cubicBezTo>
                  <a:close/>
                  <a:moveTo>
                    <a:pt x="8165" y="5337"/>
                  </a:moveTo>
                  <a:cubicBezTo>
                    <a:pt x="10932" y="6314"/>
                    <a:pt x="13644" y="7263"/>
                    <a:pt x="16411" y="8213"/>
                  </a:cubicBezTo>
                  <a:cubicBezTo>
                    <a:pt x="16384" y="8402"/>
                    <a:pt x="16356" y="8565"/>
                    <a:pt x="16329" y="8728"/>
                  </a:cubicBezTo>
                  <a:cubicBezTo>
                    <a:pt x="15353" y="12607"/>
                    <a:pt x="14268" y="16458"/>
                    <a:pt x="13074" y="20283"/>
                  </a:cubicBezTo>
                  <a:cubicBezTo>
                    <a:pt x="12803" y="21178"/>
                    <a:pt x="12559" y="22073"/>
                    <a:pt x="12288" y="22941"/>
                  </a:cubicBezTo>
                  <a:cubicBezTo>
                    <a:pt x="11610" y="25165"/>
                    <a:pt x="10742" y="27308"/>
                    <a:pt x="9765" y="29423"/>
                  </a:cubicBezTo>
                  <a:cubicBezTo>
                    <a:pt x="9521" y="29966"/>
                    <a:pt x="9223" y="30481"/>
                    <a:pt x="8925" y="30997"/>
                  </a:cubicBezTo>
                  <a:cubicBezTo>
                    <a:pt x="8219" y="32217"/>
                    <a:pt x="7107" y="32895"/>
                    <a:pt x="5778" y="33275"/>
                  </a:cubicBezTo>
                  <a:cubicBezTo>
                    <a:pt x="5456" y="33360"/>
                    <a:pt x="5123" y="33402"/>
                    <a:pt x="4787" y="33402"/>
                  </a:cubicBezTo>
                  <a:cubicBezTo>
                    <a:pt x="4585" y="33402"/>
                    <a:pt x="4381" y="33387"/>
                    <a:pt x="4178" y="33356"/>
                  </a:cubicBezTo>
                  <a:cubicBezTo>
                    <a:pt x="2984" y="33194"/>
                    <a:pt x="1493" y="32163"/>
                    <a:pt x="1140" y="30427"/>
                  </a:cubicBezTo>
                  <a:cubicBezTo>
                    <a:pt x="977" y="29640"/>
                    <a:pt x="977" y="28881"/>
                    <a:pt x="1059" y="28094"/>
                  </a:cubicBezTo>
                  <a:cubicBezTo>
                    <a:pt x="1221" y="26304"/>
                    <a:pt x="1628" y="24595"/>
                    <a:pt x="2062" y="22859"/>
                  </a:cubicBezTo>
                  <a:cubicBezTo>
                    <a:pt x="2713" y="20201"/>
                    <a:pt x="3663" y="17652"/>
                    <a:pt x="4585" y="15102"/>
                  </a:cubicBezTo>
                  <a:cubicBezTo>
                    <a:pt x="5615" y="12281"/>
                    <a:pt x="6646" y="9433"/>
                    <a:pt x="7677" y="6612"/>
                  </a:cubicBezTo>
                  <a:cubicBezTo>
                    <a:pt x="7840" y="6205"/>
                    <a:pt x="8002" y="5771"/>
                    <a:pt x="8165" y="5337"/>
                  </a:cubicBezTo>
                  <a:close/>
                  <a:moveTo>
                    <a:pt x="7092" y="0"/>
                  </a:moveTo>
                  <a:cubicBezTo>
                    <a:pt x="6810" y="0"/>
                    <a:pt x="6680" y="185"/>
                    <a:pt x="6511" y="618"/>
                  </a:cubicBezTo>
                  <a:cubicBezTo>
                    <a:pt x="6185" y="1404"/>
                    <a:pt x="5860" y="2218"/>
                    <a:pt x="5561" y="3005"/>
                  </a:cubicBezTo>
                  <a:cubicBezTo>
                    <a:pt x="5480" y="3222"/>
                    <a:pt x="5398" y="3439"/>
                    <a:pt x="5344" y="3683"/>
                  </a:cubicBezTo>
                  <a:cubicBezTo>
                    <a:pt x="5290" y="4063"/>
                    <a:pt x="5371" y="4252"/>
                    <a:pt x="5751" y="4415"/>
                  </a:cubicBezTo>
                  <a:cubicBezTo>
                    <a:pt x="6104" y="4551"/>
                    <a:pt x="6456" y="4686"/>
                    <a:pt x="6809" y="4822"/>
                  </a:cubicBezTo>
                  <a:cubicBezTo>
                    <a:pt x="6944" y="4876"/>
                    <a:pt x="7080" y="4958"/>
                    <a:pt x="7216" y="5039"/>
                  </a:cubicBezTo>
                  <a:cubicBezTo>
                    <a:pt x="7053" y="5500"/>
                    <a:pt x="6890" y="5880"/>
                    <a:pt x="6755" y="6287"/>
                  </a:cubicBezTo>
                  <a:cubicBezTo>
                    <a:pt x="5588" y="9460"/>
                    <a:pt x="4449" y="12634"/>
                    <a:pt x="3283" y="15834"/>
                  </a:cubicBezTo>
                  <a:cubicBezTo>
                    <a:pt x="2089" y="18981"/>
                    <a:pt x="1086" y="22181"/>
                    <a:pt x="462" y="25490"/>
                  </a:cubicBezTo>
                  <a:cubicBezTo>
                    <a:pt x="191" y="26901"/>
                    <a:pt x="1" y="28311"/>
                    <a:pt x="109" y="29749"/>
                  </a:cubicBezTo>
                  <a:cubicBezTo>
                    <a:pt x="191" y="31186"/>
                    <a:pt x="733" y="32407"/>
                    <a:pt x="1927" y="33302"/>
                  </a:cubicBezTo>
                  <a:cubicBezTo>
                    <a:pt x="2853" y="34000"/>
                    <a:pt x="3861" y="34332"/>
                    <a:pt x="4885" y="34332"/>
                  </a:cubicBezTo>
                  <a:cubicBezTo>
                    <a:pt x="5811" y="34332"/>
                    <a:pt x="6749" y="34061"/>
                    <a:pt x="7650" y="33546"/>
                  </a:cubicBezTo>
                  <a:cubicBezTo>
                    <a:pt x="8057" y="33329"/>
                    <a:pt x="8436" y="33004"/>
                    <a:pt x="8762" y="32678"/>
                  </a:cubicBezTo>
                  <a:cubicBezTo>
                    <a:pt x="9494" y="31919"/>
                    <a:pt x="10037" y="31024"/>
                    <a:pt x="10471" y="30074"/>
                  </a:cubicBezTo>
                  <a:cubicBezTo>
                    <a:pt x="11366" y="28203"/>
                    <a:pt x="12179" y="26331"/>
                    <a:pt x="12803" y="24351"/>
                  </a:cubicBezTo>
                  <a:cubicBezTo>
                    <a:pt x="13834" y="21042"/>
                    <a:pt x="14838" y="17706"/>
                    <a:pt x="15787" y="14343"/>
                  </a:cubicBezTo>
                  <a:cubicBezTo>
                    <a:pt x="16275" y="12742"/>
                    <a:pt x="16655" y="11088"/>
                    <a:pt x="17089" y="9487"/>
                  </a:cubicBezTo>
                  <a:cubicBezTo>
                    <a:pt x="17170" y="9189"/>
                    <a:pt x="17170" y="8864"/>
                    <a:pt x="17414" y="8592"/>
                  </a:cubicBezTo>
                  <a:cubicBezTo>
                    <a:pt x="17658" y="8647"/>
                    <a:pt x="17903" y="8728"/>
                    <a:pt x="18147" y="8782"/>
                  </a:cubicBezTo>
                  <a:cubicBezTo>
                    <a:pt x="18319" y="8831"/>
                    <a:pt x="18459" y="8858"/>
                    <a:pt x="18578" y="8858"/>
                  </a:cubicBezTo>
                  <a:cubicBezTo>
                    <a:pt x="18853" y="8858"/>
                    <a:pt x="19015" y="8716"/>
                    <a:pt x="19204" y="8375"/>
                  </a:cubicBezTo>
                  <a:cubicBezTo>
                    <a:pt x="19666" y="7534"/>
                    <a:pt x="20018" y="6666"/>
                    <a:pt x="20317" y="5744"/>
                  </a:cubicBezTo>
                  <a:cubicBezTo>
                    <a:pt x="20344" y="5582"/>
                    <a:pt x="20371" y="5419"/>
                    <a:pt x="20398" y="5256"/>
                  </a:cubicBezTo>
                  <a:cubicBezTo>
                    <a:pt x="20425" y="4795"/>
                    <a:pt x="20317" y="4578"/>
                    <a:pt x="19855" y="4388"/>
                  </a:cubicBezTo>
                  <a:cubicBezTo>
                    <a:pt x="19394" y="4171"/>
                    <a:pt x="18933" y="3981"/>
                    <a:pt x="18472" y="3818"/>
                  </a:cubicBezTo>
                  <a:cubicBezTo>
                    <a:pt x="16519" y="3140"/>
                    <a:pt x="14566" y="2517"/>
                    <a:pt x="12613" y="1838"/>
                  </a:cubicBezTo>
                  <a:cubicBezTo>
                    <a:pt x="10932" y="1269"/>
                    <a:pt x="9250" y="672"/>
                    <a:pt x="7568" y="103"/>
                  </a:cubicBezTo>
                  <a:cubicBezTo>
                    <a:pt x="7369" y="36"/>
                    <a:pt x="7216" y="0"/>
                    <a:pt x="7092" y="0"/>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75;p53"/>
            <p:cNvSpPr/>
            <p:nvPr/>
          </p:nvSpPr>
          <p:spPr>
            <a:xfrm>
              <a:off x="5200425" y="4108563"/>
              <a:ext cx="280775" cy="667100"/>
            </a:xfrm>
            <a:custGeom>
              <a:avLst/>
              <a:gdLst/>
              <a:ahLst/>
              <a:cxnLst/>
              <a:rect l="l" t="t" r="r" b="b"/>
              <a:pathLst>
                <a:path w="11231" h="26684" extrusionOk="0">
                  <a:moveTo>
                    <a:pt x="8897" y="1"/>
                  </a:moveTo>
                  <a:cubicBezTo>
                    <a:pt x="5914" y="380"/>
                    <a:pt x="2957" y="597"/>
                    <a:pt x="1" y="1004"/>
                  </a:cubicBezTo>
                  <a:cubicBezTo>
                    <a:pt x="1" y="1303"/>
                    <a:pt x="1" y="1520"/>
                    <a:pt x="28" y="1764"/>
                  </a:cubicBezTo>
                  <a:cubicBezTo>
                    <a:pt x="55" y="2442"/>
                    <a:pt x="136" y="3120"/>
                    <a:pt x="164" y="3825"/>
                  </a:cubicBezTo>
                  <a:cubicBezTo>
                    <a:pt x="245" y="4829"/>
                    <a:pt x="272" y="5860"/>
                    <a:pt x="353" y="6863"/>
                  </a:cubicBezTo>
                  <a:cubicBezTo>
                    <a:pt x="408" y="7812"/>
                    <a:pt x="516" y="8762"/>
                    <a:pt x="570" y="9711"/>
                  </a:cubicBezTo>
                  <a:cubicBezTo>
                    <a:pt x="733" y="11827"/>
                    <a:pt x="706" y="13970"/>
                    <a:pt x="1004" y="16085"/>
                  </a:cubicBezTo>
                  <a:cubicBezTo>
                    <a:pt x="1194" y="17658"/>
                    <a:pt x="1384" y="19232"/>
                    <a:pt x="1601" y="20805"/>
                  </a:cubicBezTo>
                  <a:cubicBezTo>
                    <a:pt x="1737" y="21727"/>
                    <a:pt x="1927" y="22622"/>
                    <a:pt x="2252" y="23490"/>
                  </a:cubicBezTo>
                  <a:cubicBezTo>
                    <a:pt x="2632" y="24494"/>
                    <a:pt x="3256" y="25253"/>
                    <a:pt x="4178" y="25795"/>
                  </a:cubicBezTo>
                  <a:cubicBezTo>
                    <a:pt x="4558" y="26040"/>
                    <a:pt x="4964" y="26284"/>
                    <a:pt x="5371" y="26419"/>
                  </a:cubicBezTo>
                  <a:cubicBezTo>
                    <a:pt x="5876" y="26591"/>
                    <a:pt x="6372" y="26683"/>
                    <a:pt x="6856" y="26683"/>
                  </a:cubicBezTo>
                  <a:cubicBezTo>
                    <a:pt x="7673" y="26683"/>
                    <a:pt x="8453" y="26419"/>
                    <a:pt x="9169" y="25823"/>
                  </a:cubicBezTo>
                  <a:cubicBezTo>
                    <a:pt x="9684" y="25389"/>
                    <a:pt x="10091" y="24928"/>
                    <a:pt x="10362" y="24331"/>
                  </a:cubicBezTo>
                  <a:cubicBezTo>
                    <a:pt x="10633" y="23734"/>
                    <a:pt x="10877" y="23110"/>
                    <a:pt x="11094" y="22486"/>
                  </a:cubicBezTo>
                  <a:cubicBezTo>
                    <a:pt x="11176" y="22242"/>
                    <a:pt x="11230" y="21971"/>
                    <a:pt x="11230" y="21700"/>
                  </a:cubicBezTo>
                  <a:cubicBezTo>
                    <a:pt x="11203" y="20723"/>
                    <a:pt x="11203" y="19720"/>
                    <a:pt x="11122" y="18716"/>
                  </a:cubicBezTo>
                  <a:cubicBezTo>
                    <a:pt x="11013" y="17414"/>
                    <a:pt x="10823" y="16085"/>
                    <a:pt x="10660" y="14783"/>
                  </a:cubicBezTo>
                  <a:cubicBezTo>
                    <a:pt x="10443" y="12993"/>
                    <a:pt x="10227" y="11203"/>
                    <a:pt x="10037" y="9413"/>
                  </a:cubicBezTo>
                  <a:cubicBezTo>
                    <a:pt x="9793" y="7351"/>
                    <a:pt x="9576" y="5317"/>
                    <a:pt x="9359" y="3256"/>
                  </a:cubicBezTo>
                  <a:cubicBezTo>
                    <a:pt x="9250" y="2361"/>
                    <a:pt x="9169" y="1465"/>
                    <a:pt x="9060" y="570"/>
                  </a:cubicBezTo>
                  <a:cubicBezTo>
                    <a:pt x="9033" y="408"/>
                    <a:pt x="8952" y="218"/>
                    <a:pt x="889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76;p53"/>
            <p:cNvSpPr/>
            <p:nvPr/>
          </p:nvSpPr>
          <p:spPr>
            <a:xfrm>
              <a:off x="5140750" y="3998713"/>
              <a:ext cx="339075" cy="116650"/>
            </a:xfrm>
            <a:custGeom>
              <a:avLst/>
              <a:gdLst/>
              <a:ahLst/>
              <a:cxnLst/>
              <a:rect l="l" t="t" r="r" b="b"/>
              <a:pathLst>
                <a:path w="13563" h="4666" extrusionOk="0">
                  <a:moveTo>
                    <a:pt x="12776" y="1"/>
                  </a:moveTo>
                  <a:cubicBezTo>
                    <a:pt x="12071" y="28"/>
                    <a:pt x="11393" y="55"/>
                    <a:pt x="10715" y="136"/>
                  </a:cubicBezTo>
                  <a:cubicBezTo>
                    <a:pt x="9359" y="272"/>
                    <a:pt x="8030" y="462"/>
                    <a:pt x="6701" y="597"/>
                  </a:cubicBezTo>
                  <a:cubicBezTo>
                    <a:pt x="4612" y="814"/>
                    <a:pt x="2496" y="1004"/>
                    <a:pt x="408" y="1221"/>
                  </a:cubicBezTo>
                  <a:cubicBezTo>
                    <a:pt x="299" y="1221"/>
                    <a:pt x="191" y="1276"/>
                    <a:pt x="55" y="1303"/>
                  </a:cubicBezTo>
                  <a:cubicBezTo>
                    <a:pt x="55" y="1411"/>
                    <a:pt x="1" y="1493"/>
                    <a:pt x="1" y="1574"/>
                  </a:cubicBezTo>
                  <a:cubicBezTo>
                    <a:pt x="109" y="2523"/>
                    <a:pt x="218" y="3473"/>
                    <a:pt x="299" y="4395"/>
                  </a:cubicBezTo>
                  <a:cubicBezTo>
                    <a:pt x="326" y="4476"/>
                    <a:pt x="408" y="4558"/>
                    <a:pt x="462" y="4666"/>
                  </a:cubicBezTo>
                  <a:cubicBezTo>
                    <a:pt x="1954" y="4476"/>
                    <a:pt x="3419" y="4313"/>
                    <a:pt x="4910" y="4151"/>
                  </a:cubicBezTo>
                  <a:cubicBezTo>
                    <a:pt x="7514" y="3852"/>
                    <a:pt x="10118" y="3554"/>
                    <a:pt x="12722" y="3228"/>
                  </a:cubicBezTo>
                  <a:cubicBezTo>
                    <a:pt x="12993" y="3201"/>
                    <a:pt x="13264" y="3120"/>
                    <a:pt x="13536" y="3066"/>
                  </a:cubicBezTo>
                  <a:cubicBezTo>
                    <a:pt x="13563" y="2577"/>
                    <a:pt x="13319" y="896"/>
                    <a:pt x="13075" y="55"/>
                  </a:cubicBezTo>
                  <a:cubicBezTo>
                    <a:pt x="12993" y="28"/>
                    <a:pt x="12885" y="1"/>
                    <a:pt x="12776"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77;p53"/>
            <p:cNvSpPr/>
            <p:nvPr/>
          </p:nvSpPr>
          <p:spPr>
            <a:xfrm>
              <a:off x="5117700" y="3973638"/>
              <a:ext cx="387900" cy="827925"/>
            </a:xfrm>
            <a:custGeom>
              <a:avLst/>
              <a:gdLst/>
              <a:ahLst/>
              <a:cxnLst/>
              <a:rect l="l" t="t" r="r" b="b"/>
              <a:pathLst>
                <a:path w="15516" h="33117" extrusionOk="0">
                  <a:moveTo>
                    <a:pt x="13698" y="1004"/>
                  </a:moveTo>
                  <a:cubicBezTo>
                    <a:pt x="13807" y="1004"/>
                    <a:pt x="13915" y="1031"/>
                    <a:pt x="13997" y="1058"/>
                  </a:cubicBezTo>
                  <a:cubicBezTo>
                    <a:pt x="14241" y="1899"/>
                    <a:pt x="14485" y="3580"/>
                    <a:pt x="14458" y="4069"/>
                  </a:cubicBezTo>
                  <a:cubicBezTo>
                    <a:pt x="14186" y="4123"/>
                    <a:pt x="13915" y="4204"/>
                    <a:pt x="13644" y="4231"/>
                  </a:cubicBezTo>
                  <a:cubicBezTo>
                    <a:pt x="11040" y="4557"/>
                    <a:pt x="8436" y="4855"/>
                    <a:pt x="5832" y="5154"/>
                  </a:cubicBezTo>
                  <a:cubicBezTo>
                    <a:pt x="4341" y="5316"/>
                    <a:pt x="2876" y="5479"/>
                    <a:pt x="1384" y="5669"/>
                  </a:cubicBezTo>
                  <a:cubicBezTo>
                    <a:pt x="1330" y="5561"/>
                    <a:pt x="1248" y="5479"/>
                    <a:pt x="1221" y="5398"/>
                  </a:cubicBezTo>
                  <a:cubicBezTo>
                    <a:pt x="1140" y="4476"/>
                    <a:pt x="1031" y="3526"/>
                    <a:pt x="923" y="2577"/>
                  </a:cubicBezTo>
                  <a:cubicBezTo>
                    <a:pt x="923" y="2496"/>
                    <a:pt x="977" y="2414"/>
                    <a:pt x="977" y="2306"/>
                  </a:cubicBezTo>
                  <a:cubicBezTo>
                    <a:pt x="1113" y="2279"/>
                    <a:pt x="1221" y="2224"/>
                    <a:pt x="1330" y="2224"/>
                  </a:cubicBezTo>
                  <a:cubicBezTo>
                    <a:pt x="3418" y="2007"/>
                    <a:pt x="5534" y="1817"/>
                    <a:pt x="7623" y="1600"/>
                  </a:cubicBezTo>
                  <a:cubicBezTo>
                    <a:pt x="8952" y="1465"/>
                    <a:pt x="10281" y="1275"/>
                    <a:pt x="11637" y="1139"/>
                  </a:cubicBezTo>
                  <a:cubicBezTo>
                    <a:pt x="12315" y="1058"/>
                    <a:pt x="12993" y="1031"/>
                    <a:pt x="13698" y="1004"/>
                  </a:cubicBezTo>
                  <a:close/>
                  <a:moveTo>
                    <a:pt x="12206" y="5398"/>
                  </a:moveTo>
                  <a:cubicBezTo>
                    <a:pt x="12261" y="5615"/>
                    <a:pt x="12342" y="5805"/>
                    <a:pt x="12369" y="5967"/>
                  </a:cubicBezTo>
                  <a:cubicBezTo>
                    <a:pt x="12478" y="6862"/>
                    <a:pt x="12559" y="7758"/>
                    <a:pt x="12668" y="8653"/>
                  </a:cubicBezTo>
                  <a:cubicBezTo>
                    <a:pt x="12885" y="10714"/>
                    <a:pt x="13102" y="12748"/>
                    <a:pt x="13346" y="14810"/>
                  </a:cubicBezTo>
                  <a:cubicBezTo>
                    <a:pt x="13536" y="16600"/>
                    <a:pt x="13752" y="18390"/>
                    <a:pt x="13969" y="20180"/>
                  </a:cubicBezTo>
                  <a:cubicBezTo>
                    <a:pt x="14132" y="21482"/>
                    <a:pt x="14322" y="22811"/>
                    <a:pt x="14431" y="24113"/>
                  </a:cubicBezTo>
                  <a:cubicBezTo>
                    <a:pt x="14512" y="25117"/>
                    <a:pt x="14512" y="26120"/>
                    <a:pt x="14539" y="27097"/>
                  </a:cubicBezTo>
                  <a:cubicBezTo>
                    <a:pt x="14539" y="27368"/>
                    <a:pt x="14485" y="27639"/>
                    <a:pt x="14403" y="27883"/>
                  </a:cubicBezTo>
                  <a:cubicBezTo>
                    <a:pt x="14186" y="28507"/>
                    <a:pt x="13942" y="29131"/>
                    <a:pt x="13671" y="29728"/>
                  </a:cubicBezTo>
                  <a:cubicBezTo>
                    <a:pt x="13400" y="30325"/>
                    <a:pt x="12993" y="30786"/>
                    <a:pt x="12478" y="31220"/>
                  </a:cubicBezTo>
                  <a:cubicBezTo>
                    <a:pt x="11762" y="31816"/>
                    <a:pt x="10982" y="32080"/>
                    <a:pt x="10165" y="32080"/>
                  </a:cubicBezTo>
                  <a:cubicBezTo>
                    <a:pt x="9681" y="32080"/>
                    <a:pt x="9185" y="31988"/>
                    <a:pt x="8680" y="31816"/>
                  </a:cubicBezTo>
                  <a:cubicBezTo>
                    <a:pt x="8273" y="31681"/>
                    <a:pt x="7867" y="31437"/>
                    <a:pt x="7487" y="31192"/>
                  </a:cubicBezTo>
                  <a:cubicBezTo>
                    <a:pt x="6565" y="30650"/>
                    <a:pt x="5941" y="29891"/>
                    <a:pt x="5561" y="28887"/>
                  </a:cubicBezTo>
                  <a:cubicBezTo>
                    <a:pt x="5236" y="28019"/>
                    <a:pt x="5046" y="27124"/>
                    <a:pt x="4910" y="26202"/>
                  </a:cubicBezTo>
                  <a:cubicBezTo>
                    <a:pt x="4693" y="24629"/>
                    <a:pt x="4503" y="23055"/>
                    <a:pt x="4313" y="21482"/>
                  </a:cubicBezTo>
                  <a:cubicBezTo>
                    <a:pt x="4015" y="19367"/>
                    <a:pt x="4042" y="17224"/>
                    <a:pt x="3879" y="15108"/>
                  </a:cubicBezTo>
                  <a:cubicBezTo>
                    <a:pt x="3825" y="14159"/>
                    <a:pt x="3717" y="13209"/>
                    <a:pt x="3662" y="12260"/>
                  </a:cubicBezTo>
                  <a:cubicBezTo>
                    <a:pt x="3581" y="11257"/>
                    <a:pt x="3554" y="10226"/>
                    <a:pt x="3473" y="9222"/>
                  </a:cubicBezTo>
                  <a:cubicBezTo>
                    <a:pt x="3445" y="8517"/>
                    <a:pt x="3364" y="7839"/>
                    <a:pt x="3337" y="7161"/>
                  </a:cubicBezTo>
                  <a:cubicBezTo>
                    <a:pt x="3310" y="6917"/>
                    <a:pt x="3310" y="6700"/>
                    <a:pt x="3310" y="6401"/>
                  </a:cubicBezTo>
                  <a:cubicBezTo>
                    <a:pt x="6266" y="5994"/>
                    <a:pt x="9223" y="5777"/>
                    <a:pt x="12206" y="5398"/>
                  </a:cubicBezTo>
                  <a:close/>
                  <a:moveTo>
                    <a:pt x="13969" y="0"/>
                  </a:moveTo>
                  <a:cubicBezTo>
                    <a:pt x="12857" y="0"/>
                    <a:pt x="11745" y="81"/>
                    <a:pt x="10633" y="244"/>
                  </a:cubicBezTo>
                  <a:cubicBezTo>
                    <a:pt x="9358" y="380"/>
                    <a:pt x="8111" y="570"/>
                    <a:pt x="6836" y="705"/>
                  </a:cubicBezTo>
                  <a:cubicBezTo>
                    <a:pt x="4856" y="922"/>
                    <a:pt x="2876" y="1112"/>
                    <a:pt x="896" y="1329"/>
                  </a:cubicBezTo>
                  <a:cubicBezTo>
                    <a:pt x="760" y="1329"/>
                    <a:pt x="597" y="1356"/>
                    <a:pt x="462" y="1411"/>
                  </a:cubicBezTo>
                  <a:cubicBezTo>
                    <a:pt x="191" y="1492"/>
                    <a:pt x="28" y="1655"/>
                    <a:pt x="28" y="1953"/>
                  </a:cubicBezTo>
                  <a:cubicBezTo>
                    <a:pt x="1" y="2089"/>
                    <a:pt x="1" y="2197"/>
                    <a:pt x="1" y="2306"/>
                  </a:cubicBezTo>
                  <a:cubicBezTo>
                    <a:pt x="55" y="3201"/>
                    <a:pt x="109" y="4123"/>
                    <a:pt x="191" y="5018"/>
                  </a:cubicBezTo>
                  <a:cubicBezTo>
                    <a:pt x="218" y="5371"/>
                    <a:pt x="326" y="5750"/>
                    <a:pt x="435" y="6103"/>
                  </a:cubicBezTo>
                  <a:cubicBezTo>
                    <a:pt x="543" y="6483"/>
                    <a:pt x="814" y="6645"/>
                    <a:pt x="1194" y="6645"/>
                  </a:cubicBezTo>
                  <a:cubicBezTo>
                    <a:pt x="1411" y="6618"/>
                    <a:pt x="1628" y="6591"/>
                    <a:pt x="1818" y="6564"/>
                  </a:cubicBezTo>
                  <a:cubicBezTo>
                    <a:pt x="1981" y="6537"/>
                    <a:pt x="2143" y="6510"/>
                    <a:pt x="2388" y="6483"/>
                  </a:cubicBezTo>
                  <a:cubicBezTo>
                    <a:pt x="2415" y="6700"/>
                    <a:pt x="2415" y="6835"/>
                    <a:pt x="2415" y="6971"/>
                  </a:cubicBezTo>
                  <a:cubicBezTo>
                    <a:pt x="2496" y="8083"/>
                    <a:pt x="2550" y="9195"/>
                    <a:pt x="2605" y="10307"/>
                  </a:cubicBezTo>
                  <a:cubicBezTo>
                    <a:pt x="2740" y="12477"/>
                    <a:pt x="2903" y="14674"/>
                    <a:pt x="3011" y="16844"/>
                  </a:cubicBezTo>
                  <a:cubicBezTo>
                    <a:pt x="3093" y="17793"/>
                    <a:pt x="3066" y="18743"/>
                    <a:pt x="3174" y="19692"/>
                  </a:cubicBezTo>
                  <a:cubicBezTo>
                    <a:pt x="3364" y="21699"/>
                    <a:pt x="3581" y="23733"/>
                    <a:pt x="3852" y="25741"/>
                  </a:cubicBezTo>
                  <a:cubicBezTo>
                    <a:pt x="3988" y="26771"/>
                    <a:pt x="4259" y="27802"/>
                    <a:pt x="4530" y="28806"/>
                  </a:cubicBezTo>
                  <a:cubicBezTo>
                    <a:pt x="4964" y="30433"/>
                    <a:pt x="6022" y="31572"/>
                    <a:pt x="7514" y="32332"/>
                  </a:cubicBezTo>
                  <a:cubicBezTo>
                    <a:pt x="8002" y="32576"/>
                    <a:pt x="8518" y="32793"/>
                    <a:pt x="9033" y="32928"/>
                  </a:cubicBezTo>
                  <a:cubicBezTo>
                    <a:pt x="9490" y="33052"/>
                    <a:pt x="9934" y="33117"/>
                    <a:pt x="10363" y="33117"/>
                  </a:cubicBezTo>
                  <a:cubicBezTo>
                    <a:pt x="11435" y="33117"/>
                    <a:pt x="12412" y="32715"/>
                    <a:pt x="13264" y="31843"/>
                  </a:cubicBezTo>
                  <a:cubicBezTo>
                    <a:pt x="14729" y="30352"/>
                    <a:pt x="15407" y="28534"/>
                    <a:pt x="15434" y="26446"/>
                  </a:cubicBezTo>
                  <a:cubicBezTo>
                    <a:pt x="15461" y="24873"/>
                    <a:pt x="15271" y="23327"/>
                    <a:pt x="15082" y="21781"/>
                  </a:cubicBezTo>
                  <a:cubicBezTo>
                    <a:pt x="14865" y="19882"/>
                    <a:pt x="14566" y="18010"/>
                    <a:pt x="14349" y="16139"/>
                  </a:cubicBezTo>
                  <a:cubicBezTo>
                    <a:pt x="14159" y="14647"/>
                    <a:pt x="14024" y="13182"/>
                    <a:pt x="13861" y="11690"/>
                  </a:cubicBezTo>
                  <a:cubicBezTo>
                    <a:pt x="13671" y="9846"/>
                    <a:pt x="13481" y="8002"/>
                    <a:pt x="13291" y="6184"/>
                  </a:cubicBezTo>
                  <a:cubicBezTo>
                    <a:pt x="13237" y="5886"/>
                    <a:pt x="13210" y="5615"/>
                    <a:pt x="13156" y="5316"/>
                  </a:cubicBezTo>
                  <a:cubicBezTo>
                    <a:pt x="13346" y="5262"/>
                    <a:pt x="13508" y="5208"/>
                    <a:pt x="13644" y="5181"/>
                  </a:cubicBezTo>
                  <a:cubicBezTo>
                    <a:pt x="14105" y="5072"/>
                    <a:pt x="14539" y="4991"/>
                    <a:pt x="14973" y="4910"/>
                  </a:cubicBezTo>
                  <a:cubicBezTo>
                    <a:pt x="15299" y="4828"/>
                    <a:pt x="15461" y="4611"/>
                    <a:pt x="15488" y="4313"/>
                  </a:cubicBezTo>
                  <a:cubicBezTo>
                    <a:pt x="15516" y="4177"/>
                    <a:pt x="15516" y="4014"/>
                    <a:pt x="15488" y="3879"/>
                  </a:cubicBezTo>
                  <a:cubicBezTo>
                    <a:pt x="15353" y="2875"/>
                    <a:pt x="15190" y="1872"/>
                    <a:pt x="15027" y="868"/>
                  </a:cubicBezTo>
                  <a:cubicBezTo>
                    <a:pt x="14892" y="163"/>
                    <a:pt x="14702" y="0"/>
                    <a:pt x="1396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78;p53"/>
            <p:cNvSpPr/>
            <p:nvPr/>
          </p:nvSpPr>
          <p:spPr>
            <a:xfrm>
              <a:off x="5234350" y="4346888"/>
              <a:ext cx="227850" cy="409200"/>
            </a:xfrm>
            <a:custGeom>
              <a:avLst/>
              <a:gdLst/>
              <a:ahLst/>
              <a:cxnLst/>
              <a:rect l="l" t="t" r="r" b="b"/>
              <a:pathLst>
                <a:path w="9114" h="16368" extrusionOk="0">
                  <a:moveTo>
                    <a:pt x="7161" y="938"/>
                  </a:moveTo>
                  <a:cubicBezTo>
                    <a:pt x="7378" y="1290"/>
                    <a:pt x="7378" y="1616"/>
                    <a:pt x="7405" y="1941"/>
                  </a:cubicBezTo>
                  <a:cubicBezTo>
                    <a:pt x="7622" y="3243"/>
                    <a:pt x="7839" y="4545"/>
                    <a:pt x="7974" y="5874"/>
                  </a:cubicBezTo>
                  <a:cubicBezTo>
                    <a:pt x="8137" y="7718"/>
                    <a:pt x="8300" y="9563"/>
                    <a:pt x="8137" y="11407"/>
                  </a:cubicBezTo>
                  <a:cubicBezTo>
                    <a:pt x="8083" y="11950"/>
                    <a:pt x="7947" y="12465"/>
                    <a:pt x="7812" y="13008"/>
                  </a:cubicBezTo>
                  <a:cubicBezTo>
                    <a:pt x="7595" y="13957"/>
                    <a:pt x="6998" y="14635"/>
                    <a:pt x="6211" y="15178"/>
                  </a:cubicBezTo>
                  <a:cubicBezTo>
                    <a:pt x="5964" y="15357"/>
                    <a:pt x="5698" y="15463"/>
                    <a:pt x="5399" y="15463"/>
                  </a:cubicBezTo>
                  <a:cubicBezTo>
                    <a:pt x="5336" y="15463"/>
                    <a:pt x="5273" y="15458"/>
                    <a:pt x="5208" y="15449"/>
                  </a:cubicBezTo>
                  <a:cubicBezTo>
                    <a:pt x="4720" y="15367"/>
                    <a:pt x="4258" y="15178"/>
                    <a:pt x="3879" y="14852"/>
                  </a:cubicBezTo>
                  <a:cubicBezTo>
                    <a:pt x="3445" y="14472"/>
                    <a:pt x="3038" y="14065"/>
                    <a:pt x="2794" y="13550"/>
                  </a:cubicBezTo>
                  <a:cubicBezTo>
                    <a:pt x="2468" y="12872"/>
                    <a:pt x="2143" y="12221"/>
                    <a:pt x="1926" y="11516"/>
                  </a:cubicBezTo>
                  <a:cubicBezTo>
                    <a:pt x="1465" y="9997"/>
                    <a:pt x="1139" y="8451"/>
                    <a:pt x="1058" y="6851"/>
                  </a:cubicBezTo>
                  <a:cubicBezTo>
                    <a:pt x="1004" y="5440"/>
                    <a:pt x="949" y="4030"/>
                    <a:pt x="922" y="2592"/>
                  </a:cubicBezTo>
                  <a:cubicBezTo>
                    <a:pt x="895" y="2375"/>
                    <a:pt x="922" y="2185"/>
                    <a:pt x="922" y="1887"/>
                  </a:cubicBezTo>
                  <a:cubicBezTo>
                    <a:pt x="3065" y="1561"/>
                    <a:pt x="5099" y="1236"/>
                    <a:pt x="7161" y="938"/>
                  </a:cubicBezTo>
                  <a:close/>
                  <a:moveTo>
                    <a:pt x="7486" y="1"/>
                  </a:moveTo>
                  <a:cubicBezTo>
                    <a:pt x="7322" y="1"/>
                    <a:pt x="7111" y="28"/>
                    <a:pt x="6835" y="70"/>
                  </a:cubicBezTo>
                  <a:cubicBezTo>
                    <a:pt x="4801" y="341"/>
                    <a:pt x="2794" y="639"/>
                    <a:pt x="787" y="938"/>
                  </a:cubicBezTo>
                  <a:cubicBezTo>
                    <a:pt x="163" y="1019"/>
                    <a:pt x="27" y="1182"/>
                    <a:pt x="27" y="1833"/>
                  </a:cubicBezTo>
                  <a:cubicBezTo>
                    <a:pt x="27" y="2456"/>
                    <a:pt x="27" y="3053"/>
                    <a:pt x="27" y="3677"/>
                  </a:cubicBezTo>
                  <a:lnTo>
                    <a:pt x="0" y="3677"/>
                  </a:lnTo>
                  <a:cubicBezTo>
                    <a:pt x="54" y="4654"/>
                    <a:pt x="108" y="5630"/>
                    <a:pt x="163" y="6606"/>
                  </a:cubicBezTo>
                  <a:cubicBezTo>
                    <a:pt x="244" y="8342"/>
                    <a:pt x="570" y="10024"/>
                    <a:pt x="1058" y="11706"/>
                  </a:cubicBezTo>
                  <a:cubicBezTo>
                    <a:pt x="1302" y="12574"/>
                    <a:pt x="1682" y="13387"/>
                    <a:pt x="2143" y="14147"/>
                  </a:cubicBezTo>
                  <a:cubicBezTo>
                    <a:pt x="2550" y="14825"/>
                    <a:pt x="3065" y="15449"/>
                    <a:pt x="3743" y="15856"/>
                  </a:cubicBezTo>
                  <a:cubicBezTo>
                    <a:pt x="4287" y="16158"/>
                    <a:pt x="4847" y="16367"/>
                    <a:pt x="5411" y="16367"/>
                  </a:cubicBezTo>
                  <a:cubicBezTo>
                    <a:pt x="5859" y="16367"/>
                    <a:pt x="6309" y="16234"/>
                    <a:pt x="6754" y="15910"/>
                  </a:cubicBezTo>
                  <a:cubicBezTo>
                    <a:pt x="7568" y="15286"/>
                    <a:pt x="8246" y="14581"/>
                    <a:pt x="8571" y="13604"/>
                  </a:cubicBezTo>
                  <a:cubicBezTo>
                    <a:pt x="8842" y="12818"/>
                    <a:pt x="9005" y="12058"/>
                    <a:pt x="9059" y="11245"/>
                  </a:cubicBezTo>
                  <a:cubicBezTo>
                    <a:pt x="9114" y="9943"/>
                    <a:pt x="9059" y="8668"/>
                    <a:pt x="8951" y="7393"/>
                  </a:cubicBezTo>
                  <a:cubicBezTo>
                    <a:pt x="8761" y="5277"/>
                    <a:pt x="8517" y="3162"/>
                    <a:pt x="8164" y="1046"/>
                  </a:cubicBezTo>
                  <a:cubicBezTo>
                    <a:pt x="8043" y="237"/>
                    <a:pt x="7967" y="1"/>
                    <a:pt x="748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79;p53"/>
            <p:cNvSpPr/>
            <p:nvPr/>
          </p:nvSpPr>
          <p:spPr>
            <a:xfrm>
              <a:off x="5256725" y="4370313"/>
              <a:ext cx="185125" cy="363150"/>
            </a:xfrm>
            <a:custGeom>
              <a:avLst/>
              <a:gdLst/>
              <a:ahLst/>
              <a:cxnLst/>
              <a:rect l="l" t="t" r="r" b="b"/>
              <a:pathLst>
                <a:path w="7405" h="14526" extrusionOk="0">
                  <a:moveTo>
                    <a:pt x="6266" y="1"/>
                  </a:moveTo>
                  <a:cubicBezTo>
                    <a:pt x="4204" y="299"/>
                    <a:pt x="2170" y="624"/>
                    <a:pt x="27" y="950"/>
                  </a:cubicBezTo>
                  <a:cubicBezTo>
                    <a:pt x="27" y="1248"/>
                    <a:pt x="0" y="1438"/>
                    <a:pt x="27" y="1655"/>
                  </a:cubicBezTo>
                  <a:cubicBezTo>
                    <a:pt x="54" y="3093"/>
                    <a:pt x="109" y="4503"/>
                    <a:pt x="163" y="5914"/>
                  </a:cubicBezTo>
                  <a:cubicBezTo>
                    <a:pt x="244" y="7514"/>
                    <a:pt x="570" y="9060"/>
                    <a:pt x="1031" y="10579"/>
                  </a:cubicBezTo>
                  <a:cubicBezTo>
                    <a:pt x="1248" y="11284"/>
                    <a:pt x="1573" y="11935"/>
                    <a:pt x="1899" y="12613"/>
                  </a:cubicBezTo>
                  <a:cubicBezTo>
                    <a:pt x="2143" y="13128"/>
                    <a:pt x="2550" y="13535"/>
                    <a:pt x="2984" y="13915"/>
                  </a:cubicBezTo>
                  <a:cubicBezTo>
                    <a:pt x="3363" y="14241"/>
                    <a:pt x="3825" y="14430"/>
                    <a:pt x="4313" y="14512"/>
                  </a:cubicBezTo>
                  <a:cubicBezTo>
                    <a:pt x="4378" y="14521"/>
                    <a:pt x="4441" y="14526"/>
                    <a:pt x="4504" y="14526"/>
                  </a:cubicBezTo>
                  <a:cubicBezTo>
                    <a:pt x="4803" y="14526"/>
                    <a:pt x="5069" y="14420"/>
                    <a:pt x="5316" y="14241"/>
                  </a:cubicBezTo>
                  <a:cubicBezTo>
                    <a:pt x="6103" y="13698"/>
                    <a:pt x="6700" y="13020"/>
                    <a:pt x="6917" y="12071"/>
                  </a:cubicBezTo>
                  <a:cubicBezTo>
                    <a:pt x="7052" y="11528"/>
                    <a:pt x="7188" y="11013"/>
                    <a:pt x="7242" y="10470"/>
                  </a:cubicBezTo>
                  <a:cubicBezTo>
                    <a:pt x="7405" y="8626"/>
                    <a:pt x="7242" y="6781"/>
                    <a:pt x="7079" y="4937"/>
                  </a:cubicBezTo>
                  <a:cubicBezTo>
                    <a:pt x="6944" y="3608"/>
                    <a:pt x="6727" y="2306"/>
                    <a:pt x="6510" y="1004"/>
                  </a:cubicBezTo>
                  <a:cubicBezTo>
                    <a:pt x="6483" y="679"/>
                    <a:pt x="6483" y="353"/>
                    <a:pt x="626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980;p53"/>
            <p:cNvSpPr/>
            <p:nvPr/>
          </p:nvSpPr>
          <p:spPr>
            <a:xfrm>
              <a:off x="5344875" y="4657713"/>
              <a:ext cx="59700" cy="36075"/>
            </a:xfrm>
            <a:custGeom>
              <a:avLst/>
              <a:gdLst/>
              <a:ahLst/>
              <a:cxnLst/>
              <a:rect l="l" t="t" r="r" b="b"/>
              <a:pathLst>
                <a:path w="2388" h="1443" extrusionOk="0">
                  <a:moveTo>
                    <a:pt x="2074" y="1"/>
                  </a:moveTo>
                  <a:cubicBezTo>
                    <a:pt x="2001" y="1"/>
                    <a:pt x="1923" y="16"/>
                    <a:pt x="1845" y="32"/>
                  </a:cubicBezTo>
                  <a:cubicBezTo>
                    <a:pt x="1763" y="32"/>
                    <a:pt x="1709" y="86"/>
                    <a:pt x="1682" y="141"/>
                  </a:cubicBezTo>
                  <a:cubicBezTo>
                    <a:pt x="1476" y="384"/>
                    <a:pt x="1257" y="537"/>
                    <a:pt x="998" y="537"/>
                  </a:cubicBezTo>
                  <a:cubicBezTo>
                    <a:pt x="882" y="537"/>
                    <a:pt x="758" y="506"/>
                    <a:pt x="624" y="439"/>
                  </a:cubicBezTo>
                  <a:cubicBezTo>
                    <a:pt x="559" y="402"/>
                    <a:pt x="494" y="384"/>
                    <a:pt x="432" y="384"/>
                  </a:cubicBezTo>
                  <a:cubicBezTo>
                    <a:pt x="313" y="384"/>
                    <a:pt x="207" y="450"/>
                    <a:pt x="136" y="575"/>
                  </a:cubicBezTo>
                  <a:cubicBezTo>
                    <a:pt x="0" y="737"/>
                    <a:pt x="54" y="954"/>
                    <a:pt x="217" y="1144"/>
                  </a:cubicBezTo>
                  <a:cubicBezTo>
                    <a:pt x="434" y="1388"/>
                    <a:pt x="733" y="1443"/>
                    <a:pt x="1139" y="1443"/>
                  </a:cubicBezTo>
                  <a:cubicBezTo>
                    <a:pt x="1546" y="1415"/>
                    <a:pt x="1953" y="1198"/>
                    <a:pt x="2224" y="765"/>
                  </a:cubicBezTo>
                  <a:cubicBezTo>
                    <a:pt x="2306" y="656"/>
                    <a:pt x="2360" y="466"/>
                    <a:pt x="2360" y="303"/>
                  </a:cubicBezTo>
                  <a:cubicBezTo>
                    <a:pt x="2387" y="222"/>
                    <a:pt x="2306" y="59"/>
                    <a:pt x="2224" y="32"/>
                  </a:cubicBezTo>
                  <a:cubicBezTo>
                    <a:pt x="2178" y="9"/>
                    <a:pt x="2128" y="1"/>
                    <a:pt x="207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981;p53"/>
            <p:cNvSpPr/>
            <p:nvPr/>
          </p:nvSpPr>
          <p:spPr>
            <a:xfrm>
              <a:off x="5318425" y="4618488"/>
              <a:ext cx="21725" cy="23100"/>
            </a:xfrm>
            <a:custGeom>
              <a:avLst/>
              <a:gdLst/>
              <a:ahLst/>
              <a:cxnLst/>
              <a:rect l="l" t="t" r="r" b="b"/>
              <a:pathLst>
                <a:path w="869" h="924" extrusionOk="0">
                  <a:moveTo>
                    <a:pt x="434" y="1"/>
                  </a:moveTo>
                  <a:cubicBezTo>
                    <a:pt x="217" y="28"/>
                    <a:pt x="0" y="245"/>
                    <a:pt x="0" y="489"/>
                  </a:cubicBezTo>
                  <a:cubicBezTo>
                    <a:pt x="27" y="706"/>
                    <a:pt x="190" y="896"/>
                    <a:pt x="407" y="923"/>
                  </a:cubicBezTo>
                  <a:cubicBezTo>
                    <a:pt x="651" y="923"/>
                    <a:pt x="841" y="733"/>
                    <a:pt x="868" y="462"/>
                  </a:cubicBezTo>
                  <a:cubicBezTo>
                    <a:pt x="868" y="218"/>
                    <a:pt x="678" y="1"/>
                    <a:pt x="43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82;p53"/>
            <p:cNvSpPr/>
            <p:nvPr/>
          </p:nvSpPr>
          <p:spPr>
            <a:xfrm>
              <a:off x="5385550" y="4605538"/>
              <a:ext cx="21050" cy="20450"/>
            </a:xfrm>
            <a:custGeom>
              <a:avLst/>
              <a:gdLst/>
              <a:ahLst/>
              <a:cxnLst/>
              <a:rect l="l" t="t" r="r" b="b"/>
              <a:pathLst>
                <a:path w="842" h="818" extrusionOk="0">
                  <a:moveTo>
                    <a:pt x="422" y="1"/>
                  </a:moveTo>
                  <a:cubicBezTo>
                    <a:pt x="408" y="1"/>
                    <a:pt x="394" y="2"/>
                    <a:pt x="380" y="4"/>
                  </a:cubicBezTo>
                  <a:cubicBezTo>
                    <a:pt x="190" y="4"/>
                    <a:pt x="1" y="220"/>
                    <a:pt x="1" y="437"/>
                  </a:cubicBezTo>
                  <a:cubicBezTo>
                    <a:pt x="28" y="627"/>
                    <a:pt x="245" y="817"/>
                    <a:pt x="435" y="817"/>
                  </a:cubicBezTo>
                  <a:cubicBezTo>
                    <a:pt x="652" y="790"/>
                    <a:pt x="841" y="600"/>
                    <a:pt x="814" y="383"/>
                  </a:cubicBezTo>
                  <a:cubicBezTo>
                    <a:pt x="814" y="180"/>
                    <a:pt x="624" y="1"/>
                    <a:pt x="42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983;p53"/>
            <p:cNvSpPr/>
            <p:nvPr/>
          </p:nvSpPr>
          <p:spPr>
            <a:xfrm>
              <a:off x="5260775" y="4246913"/>
              <a:ext cx="80725" cy="65175"/>
            </a:xfrm>
            <a:custGeom>
              <a:avLst/>
              <a:gdLst/>
              <a:ahLst/>
              <a:cxnLst/>
              <a:rect l="l" t="t" r="r" b="b"/>
              <a:pathLst>
                <a:path w="3229" h="2607" extrusionOk="0">
                  <a:moveTo>
                    <a:pt x="1303" y="787"/>
                  </a:moveTo>
                  <a:cubicBezTo>
                    <a:pt x="1493" y="841"/>
                    <a:pt x="1628" y="895"/>
                    <a:pt x="1764" y="949"/>
                  </a:cubicBezTo>
                  <a:cubicBezTo>
                    <a:pt x="1954" y="1031"/>
                    <a:pt x="2035" y="1139"/>
                    <a:pt x="1981" y="1329"/>
                  </a:cubicBezTo>
                  <a:cubicBezTo>
                    <a:pt x="1954" y="1519"/>
                    <a:pt x="1818" y="1600"/>
                    <a:pt x="1655" y="1627"/>
                  </a:cubicBezTo>
                  <a:cubicBezTo>
                    <a:pt x="1625" y="1632"/>
                    <a:pt x="1595" y="1634"/>
                    <a:pt x="1567" y="1634"/>
                  </a:cubicBezTo>
                  <a:cubicBezTo>
                    <a:pt x="1422" y="1634"/>
                    <a:pt x="1312" y="1574"/>
                    <a:pt x="1221" y="1438"/>
                  </a:cubicBezTo>
                  <a:cubicBezTo>
                    <a:pt x="1113" y="1248"/>
                    <a:pt x="1113" y="1058"/>
                    <a:pt x="1303" y="787"/>
                  </a:cubicBezTo>
                  <a:close/>
                  <a:moveTo>
                    <a:pt x="1655" y="0"/>
                  </a:moveTo>
                  <a:cubicBezTo>
                    <a:pt x="1411" y="27"/>
                    <a:pt x="1303" y="27"/>
                    <a:pt x="1194" y="27"/>
                  </a:cubicBezTo>
                  <a:cubicBezTo>
                    <a:pt x="679" y="27"/>
                    <a:pt x="408" y="298"/>
                    <a:pt x="245" y="759"/>
                  </a:cubicBezTo>
                  <a:cubicBezTo>
                    <a:pt x="1" y="1438"/>
                    <a:pt x="353" y="2224"/>
                    <a:pt x="1032" y="2495"/>
                  </a:cubicBezTo>
                  <a:cubicBezTo>
                    <a:pt x="1209" y="2570"/>
                    <a:pt x="1393" y="2606"/>
                    <a:pt x="1575" y="2606"/>
                  </a:cubicBezTo>
                  <a:cubicBezTo>
                    <a:pt x="2115" y="2606"/>
                    <a:pt x="2632" y="2291"/>
                    <a:pt x="2876" y="1763"/>
                  </a:cubicBezTo>
                  <a:cubicBezTo>
                    <a:pt x="3229" y="1031"/>
                    <a:pt x="2767" y="163"/>
                    <a:pt x="1954" y="27"/>
                  </a:cubicBezTo>
                  <a:cubicBezTo>
                    <a:pt x="1818" y="0"/>
                    <a:pt x="1683" y="0"/>
                    <a:pt x="165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984;p53"/>
            <p:cNvSpPr/>
            <p:nvPr/>
          </p:nvSpPr>
          <p:spPr>
            <a:xfrm>
              <a:off x="5288575" y="4266563"/>
              <a:ext cx="23100" cy="21225"/>
            </a:xfrm>
            <a:custGeom>
              <a:avLst/>
              <a:gdLst/>
              <a:ahLst/>
              <a:cxnLst/>
              <a:rect l="l" t="t" r="r" b="b"/>
              <a:pathLst>
                <a:path w="924" h="849" extrusionOk="0">
                  <a:moveTo>
                    <a:pt x="191" y="1"/>
                  </a:moveTo>
                  <a:cubicBezTo>
                    <a:pt x="1" y="272"/>
                    <a:pt x="1" y="462"/>
                    <a:pt x="109" y="652"/>
                  </a:cubicBezTo>
                  <a:cubicBezTo>
                    <a:pt x="200" y="788"/>
                    <a:pt x="310" y="848"/>
                    <a:pt x="455" y="848"/>
                  </a:cubicBezTo>
                  <a:cubicBezTo>
                    <a:pt x="483" y="848"/>
                    <a:pt x="513" y="846"/>
                    <a:pt x="543" y="841"/>
                  </a:cubicBezTo>
                  <a:cubicBezTo>
                    <a:pt x="706" y="814"/>
                    <a:pt x="842" y="733"/>
                    <a:pt x="869" y="543"/>
                  </a:cubicBezTo>
                  <a:cubicBezTo>
                    <a:pt x="923" y="353"/>
                    <a:pt x="842" y="245"/>
                    <a:pt x="652" y="163"/>
                  </a:cubicBezTo>
                  <a:cubicBezTo>
                    <a:pt x="516" y="109"/>
                    <a:pt x="381" y="55"/>
                    <a:pt x="191"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985;p53"/>
            <p:cNvSpPr/>
            <p:nvPr/>
          </p:nvSpPr>
          <p:spPr>
            <a:xfrm>
              <a:off x="5327925" y="4145788"/>
              <a:ext cx="67150" cy="67250"/>
            </a:xfrm>
            <a:custGeom>
              <a:avLst/>
              <a:gdLst/>
              <a:ahLst/>
              <a:cxnLst/>
              <a:rect l="l" t="t" r="r" b="b"/>
              <a:pathLst>
                <a:path w="2686" h="2690" extrusionOk="0">
                  <a:moveTo>
                    <a:pt x="1236" y="923"/>
                  </a:moveTo>
                  <a:cubicBezTo>
                    <a:pt x="1441" y="923"/>
                    <a:pt x="1656" y="1102"/>
                    <a:pt x="1682" y="1306"/>
                  </a:cubicBezTo>
                  <a:cubicBezTo>
                    <a:pt x="1709" y="1495"/>
                    <a:pt x="1546" y="1685"/>
                    <a:pt x="1356" y="1685"/>
                  </a:cubicBezTo>
                  <a:cubicBezTo>
                    <a:pt x="1344" y="1687"/>
                    <a:pt x="1332" y="1688"/>
                    <a:pt x="1320" y="1688"/>
                  </a:cubicBezTo>
                  <a:cubicBezTo>
                    <a:pt x="1143" y="1688"/>
                    <a:pt x="975" y="1509"/>
                    <a:pt x="949" y="1306"/>
                  </a:cubicBezTo>
                  <a:cubicBezTo>
                    <a:pt x="922" y="1143"/>
                    <a:pt x="1031" y="953"/>
                    <a:pt x="1194" y="926"/>
                  </a:cubicBezTo>
                  <a:cubicBezTo>
                    <a:pt x="1208" y="924"/>
                    <a:pt x="1222" y="923"/>
                    <a:pt x="1236" y="923"/>
                  </a:cubicBezTo>
                  <a:close/>
                  <a:moveTo>
                    <a:pt x="1355" y="1"/>
                  </a:moveTo>
                  <a:cubicBezTo>
                    <a:pt x="1328" y="1"/>
                    <a:pt x="1302" y="2"/>
                    <a:pt x="1275" y="4"/>
                  </a:cubicBezTo>
                  <a:cubicBezTo>
                    <a:pt x="597" y="31"/>
                    <a:pt x="0" y="655"/>
                    <a:pt x="0" y="1278"/>
                  </a:cubicBezTo>
                  <a:cubicBezTo>
                    <a:pt x="27" y="2023"/>
                    <a:pt x="653" y="2690"/>
                    <a:pt x="1317" y="2690"/>
                  </a:cubicBezTo>
                  <a:cubicBezTo>
                    <a:pt x="1330" y="2690"/>
                    <a:pt x="1343" y="2689"/>
                    <a:pt x="1356" y="2689"/>
                  </a:cubicBezTo>
                  <a:cubicBezTo>
                    <a:pt x="2034" y="2662"/>
                    <a:pt x="2685" y="2011"/>
                    <a:pt x="2685" y="1333"/>
                  </a:cubicBezTo>
                  <a:cubicBezTo>
                    <a:pt x="2659" y="654"/>
                    <a:pt x="2030" y="1"/>
                    <a:pt x="135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86;p53"/>
            <p:cNvSpPr/>
            <p:nvPr/>
          </p:nvSpPr>
          <p:spPr>
            <a:xfrm>
              <a:off x="5350975" y="4168863"/>
              <a:ext cx="19675" cy="19125"/>
            </a:xfrm>
            <a:custGeom>
              <a:avLst/>
              <a:gdLst/>
              <a:ahLst/>
              <a:cxnLst/>
              <a:rect l="l" t="t" r="r" b="b"/>
              <a:pathLst>
                <a:path w="787" h="765" extrusionOk="0">
                  <a:moveTo>
                    <a:pt x="314" y="0"/>
                  </a:moveTo>
                  <a:cubicBezTo>
                    <a:pt x="300" y="0"/>
                    <a:pt x="286" y="1"/>
                    <a:pt x="272" y="3"/>
                  </a:cubicBezTo>
                  <a:cubicBezTo>
                    <a:pt x="109" y="30"/>
                    <a:pt x="0" y="220"/>
                    <a:pt x="27" y="383"/>
                  </a:cubicBezTo>
                  <a:cubicBezTo>
                    <a:pt x="53" y="586"/>
                    <a:pt x="221" y="765"/>
                    <a:pt x="398" y="765"/>
                  </a:cubicBezTo>
                  <a:cubicBezTo>
                    <a:pt x="410" y="765"/>
                    <a:pt x="422" y="764"/>
                    <a:pt x="434" y="762"/>
                  </a:cubicBezTo>
                  <a:cubicBezTo>
                    <a:pt x="624" y="762"/>
                    <a:pt x="787" y="572"/>
                    <a:pt x="760" y="383"/>
                  </a:cubicBezTo>
                  <a:cubicBezTo>
                    <a:pt x="734" y="179"/>
                    <a:pt x="519" y="0"/>
                    <a:pt x="31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987;p53"/>
            <p:cNvSpPr/>
            <p:nvPr/>
          </p:nvSpPr>
          <p:spPr>
            <a:xfrm>
              <a:off x="5587625" y="4310638"/>
              <a:ext cx="385875" cy="702325"/>
            </a:xfrm>
            <a:custGeom>
              <a:avLst/>
              <a:gdLst/>
              <a:ahLst/>
              <a:cxnLst/>
              <a:rect l="l" t="t" r="r" b="b"/>
              <a:pathLst>
                <a:path w="15435" h="28093" extrusionOk="0">
                  <a:moveTo>
                    <a:pt x="7215" y="1"/>
                  </a:moveTo>
                  <a:cubicBezTo>
                    <a:pt x="7026" y="462"/>
                    <a:pt x="6863" y="869"/>
                    <a:pt x="6700" y="1303"/>
                  </a:cubicBezTo>
                  <a:cubicBezTo>
                    <a:pt x="5669" y="4123"/>
                    <a:pt x="4666" y="6944"/>
                    <a:pt x="3635" y="9792"/>
                  </a:cubicBezTo>
                  <a:cubicBezTo>
                    <a:pt x="2686" y="12342"/>
                    <a:pt x="1736" y="14892"/>
                    <a:pt x="1085" y="17550"/>
                  </a:cubicBezTo>
                  <a:cubicBezTo>
                    <a:pt x="679" y="19259"/>
                    <a:pt x="245" y="20994"/>
                    <a:pt x="82" y="22785"/>
                  </a:cubicBezTo>
                  <a:cubicBezTo>
                    <a:pt x="1" y="23544"/>
                    <a:pt x="1" y="24331"/>
                    <a:pt x="163" y="25117"/>
                  </a:cubicBezTo>
                  <a:cubicBezTo>
                    <a:pt x="516" y="26853"/>
                    <a:pt x="2008" y="27884"/>
                    <a:pt x="3201" y="28047"/>
                  </a:cubicBezTo>
                  <a:cubicBezTo>
                    <a:pt x="3405" y="28077"/>
                    <a:pt x="3608" y="28092"/>
                    <a:pt x="3811" y="28092"/>
                  </a:cubicBezTo>
                  <a:cubicBezTo>
                    <a:pt x="4150" y="28092"/>
                    <a:pt x="4490" y="28050"/>
                    <a:pt x="4829" y="27965"/>
                  </a:cubicBezTo>
                  <a:cubicBezTo>
                    <a:pt x="6158" y="27586"/>
                    <a:pt x="7243" y="26907"/>
                    <a:pt x="7948" y="25660"/>
                  </a:cubicBezTo>
                  <a:cubicBezTo>
                    <a:pt x="8246" y="25172"/>
                    <a:pt x="8545" y="24656"/>
                    <a:pt x="8789" y="24114"/>
                  </a:cubicBezTo>
                  <a:cubicBezTo>
                    <a:pt x="9765" y="21998"/>
                    <a:pt x="10633" y="19855"/>
                    <a:pt x="11338" y="17631"/>
                  </a:cubicBezTo>
                  <a:cubicBezTo>
                    <a:pt x="11610" y="16736"/>
                    <a:pt x="11827" y="15841"/>
                    <a:pt x="12098" y="14973"/>
                  </a:cubicBezTo>
                  <a:cubicBezTo>
                    <a:pt x="13291" y="11149"/>
                    <a:pt x="14376" y="7297"/>
                    <a:pt x="15353" y="3418"/>
                  </a:cubicBezTo>
                  <a:cubicBezTo>
                    <a:pt x="15380" y="3256"/>
                    <a:pt x="15407" y="3093"/>
                    <a:pt x="15434" y="2903"/>
                  </a:cubicBezTo>
                  <a:cubicBezTo>
                    <a:pt x="12667" y="1954"/>
                    <a:pt x="9955" y="977"/>
                    <a:pt x="721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988;p53"/>
            <p:cNvSpPr/>
            <p:nvPr/>
          </p:nvSpPr>
          <p:spPr>
            <a:xfrm>
              <a:off x="5722575" y="4204588"/>
              <a:ext cx="328900" cy="170500"/>
            </a:xfrm>
            <a:custGeom>
              <a:avLst/>
              <a:gdLst/>
              <a:ahLst/>
              <a:cxnLst/>
              <a:rect l="l" t="t" r="r" b="b"/>
              <a:pathLst>
                <a:path w="13156" h="6820" extrusionOk="0">
                  <a:moveTo>
                    <a:pt x="1175" y="1"/>
                  </a:moveTo>
                  <a:cubicBezTo>
                    <a:pt x="998" y="1"/>
                    <a:pt x="909" y="112"/>
                    <a:pt x="787" y="391"/>
                  </a:cubicBezTo>
                  <a:cubicBezTo>
                    <a:pt x="543" y="961"/>
                    <a:pt x="326" y="1530"/>
                    <a:pt x="82" y="2100"/>
                  </a:cubicBezTo>
                  <a:cubicBezTo>
                    <a:pt x="27" y="2235"/>
                    <a:pt x="27" y="2398"/>
                    <a:pt x="0" y="2561"/>
                  </a:cubicBezTo>
                  <a:cubicBezTo>
                    <a:pt x="597" y="2886"/>
                    <a:pt x="11148" y="6630"/>
                    <a:pt x="12016" y="6819"/>
                  </a:cubicBezTo>
                  <a:cubicBezTo>
                    <a:pt x="12070" y="6738"/>
                    <a:pt x="12152" y="6684"/>
                    <a:pt x="12179" y="6602"/>
                  </a:cubicBezTo>
                  <a:cubicBezTo>
                    <a:pt x="12450" y="5924"/>
                    <a:pt x="12748" y="5246"/>
                    <a:pt x="12993" y="4568"/>
                  </a:cubicBezTo>
                  <a:cubicBezTo>
                    <a:pt x="13155" y="4161"/>
                    <a:pt x="13074" y="4080"/>
                    <a:pt x="12694" y="3917"/>
                  </a:cubicBezTo>
                  <a:cubicBezTo>
                    <a:pt x="12586" y="3863"/>
                    <a:pt x="12477" y="3836"/>
                    <a:pt x="12369" y="3782"/>
                  </a:cubicBezTo>
                  <a:cubicBezTo>
                    <a:pt x="11338" y="3429"/>
                    <a:pt x="10307" y="3076"/>
                    <a:pt x="9277" y="2724"/>
                  </a:cubicBezTo>
                  <a:lnTo>
                    <a:pt x="1573" y="93"/>
                  </a:lnTo>
                  <a:cubicBezTo>
                    <a:pt x="1400" y="35"/>
                    <a:pt x="1274" y="1"/>
                    <a:pt x="117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989;p53"/>
            <p:cNvSpPr/>
            <p:nvPr/>
          </p:nvSpPr>
          <p:spPr>
            <a:xfrm>
              <a:off x="5563225" y="4177763"/>
              <a:ext cx="510625" cy="858450"/>
            </a:xfrm>
            <a:custGeom>
              <a:avLst/>
              <a:gdLst/>
              <a:ahLst/>
              <a:cxnLst/>
              <a:rect l="l" t="t" r="r" b="b"/>
              <a:pathLst>
                <a:path w="20425" h="34338" extrusionOk="0">
                  <a:moveTo>
                    <a:pt x="7549" y="1074"/>
                  </a:moveTo>
                  <a:cubicBezTo>
                    <a:pt x="7648" y="1074"/>
                    <a:pt x="7774" y="1108"/>
                    <a:pt x="7947" y="1166"/>
                  </a:cubicBezTo>
                  <a:lnTo>
                    <a:pt x="15651" y="3797"/>
                  </a:lnTo>
                  <a:cubicBezTo>
                    <a:pt x="16681" y="4149"/>
                    <a:pt x="17712" y="4502"/>
                    <a:pt x="18743" y="4855"/>
                  </a:cubicBezTo>
                  <a:cubicBezTo>
                    <a:pt x="18851" y="4909"/>
                    <a:pt x="18960" y="4936"/>
                    <a:pt x="19068" y="4990"/>
                  </a:cubicBezTo>
                  <a:cubicBezTo>
                    <a:pt x="19448" y="5153"/>
                    <a:pt x="19529" y="5234"/>
                    <a:pt x="19367" y="5641"/>
                  </a:cubicBezTo>
                  <a:cubicBezTo>
                    <a:pt x="19122" y="6319"/>
                    <a:pt x="18824" y="6997"/>
                    <a:pt x="18553" y="7675"/>
                  </a:cubicBezTo>
                  <a:cubicBezTo>
                    <a:pt x="18526" y="7757"/>
                    <a:pt x="18444" y="7811"/>
                    <a:pt x="18390" y="7892"/>
                  </a:cubicBezTo>
                  <a:cubicBezTo>
                    <a:pt x="17522" y="7703"/>
                    <a:pt x="6971" y="3959"/>
                    <a:pt x="6374" y="3634"/>
                  </a:cubicBezTo>
                  <a:cubicBezTo>
                    <a:pt x="6401" y="3471"/>
                    <a:pt x="6401" y="3308"/>
                    <a:pt x="6456" y="3173"/>
                  </a:cubicBezTo>
                  <a:cubicBezTo>
                    <a:pt x="6700" y="2603"/>
                    <a:pt x="6917" y="2034"/>
                    <a:pt x="7161" y="1464"/>
                  </a:cubicBezTo>
                  <a:cubicBezTo>
                    <a:pt x="7283" y="1185"/>
                    <a:pt x="7372" y="1074"/>
                    <a:pt x="7549" y="1074"/>
                  </a:cubicBezTo>
                  <a:close/>
                  <a:moveTo>
                    <a:pt x="8191" y="5316"/>
                  </a:moveTo>
                  <a:cubicBezTo>
                    <a:pt x="10931" y="6292"/>
                    <a:pt x="13643" y="7269"/>
                    <a:pt x="16410" y="8218"/>
                  </a:cubicBezTo>
                  <a:cubicBezTo>
                    <a:pt x="16383" y="8408"/>
                    <a:pt x="16356" y="8571"/>
                    <a:pt x="16329" y="8733"/>
                  </a:cubicBezTo>
                  <a:cubicBezTo>
                    <a:pt x="15352" y="12612"/>
                    <a:pt x="14267" y="16464"/>
                    <a:pt x="13074" y="20288"/>
                  </a:cubicBezTo>
                  <a:cubicBezTo>
                    <a:pt x="12803" y="21156"/>
                    <a:pt x="12586" y="22051"/>
                    <a:pt x="12314" y="22946"/>
                  </a:cubicBezTo>
                  <a:cubicBezTo>
                    <a:pt x="11609" y="25170"/>
                    <a:pt x="10741" y="27313"/>
                    <a:pt x="9765" y="29429"/>
                  </a:cubicBezTo>
                  <a:cubicBezTo>
                    <a:pt x="9521" y="29971"/>
                    <a:pt x="9222" y="30487"/>
                    <a:pt x="8924" y="30975"/>
                  </a:cubicBezTo>
                  <a:cubicBezTo>
                    <a:pt x="8219" y="32222"/>
                    <a:pt x="7134" y="32901"/>
                    <a:pt x="5805" y="33280"/>
                  </a:cubicBezTo>
                  <a:cubicBezTo>
                    <a:pt x="5466" y="33365"/>
                    <a:pt x="5126" y="33407"/>
                    <a:pt x="4787" y="33407"/>
                  </a:cubicBezTo>
                  <a:cubicBezTo>
                    <a:pt x="4584" y="33407"/>
                    <a:pt x="4381" y="33392"/>
                    <a:pt x="4177" y="33362"/>
                  </a:cubicBezTo>
                  <a:cubicBezTo>
                    <a:pt x="2984" y="33199"/>
                    <a:pt x="1492" y="32168"/>
                    <a:pt x="1139" y="30432"/>
                  </a:cubicBezTo>
                  <a:cubicBezTo>
                    <a:pt x="977" y="29646"/>
                    <a:pt x="977" y="28859"/>
                    <a:pt x="1058" y="28100"/>
                  </a:cubicBezTo>
                  <a:cubicBezTo>
                    <a:pt x="1221" y="26309"/>
                    <a:pt x="1655" y="24574"/>
                    <a:pt x="2061" y="22865"/>
                  </a:cubicBezTo>
                  <a:cubicBezTo>
                    <a:pt x="2712" y="20207"/>
                    <a:pt x="3662" y="17657"/>
                    <a:pt x="4611" y="15107"/>
                  </a:cubicBezTo>
                  <a:cubicBezTo>
                    <a:pt x="5642" y="12259"/>
                    <a:pt x="6645" y="9438"/>
                    <a:pt x="7676" y="6618"/>
                  </a:cubicBezTo>
                  <a:cubicBezTo>
                    <a:pt x="7839" y="6184"/>
                    <a:pt x="8002" y="5777"/>
                    <a:pt x="8191" y="5316"/>
                  </a:cubicBezTo>
                  <a:close/>
                  <a:moveTo>
                    <a:pt x="7097" y="0"/>
                  </a:moveTo>
                  <a:cubicBezTo>
                    <a:pt x="6818" y="0"/>
                    <a:pt x="6676" y="179"/>
                    <a:pt x="6510" y="623"/>
                  </a:cubicBezTo>
                  <a:cubicBezTo>
                    <a:pt x="6211" y="1410"/>
                    <a:pt x="5886" y="2196"/>
                    <a:pt x="5560" y="2983"/>
                  </a:cubicBezTo>
                  <a:cubicBezTo>
                    <a:pt x="5479" y="3227"/>
                    <a:pt x="5398" y="3444"/>
                    <a:pt x="5371" y="3661"/>
                  </a:cubicBezTo>
                  <a:cubicBezTo>
                    <a:pt x="5289" y="4068"/>
                    <a:pt x="5398" y="4258"/>
                    <a:pt x="5750" y="4393"/>
                  </a:cubicBezTo>
                  <a:cubicBezTo>
                    <a:pt x="6103" y="4556"/>
                    <a:pt x="6456" y="4665"/>
                    <a:pt x="6808" y="4827"/>
                  </a:cubicBezTo>
                  <a:cubicBezTo>
                    <a:pt x="6971" y="4882"/>
                    <a:pt x="7079" y="4963"/>
                    <a:pt x="7242" y="5044"/>
                  </a:cubicBezTo>
                  <a:cubicBezTo>
                    <a:pt x="7052" y="5478"/>
                    <a:pt x="6917" y="5885"/>
                    <a:pt x="6754" y="6265"/>
                  </a:cubicBezTo>
                  <a:cubicBezTo>
                    <a:pt x="5615" y="9466"/>
                    <a:pt x="4448" y="12639"/>
                    <a:pt x="3282" y="15813"/>
                  </a:cubicBezTo>
                  <a:cubicBezTo>
                    <a:pt x="2089" y="18986"/>
                    <a:pt x="1085" y="22187"/>
                    <a:pt x="461" y="25496"/>
                  </a:cubicBezTo>
                  <a:cubicBezTo>
                    <a:pt x="190" y="26906"/>
                    <a:pt x="0" y="28317"/>
                    <a:pt x="109" y="29727"/>
                  </a:cubicBezTo>
                  <a:cubicBezTo>
                    <a:pt x="190" y="31165"/>
                    <a:pt x="760" y="32412"/>
                    <a:pt x="1926" y="33307"/>
                  </a:cubicBezTo>
                  <a:cubicBezTo>
                    <a:pt x="2866" y="34006"/>
                    <a:pt x="3874" y="34337"/>
                    <a:pt x="4894" y="34337"/>
                  </a:cubicBezTo>
                  <a:cubicBezTo>
                    <a:pt x="5816" y="34337"/>
                    <a:pt x="6748" y="34067"/>
                    <a:pt x="7649" y="33552"/>
                  </a:cubicBezTo>
                  <a:cubicBezTo>
                    <a:pt x="8056" y="33335"/>
                    <a:pt x="8436" y="33009"/>
                    <a:pt x="8761" y="32656"/>
                  </a:cubicBezTo>
                  <a:cubicBezTo>
                    <a:pt x="9493" y="31924"/>
                    <a:pt x="10036" y="31029"/>
                    <a:pt x="10497" y="30080"/>
                  </a:cubicBezTo>
                  <a:cubicBezTo>
                    <a:pt x="11365" y="28208"/>
                    <a:pt x="12179" y="26309"/>
                    <a:pt x="12803" y="24357"/>
                  </a:cubicBezTo>
                  <a:cubicBezTo>
                    <a:pt x="13860" y="21020"/>
                    <a:pt x="14837" y="17684"/>
                    <a:pt x="15813" y="14348"/>
                  </a:cubicBezTo>
                  <a:cubicBezTo>
                    <a:pt x="16274" y="12748"/>
                    <a:pt x="16654" y="11093"/>
                    <a:pt x="17088" y="9466"/>
                  </a:cubicBezTo>
                  <a:cubicBezTo>
                    <a:pt x="17169" y="9194"/>
                    <a:pt x="17169" y="8869"/>
                    <a:pt x="17414" y="8571"/>
                  </a:cubicBezTo>
                  <a:cubicBezTo>
                    <a:pt x="17658" y="8652"/>
                    <a:pt x="17902" y="8733"/>
                    <a:pt x="18146" y="8787"/>
                  </a:cubicBezTo>
                  <a:cubicBezTo>
                    <a:pt x="18316" y="8836"/>
                    <a:pt x="18455" y="8863"/>
                    <a:pt x="18573" y="8863"/>
                  </a:cubicBezTo>
                  <a:cubicBezTo>
                    <a:pt x="18850" y="8863"/>
                    <a:pt x="19014" y="8715"/>
                    <a:pt x="19204" y="8354"/>
                  </a:cubicBezTo>
                  <a:cubicBezTo>
                    <a:pt x="19665" y="7540"/>
                    <a:pt x="20017" y="6645"/>
                    <a:pt x="20316" y="5750"/>
                  </a:cubicBezTo>
                  <a:cubicBezTo>
                    <a:pt x="20343" y="5587"/>
                    <a:pt x="20397" y="5424"/>
                    <a:pt x="20397" y="5261"/>
                  </a:cubicBezTo>
                  <a:cubicBezTo>
                    <a:pt x="20424" y="4800"/>
                    <a:pt x="20316" y="4583"/>
                    <a:pt x="19855" y="4366"/>
                  </a:cubicBezTo>
                  <a:cubicBezTo>
                    <a:pt x="19421" y="4176"/>
                    <a:pt x="18960" y="3959"/>
                    <a:pt x="18471" y="3824"/>
                  </a:cubicBezTo>
                  <a:cubicBezTo>
                    <a:pt x="16519" y="3146"/>
                    <a:pt x="14566" y="2495"/>
                    <a:pt x="12613" y="1844"/>
                  </a:cubicBezTo>
                  <a:cubicBezTo>
                    <a:pt x="10931" y="1274"/>
                    <a:pt x="9276" y="677"/>
                    <a:pt x="7595" y="108"/>
                  </a:cubicBezTo>
                  <a:cubicBezTo>
                    <a:pt x="7388" y="39"/>
                    <a:pt x="7228" y="0"/>
                    <a:pt x="709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90;p53"/>
            <p:cNvSpPr/>
            <p:nvPr/>
          </p:nvSpPr>
          <p:spPr>
            <a:xfrm>
              <a:off x="5614750" y="4524738"/>
              <a:ext cx="290925" cy="473775"/>
            </a:xfrm>
            <a:custGeom>
              <a:avLst/>
              <a:gdLst/>
              <a:ahLst/>
              <a:cxnLst/>
              <a:rect l="l" t="t" r="r" b="b"/>
              <a:pathLst>
                <a:path w="11637" h="18951" extrusionOk="0">
                  <a:moveTo>
                    <a:pt x="4693" y="984"/>
                  </a:moveTo>
                  <a:cubicBezTo>
                    <a:pt x="6564" y="1689"/>
                    <a:pt x="8436" y="2368"/>
                    <a:pt x="10308" y="3046"/>
                  </a:cubicBezTo>
                  <a:cubicBezTo>
                    <a:pt x="10389" y="3100"/>
                    <a:pt x="10443" y="3154"/>
                    <a:pt x="10552" y="3236"/>
                  </a:cubicBezTo>
                  <a:cubicBezTo>
                    <a:pt x="10497" y="3344"/>
                    <a:pt x="10497" y="3480"/>
                    <a:pt x="10443" y="3588"/>
                  </a:cubicBezTo>
                  <a:cubicBezTo>
                    <a:pt x="9250" y="7277"/>
                    <a:pt x="8002" y="10939"/>
                    <a:pt x="6619" y="14573"/>
                  </a:cubicBezTo>
                  <a:cubicBezTo>
                    <a:pt x="6456" y="14980"/>
                    <a:pt x="6239" y="15387"/>
                    <a:pt x="6022" y="15794"/>
                  </a:cubicBezTo>
                  <a:cubicBezTo>
                    <a:pt x="5480" y="16716"/>
                    <a:pt x="4693" y="17367"/>
                    <a:pt x="3716" y="17828"/>
                  </a:cubicBezTo>
                  <a:cubicBezTo>
                    <a:pt x="3417" y="17969"/>
                    <a:pt x="3123" y="18032"/>
                    <a:pt x="2845" y="18032"/>
                  </a:cubicBezTo>
                  <a:cubicBezTo>
                    <a:pt x="1887" y="18032"/>
                    <a:pt x="1112" y="17282"/>
                    <a:pt x="923" y="16336"/>
                  </a:cubicBezTo>
                  <a:cubicBezTo>
                    <a:pt x="814" y="15658"/>
                    <a:pt x="814" y="14980"/>
                    <a:pt x="896" y="14275"/>
                  </a:cubicBezTo>
                  <a:cubicBezTo>
                    <a:pt x="1221" y="11671"/>
                    <a:pt x="1709" y="9148"/>
                    <a:pt x="2604" y="6680"/>
                  </a:cubicBezTo>
                  <a:cubicBezTo>
                    <a:pt x="3255" y="4890"/>
                    <a:pt x="3879" y="3100"/>
                    <a:pt x="4530" y="1337"/>
                  </a:cubicBezTo>
                  <a:cubicBezTo>
                    <a:pt x="4557" y="1228"/>
                    <a:pt x="4612" y="1120"/>
                    <a:pt x="4693" y="984"/>
                  </a:cubicBezTo>
                  <a:close/>
                  <a:moveTo>
                    <a:pt x="4349" y="0"/>
                  </a:moveTo>
                  <a:cubicBezTo>
                    <a:pt x="4051" y="0"/>
                    <a:pt x="3954" y="216"/>
                    <a:pt x="3744" y="794"/>
                  </a:cubicBezTo>
                  <a:cubicBezTo>
                    <a:pt x="3174" y="2368"/>
                    <a:pt x="2659" y="3941"/>
                    <a:pt x="2062" y="5487"/>
                  </a:cubicBezTo>
                  <a:cubicBezTo>
                    <a:pt x="1221" y="7684"/>
                    <a:pt x="624" y="9935"/>
                    <a:pt x="245" y="12268"/>
                  </a:cubicBezTo>
                  <a:cubicBezTo>
                    <a:pt x="109" y="13081"/>
                    <a:pt x="0" y="14736"/>
                    <a:pt x="28" y="14736"/>
                  </a:cubicBezTo>
                  <a:cubicBezTo>
                    <a:pt x="28" y="15034"/>
                    <a:pt x="28" y="15306"/>
                    <a:pt x="28" y="15604"/>
                  </a:cubicBezTo>
                  <a:cubicBezTo>
                    <a:pt x="55" y="16228"/>
                    <a:pt x="190" y="16825"/>
                    <a:pt x="434" y="17394"/>
                  </a:cubicBezTo>
                  <a:cubicBezTo>
                    <a:pt x="837" y="18310"/>
                    <a:pt x="1828" y="18950"/>
                    <a:pt x="2802" y="18950"/>
                  </a:cubicBezTo>
                  <a:cubicBezTo>
                    <a:pt x="3010" y="18950"/>
                    <a:pt x="3217" y="18921"/>
                    <a:pt x="3418" y="18859"/>
                  </a:cubicBezTo>
                  <a:cubicBezTo>
                    <a:pt x="4449" y="18533"/>
                    <a:pt x="5371" y="18018"/>
                    <a:pt x="6103" y="17177"/>
                  </a:cubicBezTo>
                  <a:cubicBezTo>
                    <a:pt x="6700" y="16445"/>
                    <a:pt x="7134" y="15604"/>
                    <a:pt x="7487" y="14709"/>
                  </a:cubicBezTo>
                  <a:cubicBezTo>
                    <a:pt x="8545" y="12024"/>
                    <a:pt x="9494" y="9284"/>
                    <a:pt x="10443" y="6572"/>
                  </a:cubicBezTo>
                  <a:cubicBezTo>
                    <a:pt x="10796" y="5568"/>
                    <a:pt x="11094" y="4592"/>
                    <a:pt x="11365" y="3588"/>
                  </a:cubicBezTo>
                  <a:cubicBezTo>
                    <a:pt x="11637" y="2639"/>
                    <a:pt x="11528" y="2476"/>
                    <a:pt x="10633" y="2151"/>
                  </a:cubicBezTo>
                  <a:cubicBezTo>
                    <a:pt x="9385" y="1717"/>
                    <a:pt x="8138" y="1228"/>
                    <a:pt x="6890" y="794"/>
                  </a:cubicBezTo>
                  <a:cubicBezTo>
                    <a:pt x="6293" y="577"/>
                    <a:pt x="5697" y="360"/>
                    <a:pt x="5073" y="171"/>
                  </a:cubicBezTo>
                  <a:cubicBezTo>
                    <a:pt x="4737" y="65"/>
                    <a:pt x="4513" y="0"/>
                    <a:pt x="434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991;p53"/>
            <p:cNvSpPr/>
            <p:nvPr/>
          </p:nvSpPr>
          <p:spPr>
            <a:xfrm>
              <a:off x="5635100" y="4549338"/>
              <a:ext cx="243450" cy="426225"/>
            </a:xfrm>
            <a:custGeom>
              <a:avLst/>
              <a:gdLst/>
              <a:ahLst/>
              <a:cxnLst/>
              <a:rect l="l" t="t" r="r" b="b"/>
              <a:pathLst>
                <a:path w="9738" h="17049" extrusionOk="0">
                  <a:moveTo>
                    <a:pt x="3879" y="0"/>
                  </a:moveTo>
                  <a:cubicBezTo>
                    <a:pt x="3798" y="136"/>
                    <a:pt x="3743" y="244"/>
                    <a:pt x="3716" y="353"/>
                  </a:cubicBezTo>
                  <a:cubicBezTo>
                    <a:pt x="3065" y="2116"/>
                    <a:pt x="2441" y="3906"/>
                    <a:pt x="1790" y="5696"/>
                  </a:cubicBezTo>
                  <a:cubicBezTo>
                    <a:pt x="895" y="8164"/>
                    <a:pt x="407" y="10687"/>
                    <a:pt x="82" y="13291"/>
                  </a:cubicBezTo>
                  <a:cubicBezTo>
                    <a:pt x="0" y="13996"/>
                    <a:pt x="0" y="14674"/>
                    <a:pt x="109" y="15352"/>
                  </a:cubicBezTo>
                  <a:cubicBezTo>
                    <a:pt x="298" y="16298"/>
                    <a:pt x="1073" y="17048"/>
                    <a:pt x="2031" y="17048"/>
                  </a:cubicBezTo>
                  <a:cubicBezTo>
                    <a:pt x="2309" y="17048"/>
                    <a:pt x="2603" y="16985"/>
                    <a:pt x="2902" y="16844"/>
                  </a:cubicBezTo>
                  <a:cubicBezTo>
                    <a:pt x="3879" y="16383"/>
                    <a:pt x="4666" y="15732"/>
                    <a:pt x="5208" y="14810"/>
                  </a:cubicBezTo>
                  <a:cubicBezTo>
                    <a:pt x="5425" y="14403"/>
                    <a:pt x="5642" y="13996"/>
                    <a:pt x="5805" y="13589"/>
                  </a:cubicBezTo>
                  <a:cubicBezTo>
                    <a:pt x="7188" y="9955"/>
                    <a:pt x="8436" y="6293"/>
                    <a:pt x="9629" y="2604"/>
                  </a:cubicBezTo>
                  <a:cubicBezTo>
                    <a:pt x="9683" y="2496"/>
                    <a:pt x="9683" y="2360"/>
                    <a:pt x="9738" y="2252"/>
                  </a:cubicBezTo>
                  <a:cubicBezTo>
                    <a:pt x="9629" y="2170"/>
                    <a:pt x="9575" y="2116"/>
                    <a:pt x="9494" y="2062"/>
                  </a:cubicBezTo>
                  <a:cubicBezTo>
                    <a:pt x="7622" y="1384"/>
                    <a:pt x="5750" y="705"/>
                    <a:pt x="3879"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992;p53"/>
            <p:cNvSpPr/>
            <p:nvPr/>
          </p:nvSpPr>
          <p:spPr>
            <a:xfrm>
              <a:off x="5658150" y="4892613"/>
              <a:ext cx="67825" cy="51400"/>
            </a:xfrm>
            <a:custGeom>
              <a:avLst/>
              <a:gdLst/>
              <a:ahLst/>
              <a:cxnLst/>
              <a:rect l="l" t="t" r="r" b="b"/>
              <a:pathLst>
                <a:path w="2713" h="2056" extrusionOk="0">
                  <a:moveTo>
                    <a:pt x="440" y="1"/>
                  </a:moveTo>
                  <a:cubicBezTo>
                    <a:pt x="286" y="1"/>
                    <a:pt x="131" y="85"/>
                    <a:pt x="55" y="238"/>
                  </a:cubicBezTo>
                  <a:cubicBezTo>
                    <a:pt x="28" y="374"/>
                    <a:pt x="0" y="536"/>
                    <a:pt x="0" y="672"/>
                  </a:cubicBezTo>
                  <a:cubicBezTo>
                    <a:pt x="55" y="1404"/>
                    <a:pt x="787" y="2055"/>
                    <a:pt x="1709" y="2055"/>
                  </a:cubicBezTo>
                  <a:cubicBezTo>
                    <a:pt x="2008" y="2055"/>
                    <a:pt x="2360" y="1865"/>
                    <a:pt x="2631" y="1486"/>
                  </a:cubicBezTo>
                  <a:cubicBezTo>
                    <a:pt x="2686" y="1377"/>
                    <a:pt x="2713" y="1214"/>
                    <a:pt x="2686" y="1106"/>
                  </a:cubicBezTo>
                  <a:cubicBezTo>
                    <a:pt x="2640" y="970"/>
                    <a:pt x="2500" y="909"/>
                    <a:pt x="2360" y="909"/>
                  </a:cubicBezTo>
                  <a:cubicBezTo>
                    <a:pt x="2332" y="909"/>
                    <a:pt x="2305" y="912"/>
                    <a:pt x="2279" y="916"/>
                  </a:cubicBezTo>
                  <a:cubicBezTo>
                    <a:pt x="2116" y="943"/>
                    <a:pt x="2008" y="997"/>
                    <a:pt x="1845" y="1025"/>
                  </a:cubicBezTo>
                  <a:cubicBezTo>
                    <a:pt x="1724" y="1060"/>
                    <a:pt x="1620" y="1079"/>
                    <a:pt x="1528" y="1079"/>
                  </a:cubicBezTo>
                  <a:cubicBezTo>
                    <a:pt x="1270" y="1079"/>
                    <a:pt x="1110" y="931"/>
                    <a:pt x="950" y="591"/>
                  </a:cubicBezTo>
                  <a:cubicBezTo>
                    <a:pt x="896" y="455"/>
                    <a:pt x="841" y="292"/>
                    <a:pt x="760" y="157"/>
                  </a:cubicBezTo>
                  <a:cubicBezTo>
                    <a:pt x="677" y="50"/>
                    <a:pt x="559" y="1"/>
                    <a:pt x="44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993;p53"/>
            <p:cNvSpPr/>
            <p:nvPr/>
          </p:nvSpPr>
          <p:spPr>
            <a:xfrm>
              <a:off x="5665600" y="4846288"/>
              <a:ext cx="22400" cy="21775"/>
            </a:xfrm>
            <a:custGeom>
              <a:avLst/>
              <a:gdLst/>
              <a:ahLst/>
              <a:cxnLst/>
              <a:rect l="l" t="t" r="r" b="b"/>
              <a:pathLst>
                <a:path w="896" h="871" extrusionOk="0">
                  <a:moveTo>
                    <a:pt x="420" y="0"/>
                  </a:moveTo>
                  <a:cubicBezTo>
                    <a:pt x="194" y="0"/>
                    <a:pt x="1" y="206"/>
                    <a:pt x="1" y="436"/>
                  </a:cubicBezTo>
                  <a:cubicBezTo>
                    <a:pt x="28" y="653"/>
                    <a:pt x="245" y="870"/>
                    <a:pt x="489" y="870"/>
                  </a:cubicBezTo>
                  <a:cubicBezTo>
                    <a:pt x="679" y="870"/>
                    <a:pt x="869" y="681"/>
                    <a:pt x="869" y="464"/>
                  </a:cubicBezTo>
                  <a:cubicBezTo>
                    <a:pt x="896" y="219"/>
                    <a:pt x="706" y="2"/>
                    <a:pt x="462" y="2"/>
                  </a:cubicBezTo>
                  <a:cubicBezTo>
                    <a:pt x="448" y="1"/>
                    <a:pt x="434" y="0"/>
                    <a:pt x="420"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994;p53"/>
            <p:cNvSpPr/>
            <p:nvPr/>
          </p:nvSpPr>
          <p:spPr>
            <a:xfrm>
              <a:off x="5740200" y="4882288"/>
              <a:ext cx="19675" cy="19675"/>
            </a:xfrm>
            <a:custGeom>
              <a:avLst/>
              <a:gdLst/>
              <a:ahLst/>
              <a:cxnLst/>
              <a:rect l="l" t="t" r="r" b="b"/>
              <a:pathLst>
                <a:path w="787" h="787" extrusionOk="0">
                  <a:moveTo>
                    <a:pt x="462" y="0"/>
                  </a:moveTo>
                  <a:cubicBezTo>
                    <a:pt x="217" y="0"/>
                    <a:pt x="0" y="217"/>
                    <a:pt x="28" y="434"/>
                  </a:cubicBezTo>
                  <a:cubicBezTo>
                    <a:pt x="55" y="624"/>
                    <a:pt x="217" y="787"/>
                    <a:pt x="407" y="787"/>
                  </a:cubicBezTo>
                  <a:cubicBezTo>
                    <a:pt x="624" y="759"/>
                    <a:pt x="787" y="597"/>
                    <a:pt x="787" y="353"/>
                  </a:cubicBezTo>
                  <a:cubicBezTo>
                    <a:pt x="787" y="163"/>
                    <a:pt x="651" y="0"/>
                    <a:pt x="46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 name="Google Shape;1010;p53"/>
          <p:cNvGrpSpPr/>
          <p:nvPr/>
        </p:nvGrpSpPr>
        <p:grpSpPr>
          <a:xfrm>
            <a:off x="641654" y="443134"/>
            <a:ext cx="281652" cy="359650"/>
            <a:chOff x="5905475" y="2032050"/>
            <a:chExt cx="454350" cy="580175"/>
          </a:xfrm>
        </p:grpSpPr>
        <p:sp>
          <p:nvSpPr>
            <p:cNvPr id="54" name="Google Shape;1011;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012;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013;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014;p53"/>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015;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016;p53"/>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 name="Google Shape;1021;p53"/>
          <p:cNvGrpSpPr/>
          <p:nvPr/>
        </p:nvGrpSpPr>
        <p:grpSpPr>
          <a:xfrm>
            <a:off x="7913319" y="595564"/>
            <a:ext cx="372921" cy="304098"/>
            <a:chOff x="5426900" y="3064075"/>
            <a:chExt cx="281450" cy="229525"/>
          </a:xfrm>
        </p:grpSpPr>
        <p:sp>
          <p:nvSpPr>
            <p:cNvPr id="61" name="Google Shape;1022;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023;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024;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025;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026;p53"/>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027;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028;p53"/>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029;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030;p53"/>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TextBox 5"/>
          <p:cNvSpPr txBox="1"/>
          <p:nvPr/>
        </p:nvSpPr>
        <p:spPr>
          <a:xfrm>
            <a:off x="1118937" y="264695"/>
            <a:ext cx="3982452" cy="521970"/>
          </a:xfrm>
          <a:prstGeom prst="rect">
            <a:avLst/>
          </a:prstGeom>
          <a:noFill/>
        </p:spPr>
        <p:txBody>
          <a:bodyPr wrap="square" rtlCol="0">
            <a:spAutoFit/>
          </a:bodyPr>
          <a:lstStyle/>
          <a:p>
            <a:r>
              <a:rPr lang="en-US" sz="2800" b="1" dirty="0" smtClean="0"/>
              <a:t>b. Chu </a:t>
            </a:r>
            <a:r>
              <a:rPr lang="en-US" sz="2800" b="1" dirty="0" err="1" smtClean="0"/>
              <a:t>kì</a:t>
            </a:r>
            <a:endParaRPr lang="en-US" sz="2800" b="1" dirty="0"/>
          </a:p>
        </p:txBody>
      </p:sp>
      <p:sp>
        <p:nvSpPr>
          <p:cNvPr id="70" name="Rectangle 69"/>
          <p:cNvSpPr/>
          <p:nvPr/>
        </p:nvSpPr>
        <p:spPr>
          <a:xfrm>
            <a:off x="552450" y="611143"/>
            <a:ext cx="7645400" cy="4399915"/>
          </a:xfrm>
          <a:prstGeom prst="rect">
            <a:avLst/>
          </a:prstGeom>
        </p:spPr>
        <p:txBody>
          <a:bodyPr wrap="square">
            <a:spAutoFit/>
          </a:bodyPr>
          <a:lstStyle/>
          <a:p>
            <a:pPr algn="ctr">
              <a:lnSpc>
                <a:spcPct val="150000"/>
              </a:lnSpc>
              <a:spcAft>
                <a:spcPts val="800"/>
              </a:spcAft>
            </a:pPr>
            <a:r>
              <a:rPr lang="en-US" sz="2000" dirty="0" smtClean="0">
                <a:latin typeface="+mn-lt"/>
                <a:ea typeface="Times New Roman" panose="02020603050405020304" pitchFamily="18" charset="0"/>
                <a:cs typeface="Times New Roman" panose="02020603050405020304" pitchFamily="18" charset="0"/>
              </a:rPr>
              <a:t>NHIỆM VỤ: HOẠT ĐỘNG NHÓM (7P)</a:t>
            </a:r>
          </a:p>
          <a:p>
            <a:pPr>
              <a:lnSpc>
                <a:spcPct val="150000"/>
              </a:lnSpc>
              <a:spcAft>
                <a:spcPts val="800"/>
              </a:spcAft>
            </a:pPr>
            <a:r>
              <a:rPr lang="en-US" sz="2000" dirty="0" smtClean="0">
                <a:latin typeface="+mn-lt"/>
                <a:ea typeface="Times New Roman" panose="02020603050405020304" pitchFamily="18" charset="0"/>
                <a:cs typeface="Times New Roman" panose="02020603050405020304" pitchFamily="18" charset="0"/>
              </a:rPr>
              <a:t>a. - </a:t>
            </a:r>
            <a:r>
              <a:rPr lang="en-US" sz="2000" dirty="0">
                <a:latin typeface="+mn-lt"/>
                <a:ea typeface="Times New Roman" panose="02020603050405020304" pitchFamily="18" charset="0"/>
                <a:cs typeface="Times New Roman" panose="02020603050405020304" pitchFamily="18" charset="0"/>
              </a:rPr>
              <a:t>Chu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là</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gì</a:t>
            </a:r>
            <a:r>
              <a:rPr lang="en-US" sz="2000" dirty="0">
                <a:latin typeface="+mn-lt"/>
                <a:ea typeface="Times New Roman" panose="02020603050405020304" pitchFamily="18" charset="0"/>
                <a:cs typeface="Times New Roman" panose="02020603050405020304" pitchFamily="18" charset="0"/>
              </a:rPr>
              <a:t>? </a:t>
            </a: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    - </a:t>
            </a:r>
            <a:r>
              <a:rPr lang="en-US" sz="2000" dirty="0" err="1">
                <a:latin typeface="+mn-lt"/>
                <a:ea typeface="Times New Roman" panose="02020603050405020304" pitchFamily="18" charset="0"/>
                <a:cs typeface="Times New Roman" panose="02020603050405020304" pitchFamily="18" charset="0"/>
              </a:rPr>
              <a:t>Bảng</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tuần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hoàn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nguyên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tố</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hóa</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học</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có</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mấy</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    + </a:t>
            </a:r>
            <a:r>
              <a:rPr lang="en-US" sz="2000" dirty="0" err="1">
                <a:latin typeface="+mn-lt"/>
                <a:ea typeface="Times New Roman" panose="02020603050405020304" pitchFamily="18" charset="0"/>
                <a:cs typeface="Times New Roman" panose="02020603050405020304" pitchFamily="18" charset="0"/>
              </a:rPr>
              <a:t>Bao</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nhiêu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lớn.</a:t>
            </a:r>
          </a:p>
          <a:p>
            <a:pPr>
              <a:lnSpc>
                <a:spcPct val="150000"/>
              </a:lnSpc>
              <a:spcAft>
                <a:spcPts val="800"/>
              </a:spcAft>
            </a:pPr>
            <a:r>
              <a:rPr lang="en-US" sz="2000" dirty="0" err="1">
                <a:latin typeface="+mn-lt"/>
                <a:ea typeface="Times New Roman" panose="02020603050405020304" pitchFamily="18" charset="0"/>
                <a:cs typeface="Times New Roman" panose="02020603050405020304" pitchFamily="18" charset="0"/>
              </a:rPr>
              <a:t>    +</a:t>
            </a:r>
            <a:r>
              <a:rPr lang="en-US" sz="2000" dirty="0">
                <a:latin typeface="+mn-lt"/>
                <a:ea typeface="Times New Roman" panose="02020603050405020304" pitchFamily="18" charset="0"/>
                <a:cs typeface="Times New Roman" panose="02020603050405020304" pitchFamily="18" charset="0"/>
              </a:rPr>
              <a:t> B</a:t>
            </a:r>
            <a:r>
              <a:rPr lang="en-US" sz="2000" dirty="0" err="1">
                <a:latin typeface="+mn-lt"/>
                <a:ea typeface="Times New Roman" panose="02020603050405020304" pitchFamily="18" charset="0"/>
                <a:cs typeface="Times New Roman" panose="02020603050405020304" pitchFamily="18" charset="0"/>
              </a:rPr>
              <a:t>ao</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nhiêu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nhỏ</a:t>
            </a:r>
            <a:r>
              <a:rPr lang="en-US" sz="2000" dirty="0">
                <a:latin typeface="+mn-lt"/>
                <a:ea typeface="Times New Roman" panose="02020603050405020304" pitchFamily="18" charset="0"/>
                <a:cs typeface="Times New Roman" panose="02020603050405020304" pitchFamily="18" charset="0"/>
              </a:rPr>
              <a:t>?</a:t>
            </a:r>
            <a:endParaRPr lang="en-US" sz="2000" dirty="0">
              <a:latin typeface="+mn-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b. </a:t>
            </a:r>
            <a:r>
              <a:rPr lang="en-US" sz="2000" dirty="0" err="1">
                <a:latin typeface="+mn-lt"/>
                <a:ea typeface="Times New Roman" panose="02020603050405020304" pitchFamily="18" charset="0"/>
                <a:cs typeface="Times New Roman" panose="02020603050405020304" pitchFamily="18" charset="0"/>
              </a:rPr>
              <a:t>Mỗi</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bắt</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đầu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từ</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nhóm</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nào</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và</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kết</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thúc</a:t>
            </a:r>
            <a:r>
              <a:rPr lang="en-US" sz="2000" dirty="0">
                <a:latin typeface="+mn-lt"/>
                <a:ea typeface="Times New Roman" panose="02020603050405020304" pitchFamily="18" charset="0"/>
                <a:cs typeface="Times New Roman" panose="02020603050405020304" pitchFamily="18" charset="0"/>
              </a:rPr>
              <a:t> ở </a:t>
            </a:r>
            <a:r>
              <a:rPr lang="en-US" sz="2000" dirty="0" err="1">
                <a:latin typeface="+mn-lt"/>
                <a:ea typeface="Times New Roman" panose="02020603050405020304" pitchFamily="18" charset="0"/>
                <a:cs typeface="Times New Roman" panose="02020603050405020304" pitchFamily="18" charset="0"/>
              </a:rPr>
              <a:t>nhóm</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nào</a:t>
            </a:r>
            <a:r>
              <a:rPr lang="en-US" sz="2000" dirty="0">
                <a:latin typeface="+mn-lt"/>
                <a:ea typeface="Times New Roman" panose="02020603050405020304" pitchFamily="18" charset="0"/>
                <a:cs typeface="Times New Roman" panose="02020603050405020304" pitchFamily="18" charset="0"/>
              </a:rPr>
              <a:t>?</a:t>
            </a:r>
            <a:endParaRPr lang="en-US" sz="2000" dirty="0">
              <a:latin typeface="+mn-lt"/>
              <a:ea typeface="Calibri" panose="020F0502020204030204" pitchFamily="34" charset="0"/>
              <a:cs typeface="Times New Roman" panose="02020603050405020304" pitchFamily="18" charset="0"/>
            </a:endParaRPr>
          </a:p>
          <a:p>
            <a:pPr>
              <a:lnSpc>
                <a:spcPct val="150000"/>
              </a:lnSpc>
              <a:spcAft>
                <a:spcPts val="800"/>
              </a:spcAft>
            </a:pPr>
            <a:r>
              <a:rPr lang="en-US" sz="2000" dirty="0">
                <a:latin typeface="+mn-lt"/>
                <a:ea typeface="Times New Roman" panose="02020603050405020304" pitchFamily="18" charset="0"/>
                <a:cs typeface="Times New Roman" panose="02020603050405020304" pitchFamily="18" charset="0"/>
              </a:rPr>
              <a:t>c. </a:t>
            </a:r>
            <a:r>
              <a:rPr lang="en-US" sz="2000" dirty="0" err="1">
                <a:latin typeface="+mn-lt"/>
                <a:ea typeface="Times New Roman" panose="02020603050405020304" pitchFamily="18" charset="0"/>
                <a:cs typeface="Times New Roman" panose="02020603050405020304" pitchFamily="18" charset="0"/>
              </a:rPr>
              <a:t>Em</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hãy</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chỉ</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sự</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tuần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hoàn của electron</a:t>
            </a:r>
            <a:r>
              <a:rPr lang="en-US" sz="2000" dirty="0">
                <a:latin typeface="+mn-lt"/>
                <a:ea typeface="Times New Roman" panose="02020603050405020304" pitchFamily="18" charset="0"/>
                <a:cs typeface="Times New Roman" panose="02020603050405020304" pitchFamily="18" charset="0"/>
              </a:rPr>
              <a:t> ở </a:t>
            </a:r>
            <a:r>
              <a:rPr lang="en-US" sz="2000" dirty="0" err="1">
                <a:latin typeface="+mn-lt"/>
                <a:ea typeface="Times New Roman" panose="02020603050405020304" pitchFamily="18" charset="0"/>
                <a:cs typeface="Times New Roman" panose="02020603050405020304" pitchFamily="18" charset="0"/>
              </a:rPr>
              <a:t>mỗi</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chu</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kì</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trong</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bảng</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tuần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hoàn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các</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nguyên</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tố</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hóa</a:t>
            </a:r>
            <a:r>
              <a:rPr lang="en-US" sz="2000" dirty="0">
                <a:latin typeface="+mn-lt"/>
                <a:ea typeface="Times New Roman" panose="02020603050405020304" pitchFamily="18" charset="0"/>
                <a:cs typeface="Times New Roman" panose="02020603050405020304" pitchFamily="18" charset="0"/>
              </a:rPr>
              <a:t> </a:t>
            </a:r>
            <a:r>
              <a:rPr lang="en-US" sz="2000" dirty="0" err="1">
                <a:latin typeface="+mn-lt"/>
                <a:ea typeface="Times New Roman" panose="02020603050405020304" pitchFamily="18" charset="0"/>
                <a:cs typeface="Times New Roman" panose="02020603050405020304" pitchFamily="18" charset="0"/>
              </a:rPr>
              <a:t>học</a:t>
            </a:r>
            <a:r>
              <a:rPr lang="en-US" sz="2000" dirty="0">
                <a:latin typeface="+mn-lt"/>
                <a:ea typeface="Times New Roman" panose="02020603050405020304" pitchFamily="18" charset="0"/>
                <a:cs typeface="Times New Roman" panose="02020603050405020304" pitchFamily="18" charset="0"/>
              </a:rPr>
              <a:t>?</a:t>
            </a:r>
            <a:endParaRPr lang="en-US" sz="2000" dirty="0">
              <a:effectLst/>
              <a:latin typeface="+mn-lt"/>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ECA2A">
            <a:alpha val="10270"/>
          </a:srgbClr>
        </a:solidFill>
        <a:effectLst/>
      </p:bgPr>
    </p:bg>
    <p:spTree>
      <p:nvGrpSpPr>
        <p:cNvPr id="1" name="Shape 1034"/>
        <p:cNvGrpSpPr/>
        <p:nvPr/>
      </p:nvGrpSpPr>
      <p:grpSpPr>
        <a:xfrm>
          <a:off x="0" y="0"/>
          <a:ext cx="0" cy="0"/>
          <a:chOff x="0" y="0"/>
          <a:chExt cx="0" cy="0"/>
        </a:xfrm>
      </p:grpSpPr>
      <p:sp>
        <p:nvSpPr>
          <p:cNvPr id="1035" name="Google Shape;1035;p54"/>
          <p:cNvSpPr/>
          <p:nvPr/>
        </p:nvSpPr>
        <p:spPr>
          <a:xfrm>
            <a:off x="490250" y="863850"/>
            <a:ext cx="4063705" cy="1498533"/>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chemeClr val="dk1"/>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54"/>
          <p:cNvSpPr txBox="1">
            <a:spLocks noGrp="1"/>
          </p:cNvSpPr>
          <p:nvPr>
            <p:ph type="title"/>
          </p:nvPr>
        </p:nvSpPr>
        <p:spPr>
          <a:xfrm>
            <a:off x="720000" y="1021998"/>
            <a:ext cx="3604200" cy="1263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 picture always reinforces </a:t>
            </a:r>
          </a:p>
          <a:p>
            <a:pPr marL="0" lvl="0" indent="0" algn="l" rtl="0">
              <a:spcBef>
                <a:spcPts val="0"/>
              </a:spcBef>
              <a:spcAft>
                <a:spcPts val="0"/>
              </a:spcAft>
              <a:buNone/>
            </a:pPr>
            <a:r>
              <a:rPr lang="en-GB"/>
              <a:t>the concept</a:t>
            </a:r>
          </a:p>
        </p:txBody>
      </p:sp>
      <p:sp>
        <p:nvSpPr>
          <p:cNvPr id="1037" name="Google Shape;1037;p54"/>
          <p:cNvSpPr txBox="1">
            <a:spLocks noGrp="1"/>
          </p:cNvSpPr>
          <p:nvPr>
            <p:ph type="body" idx="1"/>
          </p:nvPr>
        </p:nvSpPr>
        <p:spPr>
          <a:xfrm>
            <a:off x="720000" y="2571750"/>
            <a:ext cx="3604200" cy="1498500"/>
          </a:xfrm>
          <a:prstGeom prst="rect">
            <a:avLst/>
          </a:prstGeom>
        </p:spPr>
        <p:txBody>
          <a:bodyPr spcFirstLastPara="1" wrap="square" lIns="91425" tIns="91425" rIns="91425" bIns="91425" anchor="t" anchorCtr="0">
            <a:noAutofit/>
          </a:bodyPr>
          <a:lstStyle/>
          <a:p>
            <a:pPr marL="0" lvl="0" indent="0" algn="l" rtl="0">
              <a:lnSpc>
                <a:spcPct val="100000"/>
              </a:lnSpc>
              <a:spcBef>
                <a:spcPts val="1000"/>
              </a:spcBef>
              <a:spcAft>
                <a:spcPts val="0"/>
              </a:spcAft>
              <a:buNone/>
            </a:pPr>
            <a:r>
              <a:rPr lang="en-GB"/>
              <a:t>Images reveal large amounts of data, so remember: use an image instead of a long text.</a:t>
            </a:r>
          </a:p>
          <a:p>
            <a:pPr marL="0" lvl="0" indent="0" algn="l" rtl="0">
              <a:lnSpc>
                <a:spcPct val="100000"/>
              </a:lnSpc>
              <a:spcBef>
                <a:spcPts val="1000"/>
              </a:spcBef>
              <a:spcAft>
                <a:spcPts val="1000"/>
              </a:spcAft>
              <a:buNone/>
            </a:pPr>
            <a:r>
              <a:rPr lang="en-GB"/>
              <a:t>Your audience will appreciate it</a:t>
            </a:r>
          </a:p>
        </p:txBody>
      </p:sp>
      <p:pic>
        <p:nvPicPr>
          <p:cNvPr id="1038" name="Google Shape;1038;p54"/>
          <p:cNvPicPr preferRelativeResize="0"/>
          <p:nvPr/>
        </p:nvPicPr>
        <p:blipFill rotWithShape="1">
          <a:blip r:embed="rId3"/>
          <a:srcRect t="20131" r="29278" b="12177"/>
          <a:stretch>
            <a:fillRect/>
          </a:stretch>
        </p:blipFill>
        <p:spPr>
          <a:xfrm>
            <a:off x="4726550" y="1009500"/>
            <a:ext cx="3263700" cy="3124500"/>
          </a:xfrm>
          <a:prstGeom prst="ellipse">
            <a:avLst/>
          </a:prstGeom>
          <a:noFill/>
          <a:ln>
            <a:noFill/>
          </a:ln>
        </p:spPr>
      </p:pic>
      <p:grpSp>
        <p:nvGrpSpPr>
          <p:cNvPr id="1039" name="Google Shape;1039;p54"/>
          <p:cNvGrpSpPr/>
          <p:nvPr/>
        </p:nvGrpSpPr>
        <p:grpSpPr>
          <a:xfrm rot="-1052069">
            <a:off x="7518999" y="3448098"/>
            <a:ext cx="827393" cy="1064034"/>
            <a:chOff x="1851363" y="2231288"/>
            <a:chExt cx="827338" cy="1063963"/>
          </a:xfrm>
        </p:grpSpPr>
        <p:grpSp>
          <p:nvGrpSpPr>
            <p:cNvPr id="1040" name="Google Shape;1040;p54"/>
            <p:cNvGrpSpPr/>
            <p:nvPr/>
          </p:nvGrpSpPr>
          <p:grpSpPr>
            <a:xfrm>
              <a:off x="1851363" y="2231288"/>
              <a:ext cx="827338" cy="1063963"/>
              <a:chOff x="6268388" y="3972938"/>
              <a:chExt cx="827338" cy="1063963"/>
            </a:xfrm>
          </p:grpSpPr>
          <p:sp>
            <p:nvSpPr>
              <p:cNvPr id="1041" name="Google Shape;1041;p54"/>
              <p:cNvSpPr/>
              <p:nvPr/>
            </p:nvSpPr>
            <p:spPr>
              <a:xfrm>
                <a:off x="6273850" y="3972950"/>
                <a:ext cx="821875" cy="1063950"/>
              </a:xfrm>
              <a:custGeom>
                <a:avLst/>
                <a:gdLst/>
                <a:ahLst/>
                <a:cxnLst/>
                <a:rect l="l" t="t" r="r" b="b"/>
                <a:pathLst>
                  <a:path w="32875" h="42558" extrusionOk="0">
                    <a:moveTo>
                      <a:pt x="20208" y="977"/>
                    </a:moveTo>
                    <a:cubicBezTo>
                      <a:pt x="21211" y="977"/>
                      <a:pt x="21266" y="1086"/>
                      <a:pt x="21320" y="2089"/>
                    </a:cubicBezTo>
                    <a:cubicBezTo>
                      <a:pt x="21320" y="2415"/>
                      <a:pt x="21320" y="2740"/>
                      <a:pt x="21320" y="3093"/>
                    </a:cubicBezTo>
                    <a:cubicBezTo>
                      <a:pt x="21320" y="3147"/>
                      <a:pt x="21266" y="3201"/>
                      <a:pt x="21211" y="3337"/>
                    </a:cubicBezTo>
                    <a:cubicBezTo>
                      <a:pt x="19348" y="3353"/>
                      <a:pt x="17502" y="3368"/>
                      <a:pt x="15654" y="3368"/>
                    </a:cubicBezTo>
                    <a:cubicBezTo>
                      <a:pt x="14301" y="3368"/>
                      <a:pt x="12947" y="3360"/>
                      <a:pt x="11583" y="3337"/>
                    </a:cubicBezTo>
                    <a:cubicBezTo>
                      <a:pt x="11501" y="2659"/>
                      <a:pt x="11555" y="2008"/>
                      <a:pt x="11664" y="1384"/>
                    </a:cubicBezTo>
                    <a:cubicBezTo>
                      <a:pt x="11718" y="1167"/>
                      <a:pt x="11827" y="1058"/>
                      <a:pt x="12044" y="1031"/>
                    </a:cubicBezTo>
                    <a:cubicBezTo>
                      <a:pt x="12261" y="1004"/>
                      <a:pt x="12478" y="977"/>
                      <a:pt x="12695" y="977"/>
                    </a:cubicBezTo>
                    <a:close/>
                    <a:moveTo>
                      <a:pt x="16397" y="4266"/>
                    </a:moveTo>
                    <a:cubicBezTo>
                      <a:pt x="16729" y="4266"/>
                      <a:pt x="17062" y="4273"/>
                      <a:pt x="17387" y="4286"/>
                    </a:cubicBezTo>
                    <a:cubicBezTo>
                      <a:pt x="18065" y="4286"/>
                      <a:pt x="18716" y="4340"/>
                      <a:pt x="19394" y="4368"/>
                    </a:cubicBezTo>
                    <a:cubicBezTo>
                      <a:pt x="19448" y="4557"/>
                      <a:pt x="19503" y="4720"/>
                      <a:pt x="19503" y="4856"/>
                    </a:cubicBezTo>
                    <a:cubicBezTo>
                      <a:pt x="19801" y="7758"/>
                      <a:pt x="20289" y="10633"/>
                      <a:pt x="20696" y="13535"/>
                    </a:cubicBezTo>
                    <a:cubicBezTo>
                      <a:pt x="20805" y="14268"/>
                      <a:pt x="20913" y="14973"/>
                      <a:pt x="20994" y="15705"/>
                    </a:cubicBezTo>
                    <a:cubicBezTo>
                      <a:pt x="21022" y="16112"/>
                      <a:pt x="21211" y="16411"/>
                      <a:pt x="21483" y="16709"/>
                    </a:cubicBezTo>
                    <a:cubicBezTo>
                      <a:pt x="22758" y="18065"/>
                      <a:pt x="24032" y="19448"/>
                      <a:pt x="25253" y="20859"/>
                    </a:cubicBezTo>
                    <a:cubicBezTo>
                      <a:pt x="28671" y="24873"/>
                      <a:pt x="30651" y="29538"/>
                      <a:pt x="31519" y="34692"/>
                    </a:cubicBezTo>
                    <a:cubicBezTo>
                      <a:pt x="31817" y="36564"/>
                      <a:pt x="32007" y="38435"/>
                      <a:pt x="31953" y="40361"/>
                    </a:cubicBezTo>
                    <a:cubicBezTo>
                      <a:pt x="31953" y="40469"/>
                      <a:pt x="31953" y="40578"/>
                      <a:pt x="31953" y="40713"/>
                    </a:cubicBezTo>
                    <a:cubicBezTo>
                      <a:pt x="31925" y="40985"/>
                      <a:pt x="31817" y="41147"/>
                      <a:pt x="31546" y="41202"/>
                    </a:cubicBezTo>
                    <a:cubicBezTo>
                      <a:pt x="31356" y="41229"/>
                      <a:pt x="31166" y="41310"/>
                      <a:pt x="30976" y="41310"/>
                    </a:cubicBezTo>
                    <a:cubicBezTo>
                      <a:pt x="29023" y="41392"/>
                      <a:pt x="27043" y="41446"/>
                      <a:pt x="25090" y="41527"/>
                    </a:cubicBezTo>
                    <a:cubicBezTo>
                      <a:pt x="22405" y="41609"/>
                      <a:pt x="19720" y="41663"/>
                      <a:pt x="17034" y="41744"/>
                    </a:cubicBezTo>
                    <a:cubicBezTo>
                      <a:pt x="16546" y="41744"/>
                      <a:pt x="16058" y="41744"/>
                      <a:pt x="15543" y="41717"/>
                    </a:cubicBezTo>
                    <a:cubicBezTo>
                      <a:pt x="12667" y="41663"/>
                      <a:pt x="9765" y="41581"/>
                      <a:pt x="6863" y="41500"/>
                    </a:cubicBezTo>
                    <a:cubicBezTo>
                      <a:pt x="5154" y="41446"/>
                      <a:pt x="3418" y="41337"/>
                      <a:pt x="1682" y="41256"/>
                    </a:cubicBezTo>
                    <a:cubicBezTo>
                      <a:pt x="1492" y="41256"/>
                      <a:pt x="1330" y="41202"/>
                      <a:pt x="1058" y="41175"/>
                    </a:cubicBezTo>
                    <a:cubicBezTo>
                      <a:pt x="1031" y="40930"/>
                      <a:pt x="1004" y="40768"/>
                      <a:pt x="1004" y="40605"/>
                    </a:cubicBezTo>
                    <a:cubicBezTo>
                      <a:pt x="896" y="37404"/>
                      <a:pt x="1303" y="34258"/>
                      <a:pt x="2198" y="31193"/>
                    </a:cubicBezTo>
                    <a:cubicBezTo>
                      <a:pt x="2306" y="30868"/>
                      <a:pt x="2659" y="29783"/>
                      <a:pt x="2713" y="29593"/>
                    </a:cubicBezTo>
                    <a:cubicBezTo>
                      <a:pt x="3337" y="27694"/>
                      <a:pt x="4178" y="25850"/>
                      <a:pt x="5263" y="24141"/>
                    </a:cubicBezTo>
                    <a:cubicBezTo>
                      <a:pt x="6348" y="22432"/>
                      <a:pt x="7568" y="20859"/>
                      <a:pt x="8951" y="19367"/>
                    </a:cubicBezTo>
                    <a:cubicBezTo>
                      <a:pt x="9819" y="18418"/>
                      <a:pt x="10687" y="17468"/>
                      <a:pt x="11555" y="16546"/>
                    </a:cubicBezTo>
                    <a:cubicBezTo>
                      <a:pt x="11799" y="16302"/>
                      <a:pt x="11881" y="16031"/>
                      <a:pt x="11935" y="15732"/>
                    </a:cubicBezTo>
                    <a:cubicBezTo>
                      <a:pt x="12125" y="14295"/>
                      <a:pt x="12315" y="12857"/>
                      <a:pt x="12532" y="11420"/>
                    </a:cubicBezTo>
                    <a:cubicBezTo>
                      <a:pt x="12667" y="10335"/>
                      <a:pt x="12857" y="9223"/>
                      <a:pt x="12993" y="8111"/>
                    </a:cubicBezTo>
                    <a:cubicBezTo>
                      <a:pt x="13156" y="6971"/>
                      <a:pt x="13264" y="5805"/>
                      <a:pt x="13400" y="4666"/>
                    </a:cubicBezTo>
                    <a:cubicBezTo>
                      <a:pt x="13400" y="4585"/>
                      <a:pt x="13427" y="4530"/>
                      <a:pt x="13454" y="4422"/>
                    </a:cubicBezTo>
                    <a:cubicBezTo>
                      <a:pt x="14105" y="4259"/>
                      <a:pt x="14756" y="4313"/>
                      <a:pt x="15407" y="4286"/>
                    </a:cubicBezTo>
                    <a:cubicBezTo>
                      <a:pt x="15732" y="4273"/>
                      <a:pt x="16065" y="4266"/>
                      <a:pt x="16397" y="4266"/>
                    </a:cubicBezTo>
                    <a:close/>
                    <a:moveTo>
                      <a:pt x="13969" y="1"/>
                    </a:moveTo>
                    <a:cubicBezTo>
                      <a:pt x="13318" y="1"/>
                      <a:pt x="12695" y="55"/>
                      <a:pt x="12044" y="109"/>
                    </a:cubicBezTo>
                    <a:cubicBezTo>
                      <a:pt x="11257" y="191"/>
                      <a:pt x="11040" y="408"/>
                      <a:pt x="10877" y="1194"/>
                    </a:cubicBezTo>
                    <a:cubicBezTo>
                      <a:pt x="10687" y="2035"/>
                      <a:pt x="10769" y="2849"/>
                      <a:pt x="10769" y="3689"/>
                    </a:cubicBezTo>
                    <a:cubicBezTo>
                      <a:pt x="10769" y="3771"/>
                      <a:pt x="10796" y="3879"/>
                      <a:pt x="10823" y="3961"/>
                    </a:cubicBezTo>
                    <a:cubicBezTo>
                      <a:pt x="10904" y="4151"/>
                      <a:pt x="11040" y="4286"/>
                      <a:pt x="11257" y="4286"/>
                    </a:cubicBezTo>
                    <a:cubicBezTo>
                      <a:pt x="11352" y="4300"/>
                      <a:pt x="11447" y="4300"/>
                      <a:pt x="11542" y="4300"/>
                    </a:cubicBezTo>
                    <a:cubicBezTo>
                      <a:pt x="11637" y="4300"/>
                      <a:pt x="11732" y="4300"/>
                      <a:pt x="11827" y="4313"/>
                    </a:cubicBezTo>
                    <a:cubicBezTo>
                      <a:pt x="12016" y="4313"/>
                      <a:pt x="12233" y="4313"/>
                      <a:pt x="12505" y="4340"/>
                    </a:cubicBezTo>
                    <a:cubicBezTo>
                      <a:pt x="12478" y="4666"/>
                      <a:pt x="12478" y="4937"/>
                      <a:pt x="12450" y="5208"/>
                    </a:cubicBezTo>
                    <a:cubicBezTo>
                      <a:pt x="12342" y="5995"/>
                      <a:pt x="12261" y="6782"/>
                      <a:pt x="12152" y="7541"/>
                    </a:cubicBezTo>
                    <a:cubicBezTo>
                      <a:pt x="11772" y="10145"/>
                      <a:pt x="11393" y="12749"/>
                      <a:pt x="11040" y="15353"/>
                    </a:cubicBezTo>
                    <a:cubicBezTo>
                      <a:pt x="11013" y="15624"/>
                      <a:pt x="10904" y="15841"/>
                      <a:pt x="10715" y="16058"/>
                    </a:cubicBezTo>
                    <a:cubicBezTo>
                      <a:pt x="9982" y="16817"/>
                      <a:pt x="9250" y="17604"/>
                      <a:pt x="8545" y="18391"/>
                    </a:cubicBezTo>
                    <a:cubicBezTo>
                      <a:pt x="7812" y="19231"/>
                      <a:pt x="7080" y="20072"/>
                      <a:pt x="6375" y="20940"/>
                    </a:cubicBezTo>
                    <a:cubicBezTo>
                      <a:pt x="4395" y="23436"/>
                      <a:pt x="2876" y="26175"/>
                      <a:pt x="1872" y="29186"/>
                    </a:cubicBezTo>
                    <a:cubicBezTo>
                      <a:pt x="1113" y="31437"/>
                      <a:pt x="570" y="33743"/>
                      <a:pt x="272" y="36102"/>
                    </a:cubicBezTo>
                    <a:cubicBezTo>
                      <a:pt x="82" y="37540"/>
                      <a:pt x="1" y="38978"/>
                      <a:pt x="82" y="40442"/>
                    </a:cubicBezTo>
                    <a:cubicBezTo>
                      <a:pt x="109" y="40768"/>
                      <a:pt x="136" y="41093"/>
                      <a:pt x="218" y="41419"/>
                    </a:cubicBezTo>
                    <a:cubicBezTo>
                      <a:pt x="326" y="41961"/>
                      <a:pt x="597" y="42205"/>
                      <a:pt x="1140" y="42232"/>
                    </a:cubicBezTo>
                    <a:lnTo>
                      <a:pt x="2008" y="42232"/>
                    </a:lnTo>
                    <a:cubicBezTo>
                      <a:pt x="4205" y="42314"/>
                      <a:pt x="6402" y="42422"/>
                      <a:pt x="8599" y="42477"/>
                    </a:cubicBezTo>
                    <a:cubicBezTo>
                      <a:pt x="11257" y="42531"/>
                      <a:pt x="13915" y="42558"/>
                      <a:pt x="16573" y="42558"/>
                    </a:cubicBezTo>
                    <a:cubicBezTo>
                      <a:pt x="18987" y="42558"/>
                      <a:pt x="21401" y="42558"/>
                      <a:pt x="23815" y="42504"/>
                    </a:cubicBezTo>
                    <a:cubicBezTo>
                      <a:pt x="26419" y="42449"/>
                      <a:pt x="29023" y="42314"/>
                      <a:pt x="31627" y="42232"/>
                    </a:cubicBezTo>
                    <a:cubicBezTo>
                      <a:pt x="32332" y="42205"/>
                      <a:pt x="32658" y="41961"/>
                      <a:pt x="32739" y="41283"/>
                    </a:cubicBezTo>
                    <a:cubicBezTo>
                      <a:pt x="32793" y="40659"/>
                      <a:pt x="32848" y="40035"/>
                      <a:pt x="32875" y="39439"/>
                    </a:cubicBezTo>
                    <a:cubicBezTo>
                      <a:pt x="32875" y="37648"/>
                      <a:pt x="32631" y="35885"/>
                      <a:pt x="32332" y="34122"/>
                    </a:cubicBezTo>
                    <a:cubicBezTo>
                      <a:pt x="31410" y="28996"/>
                      <a:pt x="29403" y="24331"/>
                      <a:pt x="26012" y="20316"/>
                    </a:cubicBezTo>
                    <a:cubicBezTo>
                      <a:pt x="24819" y="18906"/>
                      <a:pt x="23544" y="17523"/>
                      <a:pt x="22269" y="16139"/>
                    </a:cubicBezTo>
                    <a:cubicBezTo>
                      <a:pt x="22052" y="15895"/>
                      <a:pt x="21890" y="15678"/>
                      <a:pt x="21890" y="15353"/>
                    </a:cubicBezTo>
                    <a:cubicBezTo>
                      <a:pt x="21862" y="14973"/>
                      <a:pt x="21808" y="14593"/>
                      <a:pt x="21754" y="14214"/>
                    </a:cubicBezTo>
                    <a:cubicBezTo>
                      <a:pt x="21347" y="11447"/>
                      <a:pt x="20940" y="8680"/>
                      <a:pt x="20561" y="5914"/>
                    </a:cubicBezTo>
                    <a:cubicBezTo>
                      <a:pt x="20479" y="5398"/>
                      <a:pt x="20371" y="4910"/>
                      <a:pt x="20425" y="4368"/>
                    </a:cubicBezTo>
                    <a:cubicBezTo>
                      <a:pt x="20561" y="4306"/>
                      <a:pt x="20696" y="4289"/>
                      <a:pt x="20829" y="4289"/>
                    </a:cubicBezTo>
                    <a:cubicBezTo>
                      <a:pt x="20989" y="4289"/>
                      <a:pt x="21145" y="4313"/>
                      <a:pt x="21293" y="4313"/>
                    </a:cubicBezTo>
                    <a:cubicBezTo>
                      <a:pt x="21890" y="4286"/>
                      <a:pt x="22161" y="4069"/>
                      <a:pt x="22161" y="3445"/>
                    </a:cubicBezTo>
                    <a:cubicBezTo>
                      <a:pt x="22188" y="2822"/>
                      <a:pt x="22134" y="2171"/>
                      <a:pt x="22107" y="1547"/>
                    </a:cubicBezTo>
                    <a:cubicBezTo>
                      <a:pt x="22079" y="1303"/>
                      <a:pt x="22025" y="1086"/>
                      <a:pt x="21944" y="841"/>
                    </a:cubicBezTo>
                    <a:cubicBezTo>
                      <a:pt x="21862" y="489"/>
                      <a:pt x="21645" y="272"/>
                      <a:pt x="21266" y="191"/>
                    </a:cubicBezTo>
                    <a:cubicBezTo>
                      <a:pt x="20967" y="136"/>
                      <a:pt x="20669" y="82"/>
                      <a:pt x="20371" y="82"/>
                    </a:cubicBezTo>
                    <a:cubicBezTo>
                      <a:pt x="18228" y="55"/>
                      <a:pt x="16085" y="1"/>
                      <a:pt x="139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54"/>
              <p:cNvSpPr/>
              <p:nvPr/>
            </p:nvSpPr>
            <p:spPr>
              <a:xfrm>
                <a:off x="6268388" y="3972938"/>
                <a:ext cx="821200" cy="1063950"/>
              </a:xfrm>
              <a:custGeom>
                <a:avLst/>
                <a:gdLst/>
                <a:ahLst/>
                <a:cxnLst/>
                <a:rect l="l" t="t" r="r" b="b"/>
                <a:pathLst>
                  <a:path w="32848" h="42558" extrusionOk="0">
                    <a:moveTo>
                      <a:pt x="17678" y="964"/>
                    </a:moveTo>
                    <a:cubicBezTo>
                      <a:pt x="18514" y="964"/>
                      <a:pt x="19348" y="967"/>
                      <a:pt x="20180" y="976"/>
                    </a:cubicBezTo>
                    <a:cubicBezTo>
                      <a:pt x="21184" y="976"/>
                      <a:pt x="21265" y="1058"/>
                      <a:pt x="21292" y="2089"/>
                    </a:cubicBezTo>
                    <a:cubicBezTo>
                      <a:pt x="21319" y="2414"/>
                      <a:pt x="21292" y="2740"/>
                      <a:pt x="21292" y="3065"/>
                    </a:cubicBezTo>
                    <a:cubicBezTo>
                      <a:pt x="21292" y="3146"/>
                      <a:pt x="21238" y="3201"/>
                      <a:pt x="21184" y="3336"/>
                    </a:cubicBezTo>
                    <a:cubicBezTo>
                      <a:pt x="19583" y="3350"/>
                      <a:pt x="17983" y="3357"/>
                      <a:pt x="16383" y="3357"/>
                    </a:cubicBezTo>
                    <a:cubicBezTo>
                      <a:pt x="14783" y="3357"/>
                      <a:pt x="13182" y="3350"/>
                      <a:pt x="11582" y="3336"/>
                    </a:cubicBezTo>
                    <a:cubicBezTo>
                      <a:pt x="11501" y="2631"/>
                      <a:pt x="11528" y="2007"/>
                      <a:pt x="11663" y="1383"/>
                    </a:cubicBezTo>
                    <a:cubicBezTo>
                      <a:pt x="11690" y="1166"/>
                      <a:pt x="11826" y="1058"/>
                      <a:pt x="12016" y="1031"/>
                    </a:cubicBezTo>
                    <a:cubicBezTo>
                      <a:pt x="12233" y="1004"/>
                      <a:pt x="12450" y="976"/>
                      <a:pt x="12667" y="976"/>
                    </a:cubicBezTo>
                    <a:cubicBezTo>
                      <a:pt x="14330" y="976"/>
                      <a:pt x="16006" y="964"/>
                      <a:pt x="17678" y="964"/>
                    </a:cubicBezTo>
                    <a:close/>
                    <a:moveTo>
                      <a:pt x="16383" y="4265"/>
                    </a:moveTo>
                    <a:cubicBezTo>
                      <a:pt x="16715" y="4265"/>
                      <a:pt x="17047" y="4272"/>
                      <a:pt x="17386" y="4286"/>
                    </a:cubicBezTo>
                    <a:cubicBezTo>
                      <a:pt x="18037" y="4286"/>
                      <a:pt x="18688" y="4313"/>
                      <a:pt x="19394" y="4340"/>
                    </a:cubicBezTo>
                    <a:cubicBezTo>
                      <a:pt x="19421" y="4557"/>
                      <a:pt x="19475" y="4692"/>
                      <a:pt x="19502" y="4855"/>
                    </a:cubicBezTo>
                    <a:cubicBezTo>
                      <a:pt x="19773" y="7757"/>
                      <a:pt x="20262" y="10633"/>
                      <a:pt x="20668" y="13508"/>
                    </a:cubicBezTo>
                    <a:cubicBezTo>
                      <a:pt x="20777" y="14240"/>
                      <a:pt x="20885" y="14972"/>
                      <a:pt x="20967" y="15705"/>
                    </a:cubicBezTo>
                    <a:cubicBezTo>
                      <a:pt x="21021" y="16112"/>
                      <a:pt x="21211" y="16383"/>
                      <a:pt x="21455" y="16681"/>
                    </a:cubicBezTo>
                    <a:cubicBezTo>
                      <a:pt x="22730" y="18064"/>
                      <a:pt x="24032" y="19421"/>
                      <a:pt x="25225" y="20858"/>
                    </a:cubicBezTo>
                    <a:cubicBezTo>
                      <a:pt x="28643" y="24845"/>
                      <a:pt x="30623" y="29511"/>
                      <a:pt x="31491" y="34664"/>
                    </a:cubicBezTo>
                    <a:cubicBezTo>
                      <a:pt x="31789" y="36536"/>
                      <a:pt x="31979" y="38434"/>
                      <a:pt x="31925" y="40333"/>
                    </a:cubicBezTo>
                    <a:cubicBezTo>
                      <a:pt x="31925" y="40469"/>
                      <a:pt x="31925" y="40577"/>
                      <a:pt x="31925" y="40686"/>
                    </a:cubicBezTo>
                    <a:cubicBezTo>
                      <a:pt x="31898" y="40957"/>
                      <a:pt x="31789" y="41147"/>
                      <a:pt x="31518" y="41201"/>
                    </a:cubicBezTo>
                    <a:cubicBezTo>
                      <a:pt x="31328" y="41228"/>
                      <a:pt x="31138" y="41282"/>
                      <a:pt x="30948" y="41310"/>
                    </a:cubicBezTo>
                    <a:cubicBezTo>
                      <a:pt x="28995" y="41364"/>
                      <a:pt x="27015" y="41445"/>
                      <a:pt x="25062" y="41499"/>
                    </a:cubicBezTo>
                    <a:cubicBezTo>
                      <a:pt x="22377" y="41581"/>
                      <a:pt x="19692" y="41662"/>
                      <a:pt x="17034" y="41716"/>
                    </a:cubicBezTo>
                    <a:cubicBezTo>
                      <a:pt x="16862" y="41725"/>
                      <a:pt x="16693" y="41728"/>
                      <a:pt x="16526" y="41728"/>
                    </a:cubicBezTo>
                    <a:cubicBezTo>
                      <a:pt x="16193" y="41728"/>
                      <a:pt x="15867" y="41716"/>
                      <a:pt x="15542" y="41716"/>
                    </a:cubicBezTo>
                    <a:cubicBezTo>
                      <a:pt x="12640" y="41635"/>
                      <a:pt x="9737" y="41581"/>
                      <a:pt x="6862" y="41499"/>
                    </a:cubicBezTo>
                    <a:cubicBezTo>
                      <a:pt x="5126" y="41445"/>
                      <a:pt x="3391" y="41337"/>
                      <a:pt x="1655" y="41255"/>
                    </a:cubicBezTo>
                    <a:cubicBezTo>
                      <a:pt x="1492" y="41255"/>
                      <a:pt x="1302" y="41201"/>
                      <a:pt x="1058" y="41174"/>
                    </a:cubicBezTo>
                    <a:cubicBezTo>
                      <a:pt x="1004" y="40930"/>
                      <a:pt x="976" y="40767"/>
                      <a:pt x="976" y="40604"/>
                    </a:cubicBezTo>
                    <a:cubicBezTo>
                      <a:pt x="868" y="37404"/>
                      <a:pt x="1275" y="34257"/>
                      <a:pt x="2170" y="31192"/>
                    </a:cubicBezTo>
                    <a:cubicBezTo>
                      <a:pt x="2278" y="30840"/>
                      <a:pt x="2631" y="29755"/>
                      <a:pt x="2685" y="29592"/>
                    </a:cubicBezTo>
                    <a:cubicBezTo>
                      <a:pt x="3309" y="27666"/>
                      <a:pt x="4150" y="25849"/>
                      <a:pt x="5235" y="24140"/>
                    </a:cubicBezTo>
                    <a:cubicBezTo>
                      <a:pt x="6320" y="22431"/>
                      <a:pt x="7540" y="20831"/>
                      <a:pt x="8924" y="19339"/>
                    </a:cubicBezTo>
                    <a:cubicBezTo>
                      <a:pt x="9792" y="18417"/>
                      <a:pt x="10660" y="17468"/>
                      <a:pt x="11528" y="16546"/>
                    </a:cubicBezTo>
                    <a:cubicBezTo>
                      <a:pt x="11772" y="16301"/>
                      <a:pt x="11853" y="16030"/>
                      <a:pt x="11907" y="15705"/>
                    </a:cubicBezTo>
                    <a:cubicBezTo>
                      <a:pt x="12097" y="14294"/>
                      <a:pt x="12287" y="12857"/>
                      <a:pt x="12504" y="11419"/>
                    </a:cubicBezTo>
                    <a:cubicBezTo>
                      <a:pt x="12667" y="10307"/>
                      <a:pt x="12830" y="9222"/>
                      <a:pt x="12965" y="8110"/>
                    </a:cubicBezTo>
                    <a:cubicBezTo>
                      <a:pt x="13128" y="6971"/>
                      <a:pt x="13236" y="5804"/>
                      <a:pt x="13372" y="4665"/>
                    </a:cubicBezTo>
                    <a:cubicBezTo>
                      <a:pt x="13372" y="4584"/>
                      <a:pt x="13399" y="4530"/>
                      <a:pt x="13426" y="4394"/>
                    </a:cubicBezTo>
                    <a:cubicBezTo>
                      <a:pt x="13790" y="4303"/>
                      <a:pt x="14154" y="4288"/>
                      <a:pt x="14518" y="4288"/>
                    </a:cubicBezTo>
                    <a:cubicBezTo>
                      <a:pt x="14692" y="4288"/>
                      <a:pt x="14865" y="4292"/>
                      <a:pt x="15039" y="4292"/>
                    </a:cubicBezTo>
                    <a:cubicBezTo>
                      <a:pt x="15152" y="4292"/>
                      <a:pt x="15266" y="4290"/>
                      <a:pt x="15379" y="4286"/>
                    </a:cubicBezTo>
                    <a:cubicBezTo>
                      <a:pt x="15718" y="4272"/>
                      <a:pt x="16051" y="4265"/>
                      <a:pt x="16383" y="4265"/>
                    </a:cubicBezTo>
                    <a:close/>
                    <a:moveTo>
                      <a:pt x="13942" y="0"/>
                    </a:moveTo>
                    <a:cubicBezTo>
                      <a:pt x="13318" y="0"/>
                      <a:pt x="12667" y="27"/>
                      <a:pt x="12016" y="108"/>
                    </a:cubicBezTo>
                    <a:cubicBezTo>
                      <a:pt x="11229" y="190"/>
                      <a:pt x="11012" y="407"/>
                      <a:pt x="10850" y="1193"/>
                    </a:cubicBezTo>
                    <a:cubicBezTo>
                      <a:pt x="10660" y="2007"/>
                      <a:pt x="10741" y="2848"/>
                      <a:pt x="10741" y="3689"/>
                    </a:cubicBezTo>
                    <a:cubicBezTo>
                      <a:pt x="10741" y="3770"/>
                      <a:pt x="10768" y="3852"/>
                      <a:pt x="10822" y="3960"/>
                    </a:cubicBezTo>
                    <a:cubicBezTo>
                      <a:pt x="10877" y="4150"/>
                      <a:pt x="11012" y="4286"/>
                      <a:pt x="11229" y="4286"/>
                    </a:cubicBezTo>
                    <a:lnTo>
                      <a:pt x="11799" y="4286"/>
                    </a:lnTo>
                    <a:cubicBezTo>
                      <a:pt x="12016" y="4313"/>
                      <a:pt x="12206" y="4313"/>
                      <a:pt x="12477" y="4313"/>
                    </a:cubicBezTo>
                    <a:cubicBezTo>
                      <a:pt x="12450" y="4665"/>
                      <a:pt x="12450" y="4937"/>
                      <a:pt x="12423" y="5208"/>
                    </a:cubicBezTo>
                    <a:cubicBezTo>
                      <a:pt x="12341" y="5994"/>
                      <a:pt x="12233" y="6754"/>
                      <a:pt x="12124" y="7540"/>
                    </a:cubicBezTo>
                    <a:cubicBezTo>
                      <a:pt x="11745" y="10144"/>
                      <a:pt x="11392" y="12748"/>
                      <a:pt x="11012" y="15352"/>
                    </a:cubicBezTo>
                    <a:cubicBezTo>
                      <a:pt x="10985" y="15623"/>
                      <a:pt x="10877" y="15840"/>
                      <a:pt x="10687" y="16030"/>
                    </a:cubicBezTo>
                    <a:cubicBezTo>
                      <a:pt x="9954" y="16817"/>
                      <a:pt x="9222" y="17603"/>
                      <a:pt x="8517" y="18390"/>
                    </a:cubicBezTo>
                    <a:cubicBezTo>
                      <a:pt x="7785" y="19231"/>
                      <a:pt x="7052" y="20072"/>
                      <a:pt x="6347" y="20940"/>
                    </a:cubicBezTo>
                    <a:cubicBezTo>
                      <a:pt x="4394" y="23435"/>
                      <a:pt x="2848" y="26174"/>
                      <a:pt x="1844" y="29185"/>
                    </a:cubicBezTo>
                    <a:cubicBezTo>
                      <a:pt x="1085" y="31436"/>
                      <a:pt x="542" y="33742"/>
                      <a:pt x="244" y="36102"/>
                    </a:cubicBezTo>
                    <a:cubicBezTo>
                      <a:pt x="81" y="37539"/>
                      <a:pt x="0" y="38977"/>
                      <a:pt x="81" y="40442"/>
                    </a:cubicBezTo>
                    <a:cubicBezTo>
                      <a:pt x="81" y="40767"/>
                      <a:pt x="136" y="41093"/>
                      <a:pt x="190" y="41418"/>
                    </a:cubicBezTo>
                    <a:cubicBezTo>
                      <a:pt x="298" y="41961"/>
                      <a:pt x="597" y="42178"/>
                      <a:pt x="1112" y="42205"/>
                    </a:cubicBezTo>
                    <a:cubicBezTo>
                      <a:pt x="1410" y="42232"/>
                      <a:pt x="1682" y="42232"/>
                      <a:pt x="1980" y="42232"/>
                    </a:cubicBezTo>
                    <a:cubicBezTo>
                      <a:pt x="4177" y="42313"/>
                      <a:pt x="6374" y="42422"/>
                      <a:pt x="8571" y="42476"/>
                    </a:cubicBezTo>
                    <a:cubicBezTo>
                      <a:pt x="11229" y="42530"/>
                      <a:pt x="13887" y="42557"/>
                      <a:pt x="16546" y="42557"/>
                    </a:cubicBezTo>
                    <a:cubicBezTo>
                      <a:pt x="18960" y="42557"/>
                      <a:pt x="21374" y="42557"/>
                      <a:pt x="23815" y="42503"/>
                    </a:cubicBezTo>
                    <a:cubicBezTo>
                      <a:pt x="26419" y="42449"/>
                      <a:pt x="29023" y="42313"/>
                      <a:pt x="31626" y="42232"/>
                    </a:cubicBezTo>
                    <a:cubicBezTo>
                      <a:pt x="32332" y="42205"/>
                      <a:pt x="32630" y="41961"/>
                      <a:pt x="32711" y="41255"/>
                    </a:cubicBezTo>
                    <a:cubicBezTo>
                      <a:pt x="32766" y="40659"/>
                      <a:pt x="32847" y="40035"/>
                      <a:pt x="32847" y="39411"/>
                    </a:cubicBezTo>
                    <a:cubicBezTo>
                      <a:pt x="32847" y="37648"/>
                      <a:pt x="32630" y="35885"/>
                      <a:pt x="32305" y="34122"/>
                    </a:cubicBezTo>
                    <a:cubicBezTo>
                      <a:pt x="31382" y="28995"/>
                      <a:pt x="29402" y="24330"/>
                      <a:pt x="26012" y="20316"/>
                    </a:cubicBezTo>
                    <a:cubicBezTo>
                      <a:pt x="24791" y="18878"/>
                      <a:pt x="23516" y="17522"/>
                      <a:pt x="22269" y="16139"/>
                    </a:cubicBezTo>
                    <a:cubicBezTo>
                      <a:pt x="22052" y="15895"/>
                      <a:pt x="21889" y="15678"/>
                      <a:pt x="21862" y="15352"/>
                    </a:cubicBezTo>
                    <a:cubicBezTo>
                      <a:pt x="21835" y="14972"/>
                      <a:pt x="21780" y="14593"/>
                      <a:pt x="21726" y="14213"/>
                    </a:cubicBezTo>
                    <a:cubicBezTo>
                      <a:pt x="21319" y="11446"/>
                      <a:pt x="20913" y="8680"/>
                      <a:pt x="20533" y="5913"/>
                    </a:cubicBezTo>
                    <a:cubicBezTo>
                      <a:pt x="20451" y="5398"/>
                      <a:pt x="20370" y="4882"/>
                      <a:pt x="20397" y="4367"/>
                    </a:cubicBezTo>
                    <a:cubicBezTo>
                      <a:pt x="20533" y="4305"/>
                      <a:pt x="20668" y="4288"/>
                      <a:pt x="20801" y="4288"/>
                    </a:cubicBezTo>
                    <a:cubicBezTo>
                      <a:pt x="20961" y="4288"/>
                      <a:pt x="21117" y="4313"/>
                      <a:pt x="21265" y="4313"/>
                    </a:cubicBezTo>
                    <a:cubicBezTo>
                      <a:pt x="21889" y="4286"/>
                      <a:pt x="22133" y="4069"/>
                      <a:pt x="22160" y="3445"/>
                    </a:cubicBezTo>
                    <a:cubicBezTo>
                      <a:pt x="22160" y="2821"/>
                      <a:pt x="22106" y="2170"/>
                      <a:pt x="22079" y="1546"/>
                    </a:cubicBezTo>
                    <a:cubicBezTo>
                      <a:pt x="22052" y="1302"/>
                      <a:pt x="21997" y="1058"/>
                      <a:pt x="21943" y="841"/>
                    </a:cubicBezTo>
                    <a:cubicBezTo>
                      <a:pt x="21835" y="488"/>
                      <a:pt x="21618" y="271"/>
                      <a:pt x="21265" y="190"/>
                    </a:cubicBezTo>
                    <a:cubicBezTo>
                      <a:pt x="20940" y="136"/>
                      <a:pt x="20641" y="81"/>
                      <a:pt x="20343" y="81"/>
                    </a:cubicBezTo>
                    <a:cubicBezTo>
                      <a:pt x="18200" y="27"/>
                      <a:pt x="16084" y="0"/>
                      <a:pt x="139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54"/>
              <p:cNvSpPr/>
              <p:nvPr/>
            </p:nvSpPr>
            <p:spPr>
              <a:xfrm>
                <a:off x="6290063" y="4079563"/>
                <a:ext cx="777825" cy="936600"/>
              </a:xfrm>
              <a:custGeom>
                <a:avLst/>
                <a:gdLst/>
                <a:ahLst/>
                <a:cxnLst/>
                <a:rect l="l" t="t" r="r" b="b"/>
                <a:pathLst>
                  <a:path w="31113" h="37464" extrusionOk="0">
                    <a:moveTo>
                      <a:pt x="15516" y="0"/>
                    </a:moveTo>
                    <a:cubicBezTo>
                      <a:pt x="15184" y="0"/>
                      <a:pt x="14851" y="7"/>
                      <a:pt x="14512" y="21"/>
                    </a:cubicBezTo>
                    <a:cubicBezTo>
                      <a:pt x="14399" y="25"/>
                      <a:pt x="14285" y="27"/>
                      <a:pt x="14172" y="27"/>
                    </a:cubicBezTo>
                    <a:cubicBezTo>
                      <a:pt x="13998" y="27"/>
                      <a:pt x="13825" y="23"/>
                      <a:pt x="13651" y="23"/>
                    </a:cubicBezTo>
                    <a:cubicBezTo>
                      <a:pt x="13287" y="23"/>
                      <a:pt x="12923" y="38"/>
                      <a:pt x="12559" y="129"/>
                    </a:cubicBezTo>
                    <a:cubicBezTo>
                      <a:pt x="12532" y="265"/>
                      <a:pt x="12505" y="319"/>
                      <a:pt x="12505" y="400"/>
                    </a:cubicBezTo>
                    <a:cubicBezTo>
                      <a:pt x="12369" y="1539"/>
                      <a:pt x="12261" y="2706"/>
                      <a:pt x="12098" y="3845"/>
                    </a:cubicBezTo>
                    <a:cubicBezTo>
                      <a:pt x="11963" y="4957"/>
                      <a:pt x="11800" y="6042"/>
                      <a:pt x="11637" y="7154"/>
                    </a:cubicBezTo>
                    <a:cubicBezTo>
                      <a:pt x="11420" y="8592"/>
                      <a:pt x="11230" y="10029"/>
                      <a:pt x="11040" y="11440"/>
                    </a:cubicBezTo>
                    <a:cubicBezTo>
                      <a:pt x="10986" y="11765"/>
                      <a:pt x="10905" y="12036"/>
                      <a:pt x="10661" y="12281"/>
                    </a:cubicBezTo>
                    <a:cubicBezTo>
                      <a:pt x="9793" y="13203"/>
                      <a:pt x="8925" y="14152"/>
                      <a:pt x="8057" y="15074"/>
                    </a:cubicBezTo>
                    <a:cubicBezTo>
                      <a:pt x="6673" y="16566"/>
                      <a:pt x="5453" y="18166"/>
                      <a:pt x="4368" y="19875"/>
                    </a:cubicBezTo>
                    <a:cubicBezTo>
                      <a:pt x="3283" y="21584"/>
                      <a:pt x="2442" y="23401"/>
                      <a:pt x="1818" y="25327"/>
                    </a:cubicBezTo>
                    <a:cubicBezTo>
                      <a:pt x="1764" y="25490"/>
                      <a:pt x="1411" y="26575"/>
                      <a:pt x="1303" y="26927"/>
                    </a:cubicBezTo>
                    <a:cubicBezTo>
                      <a:pt x="408" y="29992"/>
                      <a:pt x="1" y="33139"/>
                      <a:pt x="109" y="36339"/>
                    </a:cubicBezTo>
                    <a:cubicBezTo>
                      <a:pt x="109" y="36502"/>
                      <a:pt x="137" y="36665"/>
                      <a:pt x="191" y="36909"/>
                    </a:cubicBezTo>
                    <a:cubicBezTo>
                      <a:pt x="435" y="36936"/>
                      <a:pt x="625" y="36990"/>
                      <a:pt x="788" y="36990"/>
                    </a:cubicBezTo>
                    <a:cubicBezTo>
                      <a:pt x="2524" y="37072"/>
                      <a:pt x="4259" y="37180"/>
                      <a:pt x="5995" y="37234"/>
                    </a:cubicBezTo>
                    <a:cubicBezTo>
                      <a:pt x="8870" y="37316"/>
                      <a:pt x="11773" y="37370"/>
                      <a:pt x="14675" y="37451"/>
                    </a:cubicBezTo>
                    <a:cubicBezTo>
                      <a:pt x="15000" y="37451"/>
                      <a:pt x="15326" y="37463"/>
                      <a:pt x="15659" y="37463"/>
                    </a:cubicBezTo>
                    <a:cubicBezTo>
                      <a:pt x="15826" y="37463"/>
                      <a:pt x="15995" y="37460"/>
                      <a:pt x="16167" y="37451"/>
                    </a:cubicBezTo>
                    <a:cubicBezTo>
                      <a:pt x="18825" y="37397"/>
                      <a:pt x="21510" y="37316"/>
                      <a:pt x="24195" y="37234"/>
                    </a:cubicBezTo>
                    <a:cubicBezTo>
                      <a:pt x="26148" y="37180"/>
                      <a:pt x="28128" y="37099"/>
                      <a:pt x="30081" y="37045"/>
                    </a:cubicBezTo>
                    <a:cubicBezTo>
                      <a:pt x="30271" y="37017"/>
                      <a:pt x="30461" y="36963"/>
                      <a:pt x="30651" y="36936"/>
                    </a:cubicBezTo>
                    <a:cubicBezTo>
                      <a:pt x="30922" y="36882"/>
                      <a:pt x="31031" y="36692"/>
                      <a:pt x="31058" y="36421"/>
                    </a:cubicBezTo>
                    <a:cubicBezTo>
                      <a:pt x="31058" y="36312"/>
                      <a:pt x="31058" y="36204"/>
                      <a:pt x="31058" y="36068"/>
                    </a:cubicBezTo>
                    <a:cubicBezTo>
                      <a:pt x="31112" y="34169"/>
                      <a:pt x="30922" y="32271"/>
                      <a:pt x="30624" y="30399"/>
                    </a:cubicBezTo>
                    <a:cubicBezTo>
                      <a:pt x="29756" y="25246"/>
                      <a:pt x="27776" y="20580"/>
                      <a:pt x="24358" y="16593"/>
                    </a:cubicBezTo>
                    <a:cubicBezTo>
                      <a:pt x="23165" y="15156"/>
                      <a:pt x="21863" y="13799"/>
                      <a:pt x="20588" y="12416"/>
                    </a:cubicBezTo>
                    <a:cubicBezTo>
                      <a:pt x="20344" y="12118"/>
                      <a:pt x="20154" y="11847"/>
                      <a:pt x="20100" y="11440"/>
                    </a:cubicBezTo>
                    <a:cubicBezTo>
                      <a:pt x="20018" y="10707"/>
                      <a:pt x="19910" y="9975"/>
                      <a:pt x="19801" y="9243"/>
                    </a:cubicBezTo>
                    <a:cubicBezTo>
                      <a:pt x="19395" y="6368"/>
                      <a:pt x="18906" y="3492"/>
                      <a:pt x="18635" y="590"/>
                    </a:cubicBezTo>
                    <a:cubicBezTo>
                      <a:pt x="18608" y="427"/>
                      <a:pt x="18554" y="292"/>
                      <a:pt x="18527" y="75"/>
                    </a:cubicBezTo>
                    <a:cubicBezTo>
                      <a:pt x="17821" y="48"/>
                      <a:pt x="17170" y="21"/>
                      <a:pt x="16519" y="21"/>
                    </a:cubicBezTo>
                    <a:cubicBezTo>
                      <a:pt x="16180" y="7"/>
                      <a:pt x="15848" y="0"/>
                      <a:pt x="15516"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54"/>
              <p:cNvSpPr/>
              <p:nvPr/>
            </p:nvSpPr>
            <p:spPr>
              <a:xfrm>
                <a:off x="6555888" y="3997038"/>
                <a:ext cx="245500" cy="59825"/>
              </a:xfrm>
              <a:custGeom>
                <a:avLst/>
                <a:gdLst/>
                <a:ahLst/>
                <a:cxnLst/>
                <a:rect l="l" t="t" r="r" b="b"/>
                <a:pathLst>
                  <a:path w="9820" h="2393" extrusionOk="0">
                    <a:moveTo>
                      <a:pt x="6178" y="0"/>
                    </a:moveTo>
                    <a:cubicBezTo>
                      <a:pt x="4506" y="0"/>
                      <a:pt x="2830" y="12"/>
                      <a:pt x="1167" y="12"/>
                    </a:cubicBezTo>
                    <a:cubicBezTo>
                      <a:pt x="950" y="12"/>
                      <a:pt x="733" y="40"/>
                      <a:pt x="516" y="67"/>
                    </a:cubicBezTo>
                    <a:cubicBezTo>
                      <a:pt x="326" y="94"/>
                      <a:pt x="190" y="202"/>
                      <a:pt x="163" y="419"/>
                    </a:cubicBezTo>
                    <a:cubicBezTo>
                      <a:pt x="28" y="1043"/>
                      <a:pt x="1" y="1667"/>
                      <a:pt x="82" y="2372"/>
                    </a:cubicBezTo>
                    <a:cubicBezTo>
                      <a:pt x="1682" y="2386"/>
                      <a:pt x="3283" y="2393"/>
                      <a:pt x="4883" y="2393"/>
                    </a:cubicBezTo>
                    <a:cubicBezTo>
                      <a:pt x="6483" y="2393"/>
                      <a:pt x="8083" y="2386"/>
                      <a:pt x="9684" y="2372"/>
                    </a:cubicBezTo>
                    <a:cubicBezTo>
                      <a:pt x="9738" y="2237"/>
                      <a:pt x="9792" y="2182"/>
                      <a:pt x="9792" y="2101"/>
                    </a:cubicBezTo>
                    <a:cubicBezTo>
                      <a:pt x="9792" y="1776"/>
                      <a:pt x="9819" y="1450"/>
                      <a:pt x="9792" y="1125"/>
                    </a:cubicBezTo>
                    <a:cubicBezTo>
                      <a:pt x="9765" y="94"/>
                      <a:pt x="9684" y="12"/>
                      <a:pt x="8680" y="12"/>
                    </a:cubicBezTo>
                    <a:cubicBezTo>
                      <a:pt x="7848" y="3"/>
                      <a:pt x="7014" y="0"/>
                      <a:pt x="6178"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54"/>
              <p:cNvSpPr/>
              <p:nvPr/>
            </p:nvSpPr>
            <p:spPr>
              <a:xfrm>
                <a:off x="6326013" y="4586738"/>
                <a:ext cx="706600" cy="390475"/>
              </a:xfrm>
              <a:custGeom>
                <a:avLst/>
                <a:gdLst/>
                <a:ahLst/>
                <a:cxnLst/>
                <a:rect l="l" t="t" r="r" b="b"/>
                <a:pathLst>
                  <a:path w="28264" h="15619" extrusionOk="0">
                    <a:moveTo>
                      <a:pt x="14337" y="899"/>
                    </a:moveTo>
                    <a:cubicBezTo>
                      <a:pt x="14915" y="899"/>
                      <a:pt x="15484" y="1014"/>
                      <a:pt x="16031" y="1243"/>
                    </a:cubicBezTo>
                    <a:cubicBezTo>
                      <a:pt x="16519" y="1433"/>
                      <a:pt x="17007" y="1595"/>
                      <a:pt x="17523" y="1785"/>
                    </a:cubicBezTo>
                    <a:cubicBezTo>
                      <a:pt x="18166" y="1994"/>
                      <a:pt x="18821" y="2091"/>
                      <a:pt x="19479" y="2091"/>
                    </a:cubicBezTo>
                    <a:cubicBezTo>
                      <a:pt x="19848" y="2091"/>
                      <a:pt x="20218" y="2061"/>
                      <a:pt x="20588" y="2002"/>
                    </a:cubicBezTo>
                    <a:cubicBezTo>
                      <a:pt x="20967" y="1948"/>
                      <a:pt x="21347" y="1894"/>
                      <a:pt x="21727" y="1812"/>
                    </a:cubicBezTo>
                    <a:cubicBezTo>
                      <a:pt x="21873" y="1789"/>
                      <a:pt x="22019" y="1779"/>
                      <a:pt x="22165" y="1779"/>
                    </a:cubicBezTo>
                    <a:cubicBezTo>
                      <a:pt x="22534" y="1779"/>
                      <a:pt x="22904" y="1843"/>
                      <a:pt x="23273" y="1921"/>
                    </a:cubicBezTo>
                    <a:cubicBezTo>
                      <a:pt x="23707" y="2002"/>
                      <a:pt x="24005" y="2301"/>
                      <a:pt x="24276" y="2653"/>
                    </a:cubicBezTo>
                    <a:cubicBezTo>
                      <a:pt x="25307" y="4172"/>
                      <a:pt x="25958" y="5827"/>
                      <a:pt x="26501" y="7563"/>
                    </a:cubicBezTo>
                    <a:cubicBezTo>
                      <a:pt x="26962" y="9027"/>
                      <a:pt x="27206" y="10546"/>
                      <a:pt x="27260" y="12092"/>
                    </a:cubicBezTo>
                    <a:cubicBezTo>
                      <a:pt x="27287" y="12743"/>
                      <a:pt x="27341" y="13367"/>
                      <a:pt x="27369" y="14018"/>
                    </a:cubicBezTo>
                    <a:cubicBezTo>
                      <a:pt x="27396" y="14479"/>
                      <a:pt x="27314" y="14588"/>
                      <a:pt x="26853" y="14696"/>
                    </a:cubicBezTo>
                    <a:cubicBezTo>
                      <a:pt x="26609" y="14750"/>
                      <a:pt x="26338" y="14778"/>
                      <a:pt x="26067" y="14778"/>
                    </a:cubicBezTo>
                    <a:cubicBezTo>
                      <a:pt x="21944" y="14778"/>
                      <a:pt x="17821" y="14778"/>
                      <a:pt x="13698" y="14750"/>
                    </a:cubicBezTo>
                    <a:cubicBezTo>
                      <a:pt x="11691" y="14750"/>
                      <a:pt x="9684" y="14696"/>
                      <a:pt x="7649" y="14642"/>
                    </a:cubicBezTo>
                    <a:cubicBezTo>
                      <a:pt x="6103" y="14588"/>
                      <a:pt x="4530" y="14506"/>
                      <a:pt x="2957" y="14425"/>
                    </a:cubicBezTo>
                    <a:cubicBezTo>
                      <a:pt x="2496" y="14398"/>
                      <a:pt x="2035" y="14398"/>
                      <a:pt x="1547" y="14371"/>
                    </a:cubicBezTo>
                    <a:cubicBezTo>
                      <a:pt x="1330" y="14371"/>
                      <a:pt x="1140" y="14344"/>
                      <a:pt x="841" y="14316"/>
                    </a:cubicBezTo>
                    <a:cubicBezTo>
                      <a:pt x="841" y="13882"/>
                      <a:pt x="814" y="13530"/>
                      <a:pt x="841" y="13177"/>
                    </a:cubicBezTo>
                    <a:cubicBezTo>
                      <a:pt x="1058" y="10845"/>
                      <a:pt x="1628" y="8566"/>
                      <a:pt x="2442" y="6342"/>
                    </a:cubicBezTo>
                    <a:cubicBezTo>
                      <a:pt x="2930" y="5013"/>
                      <a:pt x="3500" y="3711"/>
                      <a:pt x="4151" y="2463"/>
                    </a:cubicBezTo>
                    <a:cubicBezTo>
                      <a:pt x="4557" y="1704"/>
                      <a:pt x="5127" y="1378"/>
                      <a:pt x="5914" y="1351"/>
                    </a:cubicBezTo>
                    <a:cubicBezTo>
                      <a:pt x="5973" y="1348"/>
                      <a:pt x="6032" y="1346"/>
                      <a:pt x="6090" y="1346"/>
                    </a:cubicBezTo>
                    <a:cubicBezTo>
                      <a:pt x="6459" y="1346"/>
                      <a:pt x="6814" y="1413"/>
                      <a:pt x="7188" y="1460"/>
                    </a:cubicBezTo>
                    <a:cubicBezTo>
                      <a:pt x="7649" y="1541"/>
                      <a:pt x="8111" y="1677"/>
                      <a:pt x="8572" y="1731"/>
                    </a:cubicBezTo>
                    <a:cubicBezTo>
                      <a:pt x="8831" y="1763"/>
                      <a:pt x="9087" y="1779"/>
                      <a:pt x="9342" y="1779"/>
                    </a:cubicBezTo>
                    <a:cubicBezTo>
                      <a:pt x="9942" y="1779"/>
                      <a:pt x="10531" y="1693"/>
                      <a:pt x="11121" y="1541"/>
                    </a:cubicBezTo>
                    <a:cubicBezTo>
                      <a:pt x="11881" y="1351"/>
                      <a:pt x="12640" y="1161"/>
                      <a:pt x="13400" y="999"/>
                    </a:cubicBezTo>
                    <a:cubicBezTo>
                      <a:pt x="13713" y="932"/>
                      <a:pt x="14026" y="899"/>
                      <a:pt x="14337" y="899"/>
                    </a:cubicBezTo>
                    <a:close/>
                    <a:moveTo>
                      <a:pt x="14374" y="1"/>
                    </a:moveTo>
                    <a:cubicBezTo>
                      <a:pt x="14106" y="1"/>
                      <a:pt x="13836" y="25"/>
                      <a:pt x="13562" y="76"/>
                    </a:cubicBezTo>
                    <a:cubicBezTo>
                      <a:pt x="12966" y="185"/>
                      <a:pt x="12342" y="239"/>
                      <a:pt x="11772" y="456"/>
                    </a:cubicBezTo>
                    <a:cubicBezTo>
                      <a:pt x="10968" y="724"/>
                      <a:pt x="10171" y="860"/>
                      <a:pt x="9374" y="860"/>
                    </a:cubicBezTo>
                    <a:cubicBezTo>
                      <a:pt x="8638" y="860"/>
                      <a:pt x="7903" y="745"/>
                      <a:pt x="7161" y="510"/>
                    </a:cubicBezTo>
                    <a:cubicBezTo>
                      <a:pt x="6873" y="426"/>
                      <a:pt x="6584" y="390"/>
                      <a:pt x="6293" y="390"/>
                    </a:cubicBezTo>
                    <a:cubicBezTo>
                      <a:pt x="5927" y="390"/>
                      <a:pt x="5559" y="447"/>
                      <a:pt x="5181" y="538"/>
                    </a:cubicBezTo>
                    <a:cubicBezTo>
                      <a:pt x="4666" y="673"/>
                      <a:pt x="4232" y="944"/>
                      <a:pt x="3906" y="1378"/>
                    </a:cubicBezTo>
                    <a:cubicBezTo>
                      <a:pt x="3635" y="1785"/>
                      <a:pt x="3337" y="2219"/>
                      <a:pt x="3120" y="2653"/>
                    </a:cubicBezTo>
                    <a:cubicBezTo>
                      <a:pt x="1628" y="5583"/>
                      <a:pt x="516" y="8648"/>
                      <a:pt x="109" y="11930"/>
                    </a:cubicBezTo>
                    <a:cubicBezTo>
                      <a:pt x="1" y="12743"/>
                      <a:pt x="1" y="13584"/>
                      <a:pt x="1" y="14425"/>
                    </a:cubicBezTo>
                    <a:cubicBezTo>
                      <a:pt x="1" y="14886"/>
                      <a:pt x="245" y="15130"/>
                      <a:pt x="733" y="15211"/>
                    </a:cubicBezTo>
                    <a:cubicBezTo>
                      <a:pt x="814" y="15239"/>
                      <a:pt x="923" y="15239"/>
                      <a:pt x="1004" y="15239"/>
                    </a:cubicBezTo>
                    <a:cubicBezTo>
                      <a:pt x="2415" y="15293"/>
                      <a:pt x="3798" y="15374"/>
                      <a:pt x="5208" y="15401"/>
                    </a:cubicBezTo>
                    <a:cubicBezTo>
                      <a:pt x="6619" y="15428"/>
                      <a:pt x="8056" y="15428"/>
                      <a:pt x="9467" y="15456"/>
                    </a:cubicBezTo>
                    <a:lnTo>
                      <a:pt x="9982" y="15456"/>
                    </a:lnTo>
                    <a:cubicBezTo>
                      <a:pt x="11691" y="15510"/>
                      <a:pt x="13400" y="15564"/>
                      <a:pt x="15081" y="15591"/>
                    </a:cubicBezTo>
                    <a:cubicBezTo>
                      <a:pt x="15081" y="15591"/>
                      <a:pt x="15081" y="15591"/>
                      <a:pt x="15081" y="15564"/>
                    </a:cubicBezTo>
                    <a:lnTo>
                      <a:pt x="16302" y="15564"/>
                    </a:lnTo>
                    <a:cubicBezTo>
                      <a:pt x="18608" y="15591"/>
                      <a:pt x="20940" y="15618"/>
                      <a:pt x="23273" y="15618"/>
                    </a:cubicBezTo>
                    <a:cubicBezTo>
                      <a:pt x="24276" y="15618"/>
                      <a:pt x="25307" y="15591"/>
                      <a:pt x="26311" y="15564"/>
                    </a:cubicBezTo>
                    <a:cubicBezTo>
                      <a:pt x="26636" y="15564"/>
                      <a:pt x="26935" y="15510"/>
                      <a:pt x="27233" y="15428"/>
                    </a:cubicBezTo>
                    <a:cubicBezTo>
                      <a:pt x="27911" y="15239"/>
                      <a:pt x="28264" y="14832"/>
                      <a:pt x="28264" y="14154"/>
                    </a:cubicBezTo>
                    <a:cubicBezTo>
                      <a:pt x="28264" y="13421"/>
                      <a:pt x="28182" y="12689"/>
                      <a:pt x="28155" y="11957"/>
                    </a:cubicBezTo>
                    <a:cubicBezTo>
                      <a:pt x="28101" y="10438"/>
                      <a:pt x="27857" y="8919"/>
                      <a:pt x="27396" y="7481"/>
                    </a:cubicBezTo>
                    <a:cubicBezTo>
                      <a:pt x="27070" y="6451"/>
                      <a:pt x="26745" y="5393"/>
                      <a:pt x="26284" y="4416"/>
                    </a:cubicBezTo>
                    <a:cubicBezTo>
                      <a:pt x="25850" y="3494"/>
                      <a:pt x="25226" y="2653"/>
                      <a:pt x="24683" y="1812"/>
                    </a:cubicBezTo>
                    <a:cubicBezTo>
                      <a:pt x="24466" y="1487"/>
                      <a:pt x="24114" y="1243"/>
                      <a:pt x="23734" y="1107"/>
                    </a:cubicBezTo>
                    <a:cubicBezTo>
                      <a:pt x="23246" y="985"/>
                      <a:pt x="22757" y="878"/>
                      <a:pt x="22258" y="878"/>
                    </a:cubicBezTo>
                    <a:cubicBezTo>
                      <a:pt x="22091" y="878"/>
                      <a:pt x="21923" y="890"/>
                      <a:pt x="21754" y="917"/>
                    </a:cubicBezTo>
                    <a:cubicBezTo>
                      <a:pt x="21401" y="971"/>
                      <a:pt x="21049" y="1026"/>
                      <a:pt x="20696" y="1080"/>
                    </a:cubicBezTo>
                    <a:cubicBezTo>
                      <a:pt x="20275" y="1170"/>
                      <a:pt x="19858" y="1216"/>
                      <a:pt x="19445" y="1216"/>
                    </a:cubicBezTo>
                    <a:cubicBezTo>
                      <a:pt x="18739" y="1216"/>
                      <a:pt x="18044" y="1082"/>
                      <a:pt x="17360" y="809"/>
                    </a:cubicBezTo>
                    <a:cubicBezTo>
                      <a:pt x="16926" y="646"/>
                      <a:pt x="16519" y="483"/>
                      <a:pt x="16085" y="321"/>
                    </a:cubicBezTo>
                    <a:cubicBezTo>
                      <a:pt x="15528" y="116"/>
                      <a:pt x="14957" y="1"/>
                      <a:pt x="1437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54"/>
              <p:cNvSpPr/>
              <p:nvPr/>
            </p:nvSpPr>
            <p:spPr>
              <a:xfrm>
                <a:off x="6346363" y="4609188"/>
                <a:ext cx="664550" cy="347000"/>
              </a:xfrm>
              <a:custGeom>
                <a:avLst/>
                <a:gdLst/>
                <a:ahLst/>
                <a:cxnLst/>
                <a:rect l="l" t="t" r="r" b="b"/>
                <a:pathLst>
                  <a:path w="26582" h="13880" extrusionOk="0">
                    <a:moveTo>
                      <a:pt x="13523" y="1"/>
                    </a:moveTo>
                    <a:cubicBezTo>
                      <a:pt x="13212" y="1"/>
                      <a:pt x="12899" y="34"/>
                      <a:pt x="12586" y="101"/>
                    </a:cubicBezTo>
                    <a:cubicBezTo>
                      <a:pt x="11826" y="263"/>
                      <a:pt x="11067" y="453"/>
                      <a:pt x="10307" y="643"/>
                    </a:cubicBezTo>
                    <a:cubicBezTo>
                      <a:pt x="9717" y="795"/>
                      <a:pt x="9128" y="881"/>
                      <a:pt x="8528" y="881"/>
                    </a:cubicBezTo>
                    <a:cubicBezTo>
                      <a:pt x="8273" y="881"/>
                      <a:pt x="8017" y="865"/>
                      <a:pt x="7758" y="833"/>
                    </a:cubicBezTo>
                    <a:cubicBezTo>
                      <a:pt x="7297" y="779"/>
                      <a:pt x="6835" y="643"/>
                      <a:pt x="6374" y="562"/>
                    </a:cubicBezTo>
                    <a:cubicBezTo>
                      <a:pt x="6000" y="515"/>
                      <a:pt x="5645" y="448"/>
                      <a:pt x="5276" y="448"/>
                    </a:cubicBezTo>
                    <a:cubicBezTo>
                      <a:pt x="5218" y="448"/>
                      <a:pt x="5159" y="450"/>
                      <a:pt x="5100" y="453"/>
                    </a:cubicBezTo>
                    <a:cubicBezTo>
                      <a:pt x="4313" y="480"/>
                      <a:pt x="3743" y="806"/>
                      <a:pt x="3337" y="1565"/>
                    </a:cubicBezTo>
                    <a:cubicBezTo>
                      <a:pt x="2686" y="2813"/>
                      <a:pt x="2116" y="4115"/>
                      <a:pt x="1628" y="5444"/>
                    </a:cubicBezTo>
                    <a:cubicBezTo>
                      <a:pt x="814" y="7668"/>
                      <a:pt x="244" y="9947"/>
                      <a:pt x="27" y="12279"/>
                    </a:cubicBezTo>
                    <a:cubicBezTo>
                      <a:pt x="0" y="12632"/>
                      <a:pt x="27" y="12984"/>
                      <a:pt x="27" y="13418"/>
                    </a:cubicBezTo>
                    <a:cubicBezTo>
                      <a:pt x="326" y="13446"/>
                      <a:pt x="516" y="13473"/>
                      <a:pt x="733" y="13473"/>
                    </a:cubicBezTo>
                    <a:cubicBezTo>
                      <a:pt x="1221" y="13500"/>
                      <a:pt x="1682" y="13500"/>
                      <a:pt x="2143" y="13527"/>
                    </a:cubicBezTo>
                    <a:cubicBezTo>
                      <a:pt x="3716" y="13608"/>
                      <a:pt x="5289" y="13690"/>
                      <a:pt x="6835" y="13744"/>
                    </a:cubicBezTo>
                    <a:cubicBezTo>
                      <a:pt x="8870" y="13798"/>
                      <a:pt x="10877" y="13852"/>
                      <a:pt x="12884" y="13852"/>
                    </a:cubicBezTo>
                    <a:cubicBezTo>
                      <a:pt x="17007" y="13880"/>
                      <a:pt x="21130" y="13880"/>
                      <a:pt x="25253" y="13880"/>
                    </a:cubicBezTo>
                    <a:cubicBezTo>
                      <a:pt x="25524" y="13880"/>
                      <a:pt x="25795" y="13852"/>
                      <a:pt x="26039" y="13798"/>
                    </a:cubicBezTo>
                    <a:cubicBezTo>
                      <a:pt x="26500" y="13690"/>
                      <a:pt x="26582" y="13581"/>
                      <a:pt x="26555" y="13120"/>
                    </a:cubicBezTo>
                    <a:cubicBezTo>
                      <a:pt x="26527" y="12469"/>
                      <a:pt x="26473" y="11845"/>
                      <a:pt x="26446" y="11194"/>
                    </a:cubicBezTo>
                    <a:cubicBezTo>
                      <a:pt x="26392" y="9648"/>
                      <a:pt x="26148" y="8129"/>
                      <a:pt x="25687" y="6665"/>
                    </a:cubicBezTo>
                    <a:cubicBezTo>
                      <a:pt x="25144" y="4929"/>
                      <a:pt x="24493" y="3274"/>
                      <a:pt x="23462" y="1755"/>
                    </a:cubicBezTo>
                    <a:cubicBezTo>
                      <a:pt x="23191" y="1403"/>
                      <a:pt x="22893" y="1104"/>
                      <a:pt x="22459" y="1023"/>
                    </a:cubicBezTo>
                    <a:cubicBezTo>
                      <a:pt x="22090" y="945"/>
                      <a:pt x="21720" y="881"/>
                      <a:pt x="21351" y="881"/>
                    </a:cubicBezTo>
                    <a:cubicBezTo>
                      <a:pt x="21205" y="881"/>
                      <a:pt x="21059" y="891"/>
                      <a:pt x="20913" y="914"/>
                    </a:cubicBezTo>
                    <a:cubicBezTo>
                      <a:pt x="20533" y="996"/>
                      <a:pt x="20153" y="1050"/>
                      <a:pt x="19774" y="1104"/>
                    </a:cubicBezTo>
                    <a:cubicBezTo>
                      <a:pt x="19404" y="1163"/>
                      <a:pt x="19034" y="1193"/>
                      <a:pt x="18665" y="1193"/>
                    </a:cubicBezTo>
                    <a:cubicBezTo>
                      <a:pt x="18007" y="1193"/>
                      <a:pt x="17352" y="1096"/>
                      <a:pt x="16709" y="887"/>
                    </a:cubicBezTo>
                    <a:cubicBezTo>
                      <a:pt x="16193" y="697"/>
                      <a:pt x="15705" y="535"/>
                      <a:pt x="15217" y="345"/>
                    </a:cubicBezTo>
                    <a:cubicBezTo>
                      <a:pt x="14670" y="116"/>
                      <a:pt x="14101" y="1"/>
                      <a:pt x="13523"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54"/>
              <p:cNvSpPr/>
              <p:nvPr/>
            </p:nvSpPr>
            <p:spPr>
              <a:xfrm>
                <a:off x="6649463" y="4343588"/>
                <a:ext cx="111225" cy="97975"/>
              </a:xfrm>
              <a:custGeom>
                <a:avLst/>
                <a:gdLst/>
                <a:ahLst/>
                <a:cxnLst/>
                <a:rect l="l" t="t" r="r" b="b"/>
                <a:pathLst>
                  <a:path w="4449" h="3919" extrusionOk="0">
                    <a:moveTo>
                      <a:pt x="2367" y="865"/>
                    </a:moveTo>
                    <a:cubicBezTo>
                      <a:pt x="2523" y="865"/>
                      <a:pt x="2680" y="940"/>
                      <a:pt x="2849" y="1096"/>
                    </a:cubicBezTo>
                    <a:cubicBezTo>
                      <a:pt x="3011" y="1258"/>
                      <a:pt x="3174" y="1448"/>
                      <a:pt x="3310" y="1638"/>
                    </a:cubicBezTo>
                    <a:cubicBezTo>
                      <a:pt x="3418" y="1747"/>
                      <a:pt x="3445" y="1909"/>
                      <a:pt x="3500" y="2072"/>
                    </a:cubicBezTo>
                    <a:cubicBezTo>
                      <a:pt x="3445" y="2235"/>
                      <a:pt x="3418" y="2370"/>
                      <a:pt x="3364" y="2479"/>
                    </a:cubicBezTo>
                    <a:cubicBezTo>
                      <a:pt x="3216" y="2774"/>
                      <a:pt x="2921" y="2922"/>
                      <a:pt x="2567" y="2922"/>
                    </a:cubicBezTo>
                    <a:cubicBezTo>
                      <a:pt x="2466" y="2922"/>
                      <a:pt x="2360" y="2910"/>
                      <a:pt x="2252" y="2886"/>
                    </a:cubicBezTo>
                    <a:cubicBezTo>
                      <a:pt x="1791" y="2777"/>
                      <a:pt x="1492" y="2425"/>
                      <a:pt x="1465" y="1991"/>
                    </a:cubicBezTo>
                    <a:cubicBezTo>
                      <a:pt x="1465" y="1638"/>
                      <a:pt x="1601" y="1367"/>
                      <a:pt x="1845" y="1123"/>
                    </a:cubicBezTo>
                    <a:cubicBezTo>
                      <a:pt x="2029" y="953"/>
                      <a:pt x="2198" y="865"/>
                      <a:pt x="2367" y="865"/>
                    </a:cubicBezTo>
                    <a:close/>
                    <a:moveTo>
                      <a:pt x="2317" y="0"/>
                    </a:moveTo>
                    <a:cubicBezTo>
                      <a:pt x="2179" y="0"/>
                      <a:pt x="2046" y="25"/>
                      <a:pt x="1926" y="65"/>
                    </a:cubicBezTo>
                    <a:cubicBezTo>
                      <a:pt x="950" y="336"/>
                      <a:pt x="1" y="1774"/>
                      <a:pt x="814" y="2994"/>
                    </a:cubicBezTo>
                    <a:cubicBezTo>
                      <a:pt x="1230" y="3618"/>
                      <a:pt x="1846" y="3918"/>
                      <a:pt x="2588" y="3918"/>
                    </a:cubicBezTo>
                    <a:cubicBezTo>
                      <a:pt x="2621" y="3918"/>
                      <a:pt x="2653" y="3918"/>
                      <a:pt x="2686" y="3917"/>
                    </a:cubicBezTo>
                    <a:cubicBezTo>
                      <a:pt x="3717" y="3835"/>
                      <a:pt x="4449" y="3076"/>
                      <a:pt x="4449" y="2099"/>
                    </a:cubicBezTo>
                    <a:cubicBezTo>
                      <a:pt x="4449" y="1177"/>
                      <a:pt x="3418" y="65"/>
                      <a:pt x="2469" y="11"/>
                    </a:cubicBezTo>
                    <a:cubicBezTo>
                      <a:pt x="2418" y="3"/>
                      <a:pt x="2367" y="0"/>
                      <a:pt x="231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8" name="Google Shape;1048;p54"/>
            <p:cNvSpPr/>
            <p:nvPr/>
          </p:nvSpPr>
          <p:spPr>
            <a:xfrm>
              <a:off x="2209750" y="3109900"/>
              <a:ext cx="137000" cy="45250"/>
            </a:xfrm>
            <a:custGeom>
              <a:avLst/>
              <a:gdLst/>
              <a:ahLst/>
              <a:cxnLst/>
              <a:rect l="l" t="t" r="r" b="b"/>
              <a:pathLst>
                <a:path w="5480" h="1810" extrusionOk="0">
                  <a:moveTo>
                    <a:pt x="5037" y="1"/>
                  </a:moveTo>
                  <a:cubicBezTo>
                    <a:pt x="4978" y="1"/>
                    <a:pt x="4917" y="16"/>
                    <a:pt x="4856" y="47"/>
                  </a:cubicBezTo>
                  <a:cubicBezTo>
                    <a:pt x="4693" y="128"/>
                    <a:pt x="4530" y="236"/>
                    <a:pt x="4367" y="318"/>
                  </a:cubicBezTo>
                  <a:cubicBezTo>
                    <a:pt x="3790" y="650"/>
                    <a:pt x="3204" y="828"/>
                    <a:pt x="2615" y="828"/>
                  </a:cubicBezTo>
                  <a:cubicBezTo>
                    <a:pt x="2098" y="828"/>
                    <a:pt x="1578" y="691"/>
                    <a:pt x="1058" y="399"/>
                  </a:cubicBezTo>
                  <a:cubicBezTo>
                    <a:pt x="895" y="318"/>
                    <a:pt x="706" y="236"/>
                    <a:pt x="543" y="182"/>
                  </a:cubicBezTo>
                  <a:cubicBezTo>
                    <a:pt x="508" y="171"/>
                    <a:pt x="473" y="165"/>
                    <a:pt x="439" y="165"/>
                  </a:cubicBezTo>
                  <a:cubicBezTo>
                    <a:pt x="313" y="165"/>
                    <a:pt x="194" y="238"/>
                    <a:pt x="109" y="345"/>
                  </a:cubicBezTo>
                  <a:cubicBezTo>
                    <a:pt x="0" y="481"/>
                    <a:pt x="0" y="670"/>
                    <a:pt x="109" y="806"/>
                  </a:cubicBezTo>
                  <a:cubicBezTo>
                    <a:pt x="190" y="942"/>
                    <a:pt x="326" y="1050"/>
                    <a:pt x="434" y="1159"/>
                  </a:cubicBezTo>
                  <a:cubicBezTo>
                    <a:pt x="1085" y="1620"/>
                    <a:pt x="1818" y="1755"/>
                    <a:pt x="2550" y="1810"/>
                  </a:cubicBezTo>
                  <a:cubicBezTo>
                    <a:pt x="3418" y="1755"/>
                    <a:pt x="4205" y="1566"/>
                    <a:pt x="4910" y="1077"/>
                  </a:cubicBezTo>
                  <a:cubicBezTo>
                    <a:pt x="5072" y="969"/>
                    <a:pt x="5235" y="806"/>
                    <a:pt x="5371" y="643"/>
                  </a:cubicBezTo>
                  <a:cubicBezTo>
                    <a:pt x="5479" y="481"/>
                    <a:pt x="5452" y="236"/>
                    <a:pt x="5317" y="128"/>
                  </a:cubicBezTo>
                  <a:cubicBezTo>
                    <a:pt x="5232" y="43"/>
                    <a:pt x="5136" y="1"/>
                    <a:pt x="503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54"/>
            <p:cNvSpPr/>
            <p:nvPr/>
          </p:nvSpPr>
          <p:spPr>
            <a:xfrm>
              <a:off x="2204325" y="3050700"/>
              <a:ext cx="23750" cy="23150"/>
            </a:xfrm>
            <a:custGeom>
              <a:avLst/>
              <a:gdLst/>
              <a:ahLst/>
              <a:cxnLst/>
              <a:rect l="l" t="t" r="r" b="b"/>
              <a:pathLst>
                <a:path w="950" h="926" extrusionOk="0">
                  <a:moveTo>
                    <a:pt x="461" y="1"/>
                  </a:moveTo>
                  <a:cubicBezTo>
                    <a:pt x="217" y="28"/>
                    <a:pt x="27" y="218"/>
                    <a:pt x="0" y="462"/>
                  </a:cubicBezTo>
                  <a:cubicBezTo>
                    <a:pt x="0" y="718"/>
                    <a:pt x="218" y="925"/>
                    <a:pt x="470" y="925"/>
                  </a:cubicBezTo>
                  <a:cubicBezTo>
                    <a:pt x="485" y="925"/>
                    <a:pt x="500" y="924"/>
                    <a:pt x="516" y="923"/>
                  </a:cubicBezTo>
                  <a:cubicBezTo>
                    <a:pt x="760" y="896"/>
                    <a:pt x="950" y="652"/>
                    <a:pt x="923" y="435"/>
                  </a:cubicBezTo>
                  <a:cubicBezTo>
                    <a:pt x="923" y="163"/>
                    <a:pt x="706" y="1"/>
                    <a:pt x="4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54"/>
            <p:cNvSpPr/>
            <p:nvPr/>
          </p:nvSpPr>
          <p:spPr>
            <a:xfrm>
              <a:off x="2341975" y="3049300"/>
              <a:ext cx="21050" cy="21775"/>
            </a:xfrm>
            <a:custGeom>
              <a:avLst/>
              <a:gdLst/>
              <a:ahLst/>
              <a:cxnLst/>
              <a:rect l="l" t="t" r="r" b="b"/>
              <a:pathLst>
                <a:path w="842" h="871" extrusionOk="0">
                  <a:moveTo>
                    <a:pt x="424" y="0"/>
                  </a:moveTo>
                  <a:cubicBezTo>
                    <a:pt x="218" y="0"/>
                    <a:pt x="0" y="206"/>
                    <a:pt x="0" y="436"/>
                  </a:cubicBezTo>
                  <a:cubicBezTo>
                    <a:pt x="0" y="653"/>
                    <a:pt x="217" y="870"/>
                    <a:pt x="462" y="870"/>
                  </a:cubicBezTo>
                  <a:cubicBezTo>
                    <a:pt x="679" y="843"/>
                    <a:pt x="841" y="653"/>
                    <a:pt x="841" y="436"/>
                  </a:cubicBezTo>
                  <a:cubicBezTo>
                    <a:pt x="841" y="219"/>
                    <a:pt x="651" y="29"/>
                    <a:pt x="462" y="2"/>
                  </a:cubicBezTo>
                  <a:cubicBezTo>
                    <a:pt x="449" y="1"/>
                    <a:pt x="437" y="0"/>
                    <a:pt x="424"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54"/>
            <p:cNvSpPr/>
            <p:nvPr/>
          </p:nvSpPr>
          <p:spPr>
            <a:xfrm>
              <a:off x="2167025" y="2737400"/>
              <a:ext cx="92925" cy="90925"/>
            </a:xfrm>
            <a:custGeom>
              <a:avLst/>
              <a:gdLst/>
              <a:ahLst/>
              <a:cxnLst/>
              <a:rect l="l" t="t" r="r" b="b"/>
              <a:pathLst>
                <a:path w="3717" h="3637" extrusionOk="0">
                  <a:moveTo>
                    <a:pt x="1899" y="951"/>
                  </a:moveTo>
                  <a:cubicBezTo>
                    <a:pt x="2333" y="951"/>
                    <a:pt x="2767" y="1412"/>
                    <a:pt x="2767" y="1819"/>
                  </a:cubicBezTo>
                  <a:cubicBezTo>
                    <a:pt x="2767" y="2253"/>
                    <a:pt x="2360" y="2660"/>
                    <a:pt x="1872" y="2660"/>
                  </a:cubicBezTo>
                  <a:cubicBezTo>
                    <a:pt x="1853" y="2661"/>
                    <a:pt x="1834" y="2661"/>
                    <a:pt x="1816" y="2661"/>
                  </a:cubicBezTo>
                  <a:cubicBezTo>
                    <a:pt x="1357" y="2661"/>
                    <a:pt x="1031" y="2344"/>
                    <a:pt x="1031" y="1927"/>
                  </a:cubicBezTo>
                  <a:cubicBezTo>
                    <a:pt x="1031" y="1493"/>
                    <a:pt x="1519" y="951"/>
                    <a:pt x="1899" y="951"/>
                  </a:cubicBezTo>
                  <a:close/>
                  <a:moveTo>
                    <a:pt x="1835" y="1"/>
                  </a:moveTo>
                  <a:cubicBezTo>
                    <a:pt x="1820" y="1"/>
                    <a:pt x="1806" y="1"/>
                    <a:pt x="1791" y="1"/>
                  </a:cubicBezTo>
                  <a:cubicBezTo>
                    <a:pt x="977" y="29"/>
                    <a:pt x="1" y="1005"/>
                    <a:pt x="55" y="1927"/>
                  </a:cubicBezTo>
                  <a:cubicBezTo>
                    <a:pt x="108" y="2913"/>
                    <a:pt x="841" y="3637"/>
                    <a:pt x="1818" y="3637"/>
                  </a:cubicBezTo>
                  <a:cubicBezTo>
                    <a:pt x="1836" y="3637"/>
                    <a:pt x="1854" y="3636"/>
                    <a:pt x="1872" y="3636"/>
                  </a:cubicBezTo>
                  <a:cubicBezTo>
                    <a:pt x="2849" y="3609"/>
                    <a:pt x="3716" y="2768"/>
                    <a:pt x="3689" y="1819"/>
                  </a:cubicBezTo>
                  <a:cubicBezTo>
                    <a:pt x="3689" y="857"/>
                    <a:pt x="2795" y="1"/>
                    <a:pt x="183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54"/>
            <p:cNvSpPr/>
            <p:nvPr/>
          </p:nvSpPr>
          <p:spPr>
            <a:xfrm>
              <a:off x="2192800" y="2761150"/>
              <a:ext cx="43425" cy="42800"/>
            </a:xfrm>
            <a:custGeom>
              <a:avLst/>
              <a:gdLst/>
              <a:ahLst/>
              <a:cxnLst/>
              <a:rect l="l" t="t" r="r" b="b"/>
              <a:pathLst>
                <a:path w="1737" h="1712" extrusionOk="0">
                  <a:moveTo>
                    <a:pt x="868" y="1"/>
                  </a:moveTo>
                  <a:cubicBezTo>
                    <a:pt x="488" y="1"/>
                    <a:pt x="0" y="543"/>
                    <a:pt x="0" y="977"/>
                  </a:cubicBezTo>
                  <a:cubicBezTo>
                    <a:pt x="0" y="1394"/>
                    <a:pt x="326" y="1711"/>
                    <a:pt x="785" y="1711"/>
                  </a:cubicBezTo>
                  <a:cubicBezTo>
                    <a:pt x="803" y="1711"/>
                    <a:pt x="822" y="1711"/>
                    <a:pt x="841" y="1710"/>
                  </a:cubicBezTo>
                  <a:cubicBezTo>
                    <a:pt x="1329" y="1710"/>
                    <a:pt x="1736" y="1303"/>
                    <a:pt x="1736" y="869"/>
                  </a:cubicBezTo>
                  <a:cubicBezTo>
                    <a:pt x="1736" y="462"/>
                    <a:pt x="1302" y="1"/>
                    <a:pt x="868"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54"/>
            <p:cNvSpPr/>
            <p:nvPr/>
          </p:nvSpPr>
          <p:spPr>
            <a:xfrm>
              <a:off x="2269475" y="2624575"/>
              <a:ext cx="50875" cy="51450"/>
            </a:xfrm>
            <a:custGeom>
              <a:avLst/>
              <a:gdLst/>
              <a:ahLst/>
              <a:cxnLst/>
              <a:rect l="l" t="t" r="r" b="b"/>
              <a:pathLst>
                <a:path w="2035" h="2058" extrusionOk="0">
                  <a:moveTo>
                    <a:pt x="902" y="1"/>
                  </a:moveTo>
                  <a:cubicBezTo>
                    <a:pt x="733" y="1"/>
                    <a:pt x="564" y="89"/>
                    <a:pt x="380" y="259"/>
                  </a:cubicBezTo>
                  <a:cubicBezTo>
                    <a:pt x="136" y="503"/>
                    <a:pt x="0" y="774"/>
                    <a:pt x="0" y="1127"/>
                  </a:cubicBezTo>
                  <a:cubicBezTo>
                    <a:pt x="27" y="1561"/>
                    <a:pt x="326" y="1913"/>
                    <a:pt x="787" y="2022"/>
                  </a:cubicBezTo>
                  <a:cubicBezTo>
                    <a:pt x="895" y="2046"/>
                    <a:pt x="1001" y="2058"/>
                    <a:pt x="1102" y="2058"/>
                  </a:cubicBezTo>
                  <a:cubicBezTo>
                    <a:pt x="1456" y="2058"/>
                    <a:pt x="1751" y="1910"/>
                    <a:pt x="1899" y="1615"/>
                  </a:cubicBezTo>
                  <a:cubicBezTo>
                    <a:pt x="1953" y="1506"/>
                    <a:pt x="1980" y="1371"/>
                    <a:pt x="2035" y="1208"/>
                  </a:cubicBezTo>
                  <a:cubicBezTo>
                    <a:pt x="1980" y="1045"/>
                    <a:pt x="1953" y="883"/>
                    <a:pt x="1845" y="774"/>
                  </a:cubicBezTo>
                  <a:cubicBezTo>
                    <a:pt x="1709" y="584"/>
                    <a:pt x="1546" y="394"/>
                    <a:pt x="1384" y="232"/>
                  </a:cubicBezTo>
                  <a:cubicBezTo>
                    <a:pt x="1215" y="76"/>
                    <a:pt x="1058" y="1"/>
                    <a:pt x="902"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54"/>
            <p:cNvSpPr/>
            <p:nvPr/>
          </p:nvSpPr>
          <p:spPr>
            <a:xfrm>
              <a:off x="2215175" y="2519075"/>
              <a:ext cx="66475" cy="64525"/>
            </a:xfrm>
            <a:custGeom>
              <a:avLst/>
              <a:gdLst/>
              <a:ahLst/>
              <a:cxnLst/>
              <a:rect l="l" t="t" r="r" b="b"/>
              <a:pathLst>
                <a:path w="2659" h="2581" extrusionOk="0">
                  <a:moveTo>
                    <a:pt x="1418" y="946"/>
                  </a:moveTo>
                  <a:cubicBezTo>
                    <a:pt x="1433" y="946"/>
                    <a:pt x="1449" y="948"/>
                    <a:pt x="1465" y="950"/>
                  </a:cubicBezTo>
                  <a:cubicBezTo>
                    <a:pt x="1492" y="1004"/>
                    <a:pt x="1601" y="1085"/>
                    <a:pt x="1574" y="1140"/>
                  </a:cubicBezTo>
                  <a:cubicBezTo>
                    <a:pt x="1546" y="1275"/>
                    <a:pt x="1492" y="1384"/>
                    <a:pt x="1411" y="1492"/>
                  </a:cubicBezTo>
                  <a:cubicBezTo>
                    <a:pt x="1391" y="1532"/>
                    <a:pt x="1313" y="1557"/>
                    <a:pt x="1251" y="1557"/>
                  </a:cubicBezTo>
                  <a:cubicBezTo>
                    <a:pt x="1229" y="1557"/>
                    <a:pt x="1208" y="1554"/>
                    <a:pt x="1194" y="1547"/>
                  </a:cubicBezTo>
                  <a:cubicBezTo>
                    <a:pt x="1140" y="1519"/>
                    <a:pt x="1085" y="1384"/>
                    <a:pt x="1085" y="1302"/>
                  </a:cubicBezTo>
                  <a:cubicBezTo>
                    <a:pt x="1135" y="1079"/>
                    <a:pt x="1253" y="946"/>
                    <a:pt x="1418" y="946"/>
                  </a:cubicBezTo>
                  <a:close/>
                  <a:moveTo>
                    <a:pt x="1384" y="1"/>
                  </a:moveTo>
                  <a:cubicBezTo>
                    <a:pt x="1329" y="1"/>
                    <a:pt x="1248" y="1"/>
                    <a:pt x="1167" y="28"/>
                  </a:cubicBezTo>
                  <a:cubicBezTo>
                    <a:pt x="489" y="245"/>
                    <a:pt x="0" y="1113"/>
                    <a:pt x="190" y="1791"/>
                  </a:cubicBezTo>
                  <a:cubicBezTo>
                    <a:pt x="343" y="2286"/>
                    <a:pt x="763" y="2581"/>
                    <a:pt x="1215" y="2581"/>
                  </a:cubicBezTo>
                  <a:cubicBezTo>
                    <a:pt x="1407" y="2581"/>
                    <a:pt x="1605" y="2528"/>
                    <a:pt x="1790" y="2415"/>
                  </a:cubicBezTo>
                  <a:cubicBezTo>
                    <a:pt x="2224" y="2143"/>
                    <a:pt x="2496" y="1764"/>
                    <a:pt x="2550" y="1275"/>
                  </a:cubicBezTo>
                  <a:cubicBezTo>
                    <a:pt x="2658" y="624"/>
                    <a:pt x="2089" y="1"/>
                    <a:pt x="138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54"/>
            <p:cNvSpPr/>
            <p:nvPr/>
          </p:nvSpPr>
          <p:spPr>
            <a:xfrm>
              <a:off x="2242300" y="2542725"/>
              <a:ext cx="12900" cy="15300"/>
            </a:xfrm>
            <a:custGeom>
              <a:avLst/>
              <a:gdLst/>
              <a:ahLst/>
              <a:cxnLst/>
              <a:rect l="l" t="t" r="r" b="b"/>
              <a:pathLst>
                <a:path w="516" h="612" extrusionOk="0">
                  <a:moveTo>
                    <a:pt x="333" y="0"/>
                  </a:moveTo>
                  <a:cubicBezTo>
                    <a:pt x="168" y="0"/>
                    <a:pt x="50" y="133"/>
                    <a:pt x="0" y="356"/>
                  </a:cubicBezTo>
                  <a:cubicBezTo>
                    <a:pt x="0" y="438"/>
                    <a:pt x="55" y="573"/>
                    <a:pt x="109" y="601"/>
                  </a:cubicBezTo>
                  <a:cubicBezTo>
                    <a:pt x="123" y="608"/>
                    <a:pt x="144" y="611"/>
                    <a:pt x="166" y="611"/>
                  </a:cubicBezTo>
                  <a:cubicBezTo>
                    <a:pt x="228" y="611"/>
                    <a:pt x="306" y="586"/>
                    <a:pt x="326" y="546"/>
                  </a:cubicBezTo>
                  <a:cubicBezTo>
                    <a:pt x="407" y="438"/>
                    <a:pt x="461" y="329"/>
                    <a:pt x="489" y="194"/>
                  </a:cubicBezTo>
                  <a:cubicBezTo>
                    <a:pt x="516" y="139"/>
                    <a:pt x="407" y="58"/>
                    <a:pt x="380" y="4"/>
                  </a:cubicBezTo>
                  <a:cubicBezTo>
                    <a:pt x="364" y="2"/>
                    <a:pt x="348" y="0"/>
                    <a:pt x="333"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6" name="Google Shape;1056;p54"/>
          <p:cNvGrpSpPr/>
          <p:nvPr/>
        </p:nvGrpSpPr>
        <p:grpSpPr>
          <a:xfrm>
            <a:off x="5185239" y="1021988"/>
            <a:ext cx="320453" cy="409255"/>
            <a:chOff x="5905475" y="2032050"/>
            <a:chExt cx="454350" cy="580175"/>
          </a:xfrm>
        </p:grpSpPr>
        <p:sp>
          <p:nvSpPr>
            <p:cNvPr id="1057" name="Google Shape;1057;p54"/>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54"/>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54"/>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54"/>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54"/>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54"/>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3" name="Google Shape;1063;p54"/>
          <p:cNvGrpSpPr/>
          <p:nvPr/>
        </p:nvGrpSpPr>
        <p:grpSpPr>
          <a:xfrm>
            <a:off x="5443027" y="3853388"/>
            <a:ext cx="173110" cy="216867"/>
            <a:chOff x="7249250" y="2312150"/>
            <a:chExt cx="433317" cy="542846"/>
          </a:xfrm>
        </p:grpSpPr>
        <p:sp>
          <p:nvSpPr>
            <p:cNvPr id="1064" name="Google Shape;1064;p54"/>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54"/>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54"/>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050" name="Picture 2" descr="Mẹo Ghi Nhớ Bảng Tuần Hoàn Hóa Học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50" y="0"/>
            <a:ext cx="8496300" cy="60052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sp>
        <p:nvSpPr>
          <p:cNvPr id="8" name="Google Shape;873;p52"/>
          <p:cNvSpPr/>
          <p:nvPr/>
        </p:nvSpPr>
        <p:spPr>
          <a:xfrm>
            <a:off x="243344" y="683729"/>
            <a:ext cx="8141465" cy="4329629"/>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grpSp>
        <p:nvGrpSpPr>
          <p:cNvPr id="9" name="Google Shape;970;p53"/>
          <p:cNvGrpSpPr/>
          <p:nvPr/>
        </p:nvGrpSpPr>
        <p:grpSpPr>
          <a:xfrm>
            <a:off x="7860054" y="3928816"/>
            <a:ext cx="938366" cy="1023697"/>
            <a:chOff x="5117700" y="3973625"/>
            <a:chExt cx="956150" cy="1062588"/>
          </a:xfrm>
        </p:grpSpPr>
        <p:sp>
          <p:nvSpPr>
            <p:cNvPr id="10" name="Google Shape;971;p53"/>
            <p:cNvSpPr/>
            <p:nvPr/>
          </p:nvSpPr>
          <p:spPr>
            <a:xfrm>
              <a:off x="5140750" y="3999200"/>
              <a:ext cx="339075" cy="116175"/>
            </a:xfrm>
            <a:custGeom>
              <a:avLst/>
              <a:gdLst/>
              <a:ahLst/>
              <a:cxnLst/>
              <a:rect l="l" t="t" r="r" b="b"/>
              <a:pathLst>
                <a:path w="13563" h="4647" extrusionOk="0">
                  <a:moveTo>
                    <a:pt x="12817" y="1"/>
                  </a:moveTo>
                  <a:cubicBezTo>
                    <a:pt x="12793" y="1"/>
                    <a:pt x="12771" y="3"/>
                    <a:pt x="12749" y="8"/>
                  </a:cubicBezTo>
                  <a:cubicBezTo>
                    <a:pt x="12071" y="36"/>
                    <a:pt x="11393" y="36"/>
                    <a:pt x="10687" y="117"/>
                  </a:cubicBezTo>
                  <a:cubicBezTo>
                    <a:pt x="9358" y="253"/>
                    <a:pt x="8029" y="442"/>
                    <a:pt x="6673" y="605"/>
                  </a:cubicBezTo>
                  <a:cubicBezTo>
                    <a:pt x="4585" y="822"/>
                    <a:pt x="2496" y="985"/>
                    <a:pt x="407" y="1202"/>
                  </a:cubicBezTo>
                  <a:cubicBezTo>
                    <a:pt x="299" y="1202"/>
                    <a:pt x="163" y="1256"/>
                    <a:pt x="55" y="1283"/>
                  </a:cubicBezTo>
                  <a:cubicBezTo>
                    <a:pt x="28" y="1392"/>
                    <a:pt x="1" y="1473"/>
                    <a:pt x="1" y="1582"/>
                  </a:cubicBezTo>
                  <a:cubicBezTo>
                    <a:pt x="82" y="2504"/>
                    <a:pt x="190" y="3453"/>
                    <a:pt x="299" y="4403"/>
                  </a:cubicBezTo>
                  <a:cubicBezTo>
                    <a:pt x="299" y="4484"/>
                    <a:pt x="380" y="4538"/>
                    <a:pt x="435" y="4647"/>
                  </a:cubicBezTo>
                  <a:cubicBezTo>
                    <a:pt x="1926" y="4484"/>
                    <a:pt x="3418" y="4294"/>
                    <a:pt x="4883" y="4131"/>
                  </a:cubicBezTo>
                  <a:cubicBezTo>
                    <a:pt x="7514" y="3833"/>
                    <a:pt x="10118" y="3535"/>
                    <a:pt x="12722" y="3209"/>
                  </a:cubicBezTo>
                  <a:cubicBezTo>
                    <a:pt x="12993" y="3182"/>
                    <a:pt x="13264" y="3101"/>
                    <a:pt x="13508" y="3046"/>
                  </a:cubicBezTo>
                  <a:cubicBezTo>
                    <a:pt x="13563" y="2558"/>
                    <a:pt x="13318" y="876"/>
                    <a:pt x="13074" y="36"/>
                  </a:cubicBezTo>
                  <a:cubicBezTo>
                    <a:pt x="13009" y="36"/>
                    <a:pt x="12909" y="1"/>
                    <a:pt x="12817"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72;p53"/>
            <p:cNvSpPr/>
            <p:nvPr/>
          </p:nvSpPr>
          <p:spPr>
            <a:xfrm>
              <a:off x="5117700" y="3973625"/>
              <a:ext cx="387900" cy="828625"/>
            </a:xfrm>
            <a:custGeom>
              <a:avLst/>
              <a:gdLst/>
              <a:ahLst/>
              <a:cxnLst/>
              <a:rect l="l" t="t" r="r" b="b"/>
              <a:pathLst>
                <a:path w="15516" h="33145" extrusionOk="0">
                  <a:moveTo>
                    <a:pt x="13739" y="1024"/>
                  </a:moveTo>
                  <a:cubicBezTo>
                    <a:pt x="13831" y="1024"/>
                    <a:pt x="13931" y="1059"/>
                    <a:pt x="13996" y="1059"/>
                  </a:cubicBezTo>
                  <a:cubicBezTo>
                    <a:pt x="14240" y="1899"/>
                    <a:pt x="14485" y="3581"/>
                    <a:pt x="14430" y="4069"/>
                  </a:cubicBezTo>
                  <a:cubicBezTo>
                    <a:pt x="14186" y="4124"/>
                    <a:pt x="13915" y="4205"/>
                    <a:pt x="13644" y="4232"/>
                  </a:cubicBezTo>
                  <a:cubicBezTo>
                    <a:pt x="11040" y="4558"/>
                    <a:pt x="8436" y="4856"/>
                    <a:pt x="5805" y="5154"/>
                  </a:cubicBezTo>
                  <a:cubicBezTo>
                    <a:pt x="4340" y="5317"/>
                    <a:pt x="2848" y="5507"/>
                    <a:pt x="1357" y="5670"/>
                  </a:cubicBezTo>
                  <a:cubicBezTo>
                    <a:pt x="1302" y="5561"/>
                    <a:pt x="1221" y="5507"/>
                    <a:pt x="1221" y="5426"/>
                  </a:cubicBezTo>
                  <a:cubicBezTo>
                    <a:pt x="1112" y="4476"/>
                    <a:pt x="1004" y="3527"/>
                    <a:pt x="923" y="2605"/>
                  </a:cubicBezTo>
                  <a:cubicBezTo>
                    <a:pt x="923" y="2496"/>
                    <a:pt x="950" y="2415"/>
                    <a:pt x="977" y="2306"/>
                  </a:cubicBezTo>
                  <a:cubicBezTo>
                    <a:pt x="1085" y="2279"/>
                    <a:pt x="1221" y="2225"/>
                    <a:pt x="1329" y="2225"/>
                  </a:cubicBezTo>
                  <a:cubicBezTo>
                    <a:pt x="3418" y="2008"/>
                    <a:pt x="5507" y="1845"/>
                    <a:pt x="7595" y="1628"/>
                  </a:cubicBezTo>
                  <a:cubicBezTo>
                    <a:pt x="8951" y="1465"/>
                    <a:pt x="10280" y="1276"/>
                    <a:pt x="11609" y="1140"/>
                  </a:cubicBezTo>
                  <a:cubicBezTo>
                    <a:pt x="12315" y="1059"/>
                    <a:pt x="12993" y="1059"/>
                    <a:pt x="13671" y="1031"/>
                  </a:cubicBezTo>
                  <a:cubicBezTo>
                    <a:pt x="13693" y="1026"/>
                    <a:pt x="13715" y="1024"/>
                    <a:pt x="13739" y="1024"/>
                  </a:cubicBezTo>
                  <a:close/>
                  <a:moveTo>
                    <a:pt x="12179" y="5426"/>
                  </a:moveTo>
                  <a:cubicBezTo>
                    <a:pt x="12260" y="5643"/>
                    <a:pt x="12342" y="5805"/>
                    <a:pt x="12369" y="5968"/>
                  </a:cubicBezTo>
                  <a:cubicBezTo>
                    <a:pt x="12477" y="6863"/>
                    <a:pt x="12559" y="7758"/>
                    <a:pt x="12667" y="8653"/>
                  </a:cubicBezTo>
                  <a:cubicBezTo>
                    <a:pt x="12884" y="10715"/>
                    <a:pt x="13101" y="12776"/>
                    <a:pt x="13345" y="14810"/>
                  </a:cubicBezTo>
                  <a:cubicBezTo>
                    <a:pt x="13535" y="16601"/>
                    <a:pt x="13752" y="18391"/>
                    <a:pt x="13969" y="20181"/>
                  </a:cubicBezTo>
                  <a:cubicBezTo>
                    <a:pt x="14105" y="21483"/>
                    <a:pt x="14295" y="22812"/>
                    <a:pt x="14430" y="24141"/>
                  </a:cubicBezTo>
                  <a:cubicBezTo>
                    <a:pt x="14512" y="25117"/>
                    <a:pt x="14512" y="26121"/>
                    <a:pt x="14512" y="27125"/>
                  </a:cubicBezTo>
                  <a:cubicBezTo>
                    <a:pt x="14512" y="27369"/>
                    <a:pt x="14485" y="27640"/>
                    <a:pt x="14403" y="27884"/>
                  </a:cubicBezTo>
                  <a:cubicBezTo>
                    <a:pt x="14159" y="28508"/>
                    <a:pt x="13942" y="29132"/>
                    <a:pt x="13671" y="29728"/>
                  </a:cubicBezTo>
                  <a:cubicBezTo>
                    <a:pt x="13400" y="30325"/>
                    <a:pt x="12966" y="30786"/>
                    <a:pt x="12477" y="31220"/>
                  </a:cubicBezTo>
                  <a:cubicBezTo>
                    <a:pt x="11769" y="31827"/>
                    <a:pt x="10998" y="32088"/>
                    <a:pt x="10191" y="32088"/>
                  </a:cubicBezTo>
                  <a:cubicBezTo>
                    <a:pt x="9699" y="32088"/>
                    <a:pt x="9193" y="31991"/>
                    <a:pt x="8680" y="31817"/>
                  </a:cubicBezTo>
                  <a:cubicBezTo>
                    <a:pt x="8246" y="31681"/>
                    <a:pt x="7839" y="31437"/>
                    <a:pt x="7459" y="31220"/>
                  </a:cubicBezTo>
                  <a:cubicBezTo>
                    <a:pt x="6564" y="30678"/>
                    <a:pt x="5941" y="29891"/>
                    <a:pt x="5561" y="28888"/>
                  </a:cubicBezTo>
                  <a:cubicBezTo>
                    <a:pt x="5235" y="28020"/>
                    <a:pt x="5045" y="27125"/>
                    <a:pt x="4910" y="26202"/>
                  </a:cubicBezTo>
                  <a:cubicBezTo>
                    <a:pt x="4666" y="24629"/>
                    <a:pt x="4503" y="23056"/>
                    <a:pt x="4286" y="21483"/>
                  </a:cubicBezTo>
                  <a:cubicBezTo>
                    <a:pt x="4015" y="19367"/>
                    <a:pt x="4015" y="17224"/>
                    <a:pt x="3879" y="15109"/>
                  </a:cubicBezTo>
                  <a:cubicBezTo>
                    <a:pt x="3825" y="14159"/>
                    <a:pt x="3716" y="13210"/>
                    <a:pt x="3662" y="12261"/>
                  </a:cubicBezTo>
                  <a:cubicBezTo>
                    <a:pt x="3581" y="11257"/>
                    <a:pt x="3554" y="10226"/>
                    <a:pt x="3472" y="9223"/>
                  </a:cubicBezTo>
                  <a:cubicBezTo>
                    <a:pt x="3418" y="8545"/>
                    <a:pt x="3364" y="7840"/>
                    <a:pt x="3310" y="7161"/>
                  </a:cubicBezTo>
                  <a:cubicBezTo>
                    <a:pt x="3310" y="6944"/>
                    <a:pt x="3310" y="6700"/>
                    <a:pt x="3310" y="6402"/>
                  </a:cubicBezTo>
                  <a:cubicBezTo>
                    <a:pt x="6266" y="6022"/>
                    <a:pt x="9223" y="5778"/>
                    <a:pt x="12179" y="5426"/>
                  </a:cubicBezTo>
                  <a:close/>
                  <a:moveTo>
                    <a:pt x="13969" y="1"/>
                  </a:moveTo>
                  <a:cubicBezTo>
                    <a:pt x="12830" y="1"/>
                    <a:pt x="11745" y="109"/>
                    <a:pt x="10633" y="245"/>
                  </a:cubicBezTo>
                  <a:cubicBezTo>
                    <a:pt x="9358" y="408"/>
                    <a:pt x="8083" y="570"/>
                    <a:pt x="6808" y="706"/>
                  </a:cubicBezTo>
                  <a:cubicBezTo>
                    <a:pt x="4856" y="923"/>
                    <a:pt x="2876" y="1140"/>
                    <a:pt x="895" y="1330"/>
                  </a:cubicBezTo>
                  <a:cubicBezTo>
                    <a:pt x="733" y="1357"/>
                    <a:pt x="597" y="1384"/>
                    <a:pt x="462" y="1411"/>
                  </a:cubicBezTo>
                  <a:cubicBezTo>
                    <a:pt x="190" y="1493"/>
                    <a:pt x="28" y="1655"/>
                    <a:pt x="0" y="1981"/>
                  </a:cubicBezTo>
                  <a:cubicBezTo>
                    <a:pt x="0" y="2089"/>
                    <a:pt x="0" y="2198"/>
                    <a:pt x="0" y="2333"/>
                  </a:cubicBezTo>
                  <a:cubicBezTo>
                    <a:pt x="55" y="3229"/>
                    <a:pt x="82" y="4124"/>
                    <a:pt x="163" y="5019"/>
                  </a:cubicBezTo>
                  <a:cubicBezTo>
                    <a:pt x="217" y="5398"/>
                    <a:pt x="326" y="5751"/>
                    <a:pt x="434" y="6131"/>
                  </a:cubicBezTo>
                  <a:cubicBezTo>
                    <a:pt x="536" y="6461"/>
                    <a:pt x="781" y="6649"/>
                    <a:pt x="1123" y="6649"/>
                  </a:cubicBezTo>
                  <a:cubicBezTo>
                    <a:pt x="1146" y="6649"/>
                    <a:pt x="1170" y="6648"/>
                    <a:pt x="1194" y="6646"/>
                  </a:cubicBezTo>
                  <a:cubicBezTo>
                    <a:pt x="1411" y="6646"/>
                    <a:pt x="1601" y="6592"/>
                    <a:pt x="1818" y="6565"/>
                  </a:cubicBezTo>
                  <a:cubicBezTo>
                    <a:pt x="1980" y="6538"/>
                    <a:pt x="2143" y="6510"/>
                    <a:pt x="2387" y="6483"/>
                  </a:cubicBezTo>
                  <a:cubicBezTo>
                    <a:pt x="2387" y="6700"/>
                    <a:pt x="2414" y="6863"/>
                    <a:pt x="2414" y="6999"/>
                  </a:cubicBezTo>
                  <a:cubicBezTo>
                    <a:pt x="2469" y="8111"/>
                    <a:pt x="2550" y="9223"/>
                    <a:pt x="2604" y="10335"/>
                  </a:cubicBezTo>
                  <a:cubicBezTo>
                    <a:pt x="2740" y="12505"/>
                    <a:pt x="2876" y="14675"/>
                    <a:pt x="3011" y="16845"/>
                  </a:cubicBezTo>
                  <a:cubicBezTo>
                    <a:pt x="3065" y="17794"/>
                    <a:pt x="3065" y="18743"/>
                    <a:pt x="3174" y="19693"/>
                  </a:cubicBezTo>
                  <a:cubicBezTo>
                    <a:pt x="3364" y="21727"/>
                    <a:pt x="3581" y="23734"/>
                    <a:pt x="3852" y="25768"/>
                  </a:cubicBezTo>
                  <a:cubicBezTo>
                    <a:pt x="3988" y="26799"/>
                    <a:pt x="4259" y="27803"/>
                    <a:pt x="4530" y="28806"/>
                  </a:cubicBezTo>
                  <a:cubicBezTo>
                    <a:pt x="4964" y="30434"/>
                    <a:pt x="6022" y="31573"/>
                    <a:pt x="7514" y="32332"/>
                  </a:cubicBezTo>
                  <a:cubicBezTo>
                    <a:pt x="8002" y="32576"/>
                    <a:pt x="8517" y="32793"/>
                    <a:pt x="9033" y="32956"/>
                  </a:cubicBezTo>
                  <a:cubicBezTo>
                    <a:pt x="9490" y="33080"/>
                    <a:pt x="9934" y="33144"/>
                    <a:pt x="10363" y="33144"/>
                  </a:cubicBezTo>
                  <a:cubicBezTo>
                    <a:pt x="11434" y="33144"/>
                    <a:pt x="12412" y="32743"/>
                    <a:pt x="13264" y="31871"/>
                  </a:cubicBezTo>
                  <a:cubicBezTo>
                    <a:pt x="14729" y="30352"/>
                    <a:pt x="15407" y="28535"/>
                    <a:pt x="15434" y="26474"/>
                  </a:cubicBezTo>
                  <a:cubicBezTo>
                    <a:pt x="15461" y="24900"/>
                    <a:pt x="15244" y="23327"/>
                    <a:pt x="15081" y="21781"/>
                  </a:cubicBezTo>
                  <a:cubicBezTo>
                    <a:pt x="14864" y="19910"/>
                    <a:pt x="14566" y="18038"/>
                    <a:pt x="14349" y="16139"/>
                  </a:cubicBezTo>
                  <a:cubicBezTo>
                    <a:pt x="14159" y="14675"/>
                    <a:pt x="14023" y="13183"/>
                    <a:pt x="13861" y="11691"/>
                  </a:cubicBezTo>
                  <a:cubicBezTo>
                    <a:pt x="13671" y="9874"/>
                    <a:pt x="13481" y="8029"/>
                    <a:pt x="13264" y="6185"/>
                  </a:cubicBezTo>
                  <a:cubicBezTo>
                    <a:pt x="13237" y="5914"/>
                    <a:pt x="13183" y="5643"/>
                    <a:pt x="13155" y="5317"/>
                  </a:cubicBezTo>
                  <a:cubicBezTo>
                    <a:pt x="13345" y="5263"/>
                    <a:pt x="13508" y="5236"/>
                    <a:pt x="13644" y="5181"/>
                  </a:cubicBezTo>
                  <a:cubicBezTo>
                    <a:pt x="14105" y="5100"/>
                    <a:pt x="14539" y="5019"/>
                    <a:pt x="14973" y="4910"/>
                  </a:cubicBezTo>
                  <a:cubicBezTo>
                    <a:pt x="15298" y="4856"/>
                    <a:pt x="15461" y="4612"/>
                    <a:pt x="15488" y="4313"/>
                  </a:cubicBezTo>
                  <a:cubicBezTo>
                    <a:pt x="15515" y="4178"/>
                    <a:pt x="15515" y="4042"/>
                    <a:pt x="15488" y="3879"/>
                  </a:cubicBezTo>
                  <a:cubicBezTo>
                    <a:pt x="15353" y="2876"/>
                    <a:pt x="15190" y="1872"/>
                    <a:pt x="15027" y="869"/>
                  </a:cubicBezTo>
                  <a:cubicBezTo>
                    <a:pt x="14891" y="164"/>
                    <a:pt x="14702" y="28"/>
                    <a:pt x="139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73;p53"/>
            <p:cNvSpPr/>
            <p:nvPr/>
          </p:nvSpPr>
          <p:spPr>
            <a:xfrm>
              <a:off x="5722550" y="4204600"/>
              <a:ext cx="328900" cy="170500"/>
            </a:xfrm>
            <a:custGeom>
              <a:avLst/>
              <a:gdLst/>
              <a:ahLst/>
              <a:cxnLst/>
              <a:rect l="l" t="t" r="r" b="b"/>
              <a:pathLst>
                <a:path w="13156" h="6820" extrusionOk="0">
                  <a:moveTo>
                    <a:pt x="1169" y="1"/>
                  </a:moveTo>
                  <a:cubicBezTo>
                    <a:pt x="998" y="1"/>
                    <a:pt x="910" y="111"/>
                    <a:pt x="787" y="391"/>
                  </a:cubicBezTo>
                  <a:cubicBezTo>
                    <a:pt x="543" y="960"/>
                    <a:pt x="326" y="1530"/>
                    <a:pt x="82" y="2100"/>
                  </a:cubicBezTo>
                  <a:cubicBezTo>
                    <a:pt x="28" y="2262"/>
                    <a:pt x="28" y="2425"/>
                    <a:pt x="1" y="2561"/>
                  </a:cubicBezTo>
                  <a:cubicBezTo>
                    <a:pt x="598" y="2913"/>
                    <a:pt x="11122" y="6629"/>
                    <a:pt x="11990" y="6819"/>
                  </a:cubicBezTo>
                  <a:cubicBezTo>
                    <a:pt x="12044" y="6765"/>
                    <a:pt x="12125" y="6683"/>
                    <a:pt x="12180" y="6602"/>
                  </a:cubicBezTo>
                  <a:cubicBezTo>
                    <a:pt x="12451" y="5924"/>
                    <a:pt x="12749" y="5246"/>
                    <a:pt x="12993" y="4568"/>
                  </a:cubicBezTo>
                  <a:cubicBezTo>
                    <a:pt x="13156" y="4161"/>
                    <a:pt x="13075" y="4080"/>
                    <a:pt x="12695" y="3917"/>
                  </a:cubicBezTo>
                  <a:cubicBezTo>
                    <a:pt x="12586" y="3863"/>
                    <a:pt x="12478" y="3835"/>
                    <a:pt x="12369" y="3808"/>
                  </a:cubicBezTo>
                  <a:cubicBezTo>
                    <a:pt x="11339" y="3456"/>
                    <a:pt x="10308" y="3103"/>
                    <a:pt x="9277" y="2750"/>
                  </a:cubicBezTo>
                  <a:lnTo>
                    <a:pt x="1547" y="92"/>
                  </a:lnTo>
                  <a:cubicBezTo>
                    <a:pt x="1383" y="34"/>
                    <a:pt x="1263" y="1"/>
                    <a:pt x="11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74;p53"/>
            <p:cNvSpPr/>
            <p:nvPr/>
          </p:nvSpPr>
          <p:spPr>
            <a:xfrm>
              <a:off x="5563200" y="4177900"/>
              <a:ext cx="510650" cy="858300"/>
            </a:xfrm>
            <a:custGeom>
              <a:avLst/>
              <a:gdLst/>
              <a:ahLst/>
              <a:cxnLst/>
              <a:rect l="l" t="t" r="r" b="b"/>
              <a:pathLst>
                <a:path w="20426" h="34332" extrusionOk="0">
                  <a:moveTo>
                    <a:pt x="7543" y="1069"/>
                  </a:moveTo>
                  <a:cubicBezTo>
                    <a:pt x="7637" y="1069"/>
                    <a:pt x="7757" y="1102"/>
                    <a:pt x="7921" y="1160"/>
                  </a:cubicBezTo>
                  <a:lnTo>
                    <a:pt x="15651" y="3818"/>
                  </a:lnTo>
                  <a:cubicBezTo>
                    <a:pt x="16682" y="4171"/>
                    <a:pt x="17713" y="4524"/>
                    <a:pt x="18743" y="4876"/>
                  </a:cubicBezTo>
                  <a:cubicBezTo>
                    <a:pt x="18852" y="4903"/>
                    <a:pt x="18960" y="4931"/>
                    <a:pt x="19069" y="4985"/>
                  </a:cubicBezTo>
                  <a:cubicBezTo>
                    <a:pt x="19449" y="5148"/>
                    <a:pt x="19530" y="5229"/>
                    <a:pt x="19367" y="5636"/>
                  </a:cubicBezTo>
                  <a:cubicBezTo>
                    <a:pt x="19123" y="6314"/>
                    <a:pt x="18825" y="6992"/>
                    <a:pt x="18554" y="7670"/>
                  </a:cubicBezTo>
                  <a:cubicBezTo>
                    <a:pt x="18499" y="7751"/>
                    <a:pt x="18418" y="7833"/>
                    <a:pt x="18364" y="7887"/>
                  </a:cubicBezTo>
                  <a:cubicBezTo>
                    <a:pt x="17496" y="7697"/>
                    <a:pt x="6972" y="3981"/>
                    <a:pt x="6375" y="3629"/>
                  </a:cubicBezTo>
                  <a:cubicBezTo>
                    <a:pt x="6402" y="3493"/>
                    <a:pt x="6402" y="3330"/>
                    <a:pt x="6456" y="3168"/>
                  </a:cubicBezTo>
                  <a:cubicBezTo>
                    <a:pt x="6700" y="2598"/>
                    <a:pt x="6917" y="2028"/>
                    <a:pt x="7161" y="1459"/>
                  </a:cubicBezTo>
                  <a:cubicBezTo>
                    <a:pt x="7284" y="1179"/>
                    <a:pt x="7372" y="1069"/>
                    <a:pt x="7543" y="1069"/>
                  </a:cubicBezTo>
                  <a:close/>
                  <a:moveTo>
                    <a:pt x="8165" y="5337"/>
                  </a:moveTo>
                  <a:cubicBezTo>
                    <a:pt x="10932" y="6314"/>
                    <a:pt x="13644" y="7263"/>
                    <a:pt x="16411" y="8213"/>
                  </a:cubicBezTo>
                  <a:cubicBezTo>
                    <a:pt x="16384" y="8402"/>
                    <a:pt x="16356" y="8565"/>
                    <a:pt x="16329" y="8728"/>
                  </a:cubicBezTo>
                  <a:cubicBezTo>
                    <a:pt x="15353" y="12607"/>
                    <a:pt x="14268" y="16458"/>
                    <a:pt x="13074" y="20283"/>
                  </a:cubicBezTo>
                  <a:cubicBezTo>
                    <a:pt x="12803" y="21178"/>
                    <a:pt x="12559" y="22073"/>
                    <a:pt x="12288" y="22941"/>
                  </a:cubicBezTo>
                  <a:cubicBezTo>
                    <a:pt x="11610" y="25165"/>
                    <a:pt x="10742" y="27308"/>
                    <a:pt x="9765" y="29423"/>
                  </a:cubicBezTo>
                  <a:cubicBezTo>
                    <a:pt x="9521" y="29966"/>
                    <a:pt x="9223" y="30481"/>
                    <a:pt x="8925" y="30997"/>
                  </a:cubicBezTo>
                  <a:cubicBezTo>
                    <a:pt x="8219" y="32217"/>
                    <a:pt x="7107" y="32895"/>
                    <a:pt x="5778" y="33275"/>
                  </a:cubicBezTo>
                  <a:cubicBezTo>
                    <a:pt x="5456" y="33360"/>
                    <a:pt x="5123" y="33402"/>
                    <a:pt x="4787" y="33402"/>
                  </a:cubicBezTo>
                  <a:cubicBezTo>
                    <a:pt x="4585" y="33402"/>
                    <a:pt x="4381" y="33387"/>
                    <a:pt x="4178" y="33356"/>
                  </a:cubicBezTo>
                  <a:cubicBezTo>
                    <a:pt x="2984" y="33194"/>
                    <a:pt x="1493" y="32163"/>
                    <a:pt x="1140" y="30427"/>
                  </a:cubicBezTo>
                  <a:cubicBezTo>
                    <a:pt x="977" y="29640"/>
                    <a:pt x="977" y="28881"/>
                    <a:pt x="1059" y="28094"/>
                  </a:cubicBezTo>
                  <a:cubicBezTo>
                    <a:pt x="1221" y="26304"/>
                    <a:pt x="1628" y="24595"/>
                    <a:pt x="2062" y="22859"/>
                  </a:cubicBezTo>
                  <a:cubicBezTo>
                    <a:pt x="2713" y="20201"/>
                    <a:pt x="3663" y="17652"/>
                    <a:pt x="4585" y="15102"/>
                  </a:cubicBezTo>
                  <a:cubicBezTo>
                    <a:pt x="5615" y="12281"/>
                    <a:pt x="6646" y="9433"/>
                    <a:pt x="7677" y="6612"/>
                  </a:cubicBezTo>
                  <a:cubicBezTo>
                    <a:pt x="7840" y="6205"/>
                    <a:pt x="8002" y="5771"/>
                    <a:pt x="8165" y="5337"/>
                  </a:cubicBezTo>
                  <a:close/>
                  <a:moveTo>
                    <a:pt x="7092" y="0"/>
                  </a:moveTo>
                  <a:cubicBezTo>
                    <a:pt x="6810" y="0"/>
                    <a:pt x="6680" y="185"/>
                    <a:pt x="6511" y="618"/>
                  </a:cubicBezTo>
                  <a:cubicBezTo>
                    <a:pt x="6185" y="1404"/>
                    <a:pt x="5860" y="2218"/>
                    <a:pt x="5561" y="3005"/>
                  </a:cubicBezTo>
                  <a:cubicBezTo>
                    <a:pt x="5480" y="3222"/>
                    <a:pt x="5398" y="3439"/>
                    <a:pt x="5344" y="3683"/>
                  </a:cubicBezTo>
                  <a:cubicBezTo>
                    <a:pt x="5290" y="4063"/>
                    <a:pt x="5371" y="4252"/>
                    <a:pt x="5751" y="4415"/>
                  </a:cubicBezTo>
                  <a:cubicBezTo>
                    <a:pt x="6104" y="4551"/>
                    <a:pt x="6456" y="4686"/>
                    <a:pt x="6809" y="4822"/>
                  </a:cubicBezTo>
                  <a:cubicBezTo>
                    <a:pt x="6944" y="4876"/>
                    <a:pt x="7080" y="4958"/>
                    <a:pt x="7216" y="5039"/>
                  </a:cubicBezTo>
                  <a:cubicBezTo>
                    <a:pt x="7053" y="5500"/>
                    <a:pt x="6890" y="5880"/>
                    <a:pt x="6755" y="6287"/>
                  </a:cubicBezTo>
                  <a:cubicBezTo>
                    <a:pt x="5588" y="9460"/>
                    <a:pt x="4449" y="12634"/>
                    <a:pt x="3283" y="15834"/>
                  </a:cubicBezTo>
                  <a:cubicBezTo>
                    <a:pt x="2089" y="18981"/>
                    <a:pt x="1086" y="22181"/>
                    <a:pt x="462" y="25490"/>
                  </a:cubicBezTo>
                  <a:cubicBezTo>
                    <a:pt x="191" y="26901"/>
                    <a:pt x="1" y="28311"/>
                    <a:pt x="109" y="29749"/>
                  </a:cubicBezTo>
                  <a:cubicBezTo>
                    <a:pt x="191" y="31186"/>
                    <a:pt x="733" y="32407"/>
                    <a:pt x="1927" y="33302"/>
                  </a:cubicBezTo>
                  <a:cubicBezTo>
                    <a:pt x="2853" y="34000"/>
                    <a:pt x="3861" y="34332"/>
                    <a:pt x="4885" y="34332"/>
                  </a:cubicBezTo>
                  <a:cubicBezTo>
                    <a:pt x="5811" y="34332"/>
                    <a:pt x="6749" y="34061"/>
                    <a:pt x="7650" y="33546"/>
                  </a:cubicBezTo>
                  <a:cubicBezTo>
                    <a:pt x="8057" y="33329"/>
                    <a:pt x="8436" y="33004"/>
                    <a:pt x="8762" y="32678"/>
                  </a:cubicBezTo>
                  <a:cubicBezTo>
                    <a:pt x="9494" y="31919"/>
                    <a:pt x="10037" y="31024"/>
                    <a:pt x="10471" y="30074"/>
                  </a:cubicBezTo>
                  <a:cubicBezTo>
                    <a:pt x="11366" y="28203"/>
                    <a:pt x="12179" y="26331"/>
                    <a:pt x="12803" y="24351"/>
                  </a:cubicBezTo>
                  <a:cubicBezTo>
                    <a:pt x="13834" y="21042"/>
                    <a:pt x="14838" y="17706"/>
                    <a:pt x="15787" y="14343"/>
                  </a:cubicBezTo>
                  <a:cubicBezTo>
                    <a:pt x="16275" y="12742"/>
                    <a:pt x="16655" y="11088"/>
                    <a:pt x="17089" y="9487"/>
                  </a:cubicBezTo>
                  <a:cubicBezTo>
                    <a:pt x="17170" y="9189"/>
                    <a:pt x="17170" y="8864"/>
                    <a:pt x="17414" y="8592"/>
                  </a:cubicBezTo>
                  <a:cubicBezTo>
                    <a:pt x="17658" y="8647"/>
                    <a:pt x="17903" y="8728"/>
                    <a:pt x="18147" y="8782"/>
                  </a:cubicBezTo>
                  <a:cubicBezTo>
                    <a:pt x="18319" y="8831"/>
                    <a:pt x="18459" y="8858"/>
                    <a:pt x="18578" y="8858"/>
                  </a:cubicBezTo>
                  <a:cubicBezTo>
                    <a:pt x="18853" y="8858"/>
                    <a:pt x="19015" y="8716"/>
                    <a:pt x="19204" y="8375"/>
                  </a:cubicBezTo>
                  <a:cubicBezTo>
                    <a:pt x="19666" y="7534"/>
                    <a:pt x="20018" y="6666"/>
                    <a:pt x="20317" y="5744"/>
                  </a:cubicBezTo>
                  <a:cubicBezTo>
                    <a:pt x="20344" y="5582"/>
                    <a:pt x="20371" y="5419"/>
                    <a:pt x="20398" y="5256"/>
                  </a:cubicBezTo>
                  <a:cubicBezTo>
                    <a:pt x="20425" y="4795"/>
                    <a:pt x="20317" y="4578"/>
                    <a:pt x="19855" y="4388"/>
                  </a:cubicBezTo>
                  <a:cubicBezTo>
                    <a:pt x="19394" y="4171"/>
                    <a:pt x="18933" y="3981"/>
                    <a:pt x="18472" y="3818"/>
                  </a:cubicBezTo>
                  <a:cubicBezTo>
                    <a:pt x="16519" y="3140"/>
                    <a:pt x="14566" y="2517"/>
                    <a:pt x="12613" y="1838"/>
                  </a:cubicBezTo>
                  <a:cubicBezTo>
                    <a:pt x="10932" y="1269"/>
                    <a:pt x="9250" y="672"/>
                    <a:pt x="7568" y="103"/>
                  </a:cubicBezTo>
                  <a:cubicBezTo>
                    <a:pt x="7369" y="36"/>
                    <a:pt x="7216" y="0"/>
                    <a:pt x="7092" y="0"/>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75;p53"/>
            <p:cNvSpPr/>
            <p:nvPr/>
          </p:nvSpPr>
          <p:spPr>
            <a:xfrm>
              <a:off x="5200425" y="4108563"/>
              <a:ext cx="280775" cy="667100"/>
            </a:xfrm>
            <a:custGeom>
              <a:avLst/>
              <a:gdLst/>
              <a:ahLst/>
              <a:cxnLst/>
              <a:rect l="l" t="t" r="r" b="b"/>
              <a:pathLst>
                <a:path w="11231" h="26684" extrusionOk="0">
                  <a:moveTo>
                    <a:pt x="8897" y="1"/>
                  </a:moveTo>
                  <a:cubicBezTo>
                    <a:pt x="5914" y="380"/>
                    <a:pt x="2957" y="597"/>
                    <a:pt x="1" y="1004"/>
                  </a:cubicBezTo>
                  <a:cubicBezTo>
                    <a:pt x="1" y="1303"/>
                    <a:pt x="1" y="1520"/>
                    <a:pt x="28" y="1764"/>
                  </a:cubicBezTo>
                  <a:cubicBezTo>
                    <a:pt x="55" y="2442"/>
                    <a:pt x="136" y="3120"/>
                    <a:pt x="164" y="3825"/>
                  </a:cubicBezTo>
                  <a:cubicBezTo>
                    <a:pt x="245" y="4829"/>
                    <a:pt x="272" y="5860"/>
                    <a:pt x="353" y="6863"/>
                  </a:cubicBezTo>
                  <a:cubicBezTo>
                    <a:pt x="408" y="7812"/>
                    <a:pt x="516" y="8762"/>
                    <a:pt x="570" y="9711"/>
                  </a:cubicBezTo>
                  <a:cubicBezTo>
                    <a:pt x="733" y="11827"/>
                    <a:pt x="706" y="13970"/>
                    <a:pt x="1004" y="16085"/>
                  </a:cubicBezTo>
                  <a:cubicBezTo>
                    <a:pt x="1194" y="17658"/>
                    <a:pt x="1384" y="19232"/>
                    <a:pt x="1601" y="20805"/>
                  </a:cubicBezTo>
                  <a:cubicBezTo>
                    <a:pt x="1737" y="21727"/>
                    <a:pt x="1927" y="22622"/>
                    <a:pt x="2252" y="23490"/>
                  </a:cubicBezTo>
                  <a:cubicBezTo>
                    <a:pt x="2632" y="24494"/>
                    <a:pt x="3256" y="25253"/>
                    <a:pt x="4178" y="25795"/>
                  </a:cubicBezTo>
                  <a:cubicBezTo>
                    <a:pt x="4558" y="26040"/>
                    <a:pt x="4964" y="26284"/>
                    <a:pt x="5371" y="26419"/>
                  </a:cubicBezTo>
                  <a:cubicBezTo>
                    <a:pt x="5876" y="26591"/>
                    <a:pt x="6372" y="26683"/>
                    <a:pt x="6856" y="26683"/>
                  </a:cubicBezTo>
                  <a:cubicBezTo>
                    <a:pt x="7673" y="26683"/>
                    <a:pt x="8453" y="26419"/>
                    <a:pt x="9169" y="25823"/>
                  </a:cubicBezTo>
                  <a:cubicBezTo>
                    <a:pt x="9684" y="25389"/>
                    <a:pt x="10091" y="24928"/>
                    <a:pt x="10362" y="24331"/>
                  </a:cubicBezTo>
                  <a:cubicBezTo>
                    <a:pt x="10633" y="23734"/>
                    <a:pt x="10877" y="23110"/>
                    <a:pt x="11094" y="22486"/>
                  </a:cubicBezTo>
                  <a:cubicBezTo>
                    <a:pt x="11176" y="22242"/>
                    <a:pt x="11230" y="21971"/>
                    <a:pt x="11230" y="21700"/>
                  </a:cubicBezTo>
                  <a:cubicBezTo>
                    <a:pt x="11203" y="20723"/>
                    <a:pt x="11203" y="19720"/>
                    <a:pt x="11122" y="18716"/>
                  </a:cubicBezTo>
                  <a:cubicBezTo>
                    <a:pt x="11013" y="17414"/>
                    <a:pt x="10823" y="16085"/>
                    <a:pt x="10660" y="14783"/>
                  </a:cubicBezTo>
                  <a:cubicBezTo>
                    <a:pt x="10443" y="12993"/>
                    <a:pt x="10227" y="11203"/>
                    <a:pt x="10037" y="9413"/>
                  </a:cubicBezTo>
                  <a:cubicBezTo>
                    <a:pt x="9793" y="7351"/>
                    <a:pt x="9576" y="5317"/>
                    <a:pt x="9359" y="3256"/>
                  </a:cubicBezTo>
                  <a:cubicBezTo>
                    <a:pt x="9250" y="2361"/>
                    <a:pt x="9169" y="1465"/>
                    <a:pt x="9060" y="570"/>
                  </a:cubicBezTo>
                  <a:cubicBezTo>
                    <a:pt x="9033" y="408"/>
                    <a:pt x="8952" y="218"/>
                    <a:pt x="889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76;p53"/>
            <p:cNvSpPr/>
            <p:nvPr/>
          </p:nvSpPr>
          <p:spPr>
            <a:xfrm>
              <a:off x="5140750" y="3998713"/>
              <a:ext cx="339075" cy="116650"/>
            </a:xfrm>
            <a:custGeom>
              <a:avLst/>
              <a:gdLst/>
              <a:ahLst/>
              <a:cxnLst/>
              <a:rect l="l" t="t" r="r" b="b"/>
              <a:pathLst>
                <a:path w="13563" h="4666" extrusionOk="0">
                  <a:moveTo>
                    <a:pt x="12776" y="1"/>
                  </a:moveTo>
                  <a:cubicBezTo>
                    <a:pt x="12071" y="28"/>
                    <a:pt x="11393" y="55"/>
                    <a:pt x="10715" y="136"/>
                  </a:cubicBezTo>
                  <a:cubicBezTo>
                    <a:pt x="9359" y="272"/>
                    <a:pt x="8030" y="462"/>
                    <a:pt x="6701" y="597"/>
                  </a:cubicBezTo>
                  <a:cubicBezTo>
                    <a:pt x="4612" y="814"/>
                    <a:pt x="2496" y="1004"/>
                    <a:pt x="408" y="1221"/>
                  </a:cubicBezTo>
                  <a:cubicBezTo>
                    <a:pt x="299" y="1221"/>
                    <a:pt x="191" y="1276"/>
                    <a:pt x="55" y="1303"/>
                  </a:cubicBezTo>
                  <a:cubicBezTo>
                    <a:pt x="55" y="1411"/>
                    <a:pt x="1" y="1493"/>
                    <a:pt x="1" y="1574"/>
                  </a:cubicBezTo>
                  <a:cubicBezTo>
                    <a:pt x="109" y="2523"/>
                    <a:pt x="218" y="3473"/>
                    <a:pt x="299" y="4395"/>
                  </a:cubicBezTo>
                  <a:cubicBezTo>
                    <a:pt x="326" y="4476"/>
                    <a:pt x="408" y="4558"/>
                    <a:pt x="462" y="4666"/>
                  </a:cubicBezTo>
                  <a:cubicBezTo>
                    <a:pt x="1954" y="4476"/>
                    <a:pt x="3419" y="4313"/>
                    <a:pt x="4910" y="4151"/>
                  </a:cubicBezTo>
                  <a:cubicBezTo>
                    <a:pt x="7514" y="3852"/>
                    <a:pt x="10118" y="3554"/>
                    <a:pt x="12722" y="3228"/>
                  </a:cubicBezTo>
                  <a:cubicBezTo>
                    <a:pt x="12993" y="3201"/>
                    <a:pt x="13264" y="3120"/>
                    <a:pt x="13536" y="3066"/>
                  </a:cubicBezTo>
                  <a:cubicBezTo>
                    <a:pt x="13563" y="2577"/>
                    <a:pt x="13319" y="896"/>
                    <a:pt x="13075" y="55"/>
                  </a:cubicBezTo>
                  <a:cubicBezTo>
                    <a:pt x="12993" y="28"/>
                    <a:pt x="12885" y="1"/>
                    <a:pt x="12776"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77;p53"/>
            <p:cNvSpPr/>
            <p:nvPr/>
          </p:nvSpPr>
          <p:spPr>
            <a:xfrm>
              <a:off x="5117700" y="3973638"/>
              <a:ext cx="387900" cy="827925"/>
            </a:xfrm>
            <a:custGeom>
              <a:avLst/>
              <a:gdLst/>
              <a:ahLst/>
              <a:cxnLst/>
              <a:rect l="l" t="t" r="r" b="b"/>
              <a:pathLst>
                <a:path w="15516" h="33117" extrusionOk="0">
                  <a:moveTo>
                    <a:pt x="13698" y="1004"/>
                  </a:moveTo>
                  <a:cubicBezTo>
                    <a:pt x="13807" y="1004"/>
                    <a:pt x="13915" y="1031"/>
                    <a:pt x="13997" y="1058"/>
                  </a:cubicBezTo>
                  <a:cubicBezTo>
                    <a:pt x="14241" y="1899"/>
                    <a:pt x="14485" y="3580"/>
                    <a:pt x="14458" y="4069"/>
                  </a:cubicBezTo>
                  <a:cubicBezTo>
                    <a:pt x="14186" y="4123"/>
                    <a:pt x="13915" y="4204"/>
                    <a:pt x="13644" y="4231"/>
                  </a:cubicBezTo>
                  <a:cubicBezTo>
                    <a:pt x="11040" y="4557"/>
                    <a:pt x="8436" y="4855"/>
                    <a:pt x="5832" y="5154"/>
                  </a:cubicBezTo>
                  <a:cubicBezTo>
                    <a:pt x="4341" y="5316"/>
                    <a:pt x="2876" y="5479"/>
                    <a:pt x="1384" y="5669"/>
                  </a:cubicBezTo>
                  <a:cubicBezTo>
                    <a:pt x="1330" y="5561"/>
                    <a:pt x="1248" y="5479"/>
                    <a:pt x="1221" y="5398"/>
                  </a:cubicBezTo>
                  <a:cubicBezTo>
                    <a:pt x="1140" y="4476"/>
                    <a:pt x="1031" y="3526"/>
                    <a:pt x="923" y="2577"/>
                  </a:cubicBezTo>
                  <a:cubicBezTo>
                    <a:pt x="923" y="2496"/>
                    <a:pt x="977" y="2414"/>
                    <a:pt x="977" y="2306"/>
                  </a:cubicBezTo>
                  <a:cubicBezTo>
                    <a:pt x="1113" y="2279"/>
                    <a:pt x="1221" y="2224"/>
                    <a:pt x="1330" y="2224"/>
                  </a:cubicBezTo>
                  <a:cubicBezTo>
                    <a:pt x="3418" y="2007"/>
                    <a:pt x="5534" y="1817"/>
                    <a:pt x="7623" y="1600"/>
                  </a:cubicBezTo>
                  <a:cubicBezTo>
                    <a:pt x="8952" y="1465"/>
                    <a:pt x="10281" y="1275"/>
                    <a:pt x="11637" y="1139"/>
                  </a:cubicBezTo>
                  <a:cubicBezTo>
                    <a:pt x="12315" y="1058"/>
                    <a:pt x="12993" y="1031"/>
                    <a:pt x="13698" y="1004"/>
                  </a:cubicBezTo>
                  <a:close/>
                  <a:moveTo>
                    <a:pt x="12206" y="5398"/>
                  </a:moveTo>
                  <a:cubicBezTo>
                    <a:pt x="12261" y="5615"/>
                    <a:pt x="12342" y="5805"/>
                    <a:pt x="12369" y="5967"/>
                  </a:cubicBezTo>
                  <a:cubicBezTo>
                    <a:pt x="12478" y="6862"/>
                    <a:pt x="12559" y="7758"/>
                    <a:pt x="12668" y="8653"/>
                  </a:cubicBezTo>
                  <a:cubicBezTo>
                    <a:pt x="12885" y="10714"/>
                    <a:pt x="13102" y="12748"/>
                    <a:pt x="13346" y="14810"/>
                  </a:cubicBezTo>
                  <a:cubicBezTo>
                    <a:pt x="13536" y="16600"/>
                    <a:pt x="13752" y="18390"/>
                    <a:pt x="13969" y="20180"/>
                  </a:cubicBezTo>
                  <a:cubicBezTo>
                    <a:pt x="14132" y="21482"/>
                    <a:pt x="14322" y="22811"/>
                    <a:pt x="14431" y="24113"/>
                  </a:cubicBezTo>
                  <a:cubicBezTo>
                    <a:pt x="14512" y="25117"/>
                    <a:pt x="14512" y="26120"/>
                    <a:pt x="14539" y="27097"/>
                  </a:cubicBezTo>
                  <a:cubicBezTo>
                    <a:pt x="14539" y="27368"/>
                    <a:pt x="14485" y="27639"/>
                    <a:pt x="14403" y="27883"/>
                  </a:cubicBezTo>
                  <a:cubicBezTo>
                    <a:pt x="14186" y="28507"/>
                    <a:pt x="13942" y="29131"/>
                    <a:pt x="13671" y="29728"/>
                  </a:cubicBezTo>
                  <a:cubicBezTo>
                    <a:pt x="13400" y="30325"/>
                    <a:pt x="12993" y="30786"/>
                    <a:pt x="12478" y="31220"/>
                  </a:cubicBezTo>
                  <a:cubicBezTo>
                    <a:pt x="11762" y="31816"/>
                    <a:pt x="10982" y="32080"/>
                    <a:pt x="10165" y="32080"/>
                  </a:cubicBezTo>
                  <a:cubicBezTo>
                    <a:pt x="9681" y="32080"/>
                    <a:pt x="9185" y="31988"/>
                    <a:pt x="8680" y="31816"/>
                  </a:cubicBezTo>
                  <a:cubicBezTo>
                    <a:pt x="8273" y="31681"/>
                    <a:pt x="7867" y="31437"/>
                    <a:pt x="7487" y="31192"/>
                  </a:cubicBezTo>
                  <a:cubicBezTo>
                    <a:pt x="6565" y="30650"/>
                    <a:pt x="5941" y="29891"/>
                    <a:pt x="5561" y="28887"/>
                  </a:cubicBezTo>
                  <a:cubicBezTo>
                    <a:pt x="5236" y="28019"/>
                    <a:pt x="5046" y="27124"/>
                    <a:pt x="4910" y="26202"/>
                  </a:cubicBezTo>
                  <a:cubicBezTo>
                    <a:pt x="4693" y="24629"/>
                    <a:pt x="4503" y="23055"/>
                    <a:pt x="4313" y="21482"/>
                  </a:cubicBezTo>
                  <a:cubicBezTo>
                    <a:pt x="4015" y="19367"/>
                    <a:pt x="4042" y="17224"/>
                    <a:pt x="3879" y="15108"/>
                  </a:cubicBezTo>
                  <a:cubicBezTo>
                    <a:pt x="3825" y="14159"/>
                    <a:pt x="3717" y="13209"/>
                    <a:pt x="3662" y="12260"/>
                  </a:cubicBezTo>
                  <a:cubicBezTo>
                    <a:pt x="3581" y="11257"/>
                    <a:pt x="3554" y="10226"/>
                    <a:pt x="3473" y="9222"/>
                  </a:cubicBezTo>
                  <a:cubicBezTo>
                    <a:pt x="3445" y="8517"/>
                    <a:pt x="3364" y="7839"/>
                    <a:pt x="3337" y="7161"/>
                  </a:cubicBezTo>
                  <a:cubicBezTo>
                    <a:pt x="3310" y="6917"/>
                    <a:pt x="3310" y="6700"/>
                    <a:pt x="3310" y="6401"/>
                  </a:cubicBezTo>
                  <a:cubicBezTo>
                    <a:pt x="6266" y="5994"/>
                    <a:pt x="9223" y="5777"/>
                    <a:pt x="12206" y="5398"/>
                  </a:cubicBezTo>
                  <a:close/>
                  <a:moveTo>
                    <a:pt x="13969" y="0"/>
                  </a:moveTo>
                  <a:cubicBezTo>
                    <a:pt x="12857" y="0"/>
                    <a:pt x="11745" y="81"/>
                    <a:pt x="10633" y="244"/>
                  </a:cubicBezTo>
                  <a:cubicBezTo>
                    <a:pt x="9358" y="380"/>
                    <a:pt x="8111" y="570"/>
                    <a:pt x="6836" y="705"/>
                  </a:cubicBezTo>
                  <a:cubicBezTo>
                    <a:pt x="4856" y="922"/>
                    <a:pt x="2876" y="1112"/>
                    <a:pt x="896" y="1329"/>
                  </a:cubicBezTo>
                  <a:cubicBezTo>
                    <a:pt x="760" y="1329"/>
                    <a:pt x="597" y="1356"/>
                    <a:pt x="462" y="1411"/>
                  </a:cubicBezTo>
                  <a:cubicBezTo>
                    <a:pt x="191" y="1492"/>
                    <a:pt x="28" y="1655"/>
                    <a:pt x="28" y="1953"/>
                  </a:cubicBezTo>
                  <a:cubicBezTo>
                    <a:pt x="1" y="2089"/>
                    <a:pt x="1" y="2197"/>
                    <a:pt x="1" y="2306"/>
                  </a:cubicBezTo>
                  <a:cubicBezTo>
                    <a:pt x="55" y="3201"/>
                    <a:pt x="109" y="4123"/>
                    <a:pt x="191" y="5018"/>
                  </a:cubicBezTo>
                  <a:cubicBezTo>
                    <a:pt x="218" y="5371"/>
                    <a:pt x="326" y="5750"/>
                    <a:pt x="435" y="6103"/>
                  </a:cubicBezTo>
                  <a:cubicBezTo>
                    <a:pt x="543" y="6483"/>
                    <a:pt x="814" y="6645"/>
                    <a:pt x="1194" y="6645"/>
                  </a:cubicBezTo>
                  <a:cubicBezTo>
                    <a:pt x="1411" y="6618"/>
                    <a:pt x="1628" y="6591"/>
                    <a:pt x="1818" y="6564"/>
                  </a:cubicBezTo>
                  <a:cubicBezTo>
                    <a:pt x="1981" y="6537"/>
                    <a:pt x="2143" y="6510"/>
                    <a:pt x="2388" y="6483"/>
                  </a:cubicBezTo>
                  <a:cubicBezTo>
                    <a:pt x="2415" y="6700"/>
                    <a:pt x="2415" y="6835"/>
                    <a:pt x="2415" y="6971"/>
                  </a:cubicBezTo>
                  <a:cubicBezTo>
                    <a:pt x="2496" y="8083"/>
                    <a:pt x="2550" y="9195"/>
                    <a:pt x="2605" y="10307"/>
                  </a:cubicBezTo>
                  <a:cubicBezTo>
                    <a:pt x="2740" y="12477"/>
                    <a:pt x="2903" y="14674"/>
                    <a:pt x="3011" y="16844"/>
                  </a:cubicBezTo>
                  <a:cubicBezTo>
                    <a:pt x="3093" y="17793"/>
                    <a:pt x="3066" y="18743"/>
                    <a:pt x="3174" y="19692"/>
                  </a:cubicBezTo>
                  <a:cubicBezTo>
                    <a:pt x="3364" y="21699"/>
                    <a:pt x="3581" y="23733"/>
                    <a:pt x="3852" y="25741"/>
                  </a:cubicBezTo>
                  <a:cubicBezTo>
                    <a:pt x="3988" y="26771"/>
                    <a:pt x="4259" y="27802"/>
                    <a:pt x="4530" y="28806"/>
                  </a:cubicBezTo>
                  <a:cubicBezTo>
                    <a:pt x="4964" y="30433"/>
                    <a:pt x="6022" y="31572"/>
                    <a:pt x="7514" y="32332"/>
                  </a:cubicBezTo>
                  <a:cubicBezTo>
                    <a:pt x="8002" y="32576"/>
                    <a:pt x="8518" y="32793"/>
                    <a:pt x="9033" y="32928"/>
                  </a:cubicBezTo>
                  <a:cubicBezTo>
                    <a:pt x="9490" y="33052"/>
                    <a:pt x="9934" y="33117"/>
                    <a:pt x="10363" y="33117"/>
                  </a:cubicBezTo>
                  <a:cubicBezTo>
                    <a:pt x="11435" y="33117"/>
                    <a:pt x="12412" y="32715"/>
                    <a:pt x="13264" y="31843"/>
                  </a:cubicBezTo>
                  <a:cubicBezTo>
                    <a:pt x="14729" y="30352"/>
                    <a:pt x="15407" y="28534"/>
                    <a:pt x="15434" y="26446"/>
                  </a:cubicBezTo>
                  <a:cubicBezTo>
                    <a:pt x="15461" y="24873"/>
                    <a:pt x="15271" y="23327"/>
                    <a:pt x="15082" y="21781"/>
                  </a:cubicBezTo>
                  <a:cubicBezTo>
                    <a:pt x="14865" y="19882"/>
                    <a:pt x="14566" y="18010"/>
                    <a:pt x="14349" y="16139"/>
                  </a:cubicBezTo>
                  <a:cubicBezTo>
                    <a:pt x="14159" y="14647"/>
                    <a:pt x="14024" y="13182"/>
                    <a:pt x="13861" y="11690"/>
                  </a:cubicBezTo>
                  <a:cubicBezTo>
                    <a:pt x="13671" y="9846"/>
                    <a:pt x="13481" y="8002"/>
                    <a:pt x="13291" y="6184"/>
                  </a:cubicBezTo>
                  <a:cubicBezTo>
                    <a:pt x="13237" y="5886"/>
                    <a:pt x="13210" y="5615"/>
                    <a:pt x="13156" y="5316"/>
                  </a:cubicBezTo>
                  <a:cubicBezTo>
                    <a:pt x="13346" y="5262"/>
                    <a:pt x="13508" y="5208"/>
                    <a:pt x="13644" y="5181"/>
                  </a:cubicBezTo>
                  <a:cubicBezTo>
                    <a:pt x="14105" y="5072"/>
                    <a:pt x="14539" y="4991"/>
                    <a:pt x="14973" y="4910"/>
                  </a:cubicBezTo>
                  <a:cubicBezTo>
                    <a:pt x="15299" y="4828"/>
                    <a:pt x="15461" y="4611"/>
                    <a:pt x="15488" y="4313"/>
                  </a:cubicBezTo>
                  <a:cubicBezTo>
                    <a:pt x="15516" y="4177"/>
                    <a:pt x="15516" y="4014"/>
                    <a:pt x="15488" y="3879"/>
                  </a:cubicBezTo>
                  <a:cubicBezTo>
                    <a:pt x="15353" y="2875"/>
                    <a:pt x="15190" y="1872"/>
                    <a:pt x="15027" y="868"/>
                  </a:cubicBezTo>
                  <a:cubicBezTo>
                    <a:pt x="14892" y="163"/>
                    <a:pt x="14702" y="0"/>
                    <a:pt x="1396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78;p53"/>
            <p:cNvSpPr/>
            <p:nvPr/>
          </p:nvSpPr>
          <p:spPr>
            <a:xfrm>
              <a:off x="5234350" y="4346888"/>
              <a:ext cx="227850" cy="409200"/>
            </a:xfrm>
            <a:custGeom>
              <a:avLst/>
              <a:gdLst/>
              <a:ahLst/>
              <a:cxnLst/>
              <a:rect l="l" t="t" r="r" b="b"/>
              <a:pathLst>
                <a:path w="9114" h="16368" extrusionOk="0">
                  <a:moveTo>
                    <a:pt x="7161" y="938"/>
                  </a:moveTo>
                  <a:cubicBezTo>
                    <a:pt x="7378" y="1290"/>
                    <a:pt x="7378" y="1616"/>
                    <a:pt x="7405" y="1941"/>
                  </a:cubicBezTo>
                  <a:cubicBezTo>
                    <a:pt x="7622" y="3243"/>
                    <a:pt x="7839" y="4545"/>
                    <a:pt x="7974" y="5874"/>
                  </a:cubicBezTo>
                  <a:cubicBezTo>
                    <a:pt x="8137" y="7718"/>
                    <a:pt x="8300" y="9563"/>
                    <a:pt x="8137" y="11407"/>
                  </a:cubicBezTo>
                  <a:cubicBezTo>
                    <a:pt x="8083" y="11950"/>
                    <a:pt x="7947" y="12465"/>
                    <a:pt x="7812" y="13008"/>
                  </a:cubicBezTo>
                  <a:cubicBezTo>
                    <a:pt x="7595" y="13957"/>
                    <a:pt x="6998" y="14635"/>
                    <a:pt x="6211" y="15178"/>
                  </a:cubicBezTo>
                  <a:cubicBezTo>
                    <a:pt x="5964" y="15357"/>
                    <a:pt x="5698" y="15463"/>
                    <a:pt x="5399" y="15463"/>
                  </a:cubicBezTo>
                  <a:cubicBezTo>
                    <a:pt x="5336" y="15463"/>
                    <a:pt x="5273" y="15458"/>
                    <a:pt x="5208" y="15449"/>
                  </a:cubicBezTo>
                  <a:cubicBezTo>
                    <a:pt x="4720" y="15367"/>
                    <a:pt x="4258" y="15178"/>
                    <a:pt x="3879" y="14852"/>
                  </a:cubicBezTo>
                  <a:cubicBezTo>
                    <a:pt x="3445" y="14472"/>
                    <a:pt x="3038" y="14065"/>
                    <a:pt x="2794" y="13550"/>
                  </a:cubicBezTo>
                  <a:cubicBezTo>
                    <a:pt x="2468" y="12872"/>
                    <a:pt x="2143" y="12221"/>
                    <a:pt x="1926" y="11516"/>
                  </a:cubicBezTo>
                  <a:cubicBezTo>
                    <a:pt x="1465" y="9997"/>
                    <a:pt x="1139" y="8451"/>
                    <a:pt x="1058" y="6851"/>
                  </a:cubicBezTo>
                  <a:cubicBezTo>
                    <a:pt x="1004" y="5440"/>
                    <a:pt x="949" y="4030"/>
                    <a:pt x="922" y="2592"/>
                  </a:cubicBezTo>
                  <a:cubicBezTo>
                    <a:pt x="895" y="2375"/>
                    <a:pt x="922" y="2185"/>
                    <a:pt x="922" y="1887"/>
                  </a:cubicBezTo>
                  <a:cubicBezTo>
                    <a:pt x="3065" y="1561"/>
                    <a:pt x="5099" y="1236"/>
                    <a:pt x="7161" y="938"/>
                  </a:cubicBezTo>
                  <a:close/>
                  <a:moveTo>
                    <a:pt x="7486" y="1"/>
                  </a:moveTo>
                  <a:cubicBezTo>
                    <a:pt x="7322" y="1"/>
                    <a:pt x="7111" y="28"/>
                    <a:pt x="6835" y="70"/>
                  </a:cubicBezTo>
                  <a:cubicBezTo>
                    <a:pt x="4801" y="341"/>
                    <a:pt x="2794" y="639"/>
                    <a:pt x="787" y="938"/>
                  </a:cubicBezTo>
                  <a:cubicBezTo>
                    <a:pt x="163" y="1019"/>
                    <a:pt x="27" y="1182"/>
                    <a:pt x="27" y="1833"/>
                  </a:cubicBezTo>
                  <a:cubicBezTo>
                    <a:pt x="27" y="2456"/>
                    <a:pt x="27" y="3053"/>
                    <a:pt x="27" y="3677"/>
                  </a:cubicBezTo>
                  <a:lnTo>
                    <a:pt x="0" y="3677"/>
                  </a:lnTo>
                  <a:cubicBezTo>
                    <a:pt x="54" y="4654"/>
                    <a:pt x="108" y="5630"/>
                    <a:pt x="163" y="6606"/>
                  </a:cubicBezTo>
                  <a:cubicBezTo>
                    <a:pt x="244" y="8342"/>
                    <a:pt x="570" y="10024"/>
                    <a:pt x="1058" y="11706"/>
                  </a:cubicBezTo>
                  <a:cubicBezTo>
                    <a:pt x="1302" y="12574"/>
                    <a:pt x="1682" y="13387"/>
                    <a:pt x="2143" y="14147"/>
                  </a:cubicBezTo>
                  <a:cubicBezTo>
                    <a:pt x="2550" y="14825"/>
                    <a:pt x="3065" y="15449"/>
                    <a:pt x="3743" y="15856"/>
                  </a:cubicBezTo>
                  <a:cubicBezTo>
                    <a:pt x="4287" y="16158"/>
                    <a:pt x="4847" y="16367"/>
                    <a:pt x="5411" y="16367"/>
                  </a:cubicBezTo>
                  <a:cubicBezTo>
                    <a:pt x="5859" y="16367"/>
                    <a:pt x="6309" y="16234"/>
                    <a:pt x="6754" y="15910"/>
                  </a:cubicBezTo>
                  <a:cubicBezTo>
                    <a:pt x="7568" y="15286"/>
                    <a:pt x="8246" y="14581"/>
                    <a:pt x="8571" y="13604"/>
                  </a:cubicBezTo>
                  <a:cubicBezTo>
                    <a:pt x="8842" y="12818"/>
                    <a:pt x="9005" y="12058"/>
                    <a:pt x="9059" y="11245"/>
                  </a:cubicBezTo>
                  <a:cubicBezTo>
                    <a:pt x="9114" y="9943"/>
                    <a:pt x="9059" y="8668"/>
                    <a:pt x="8951" y="7393"/>
                  </a:cubicBezTo>
                  <a:cubicBezTo>
                    <a:pt x="8761" y="5277"/>
                    <a:pt x="8517" y="3162"/>
                    <a:pt x="8164" y="1046"/>
                  </a:cubicBezTo>
                  <a:cubicBezTo>
                    <a:pt x="8043" y="237"/>
                    <a:pt x="7967" y="1"/>
                    <a:pt x="748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79;p53"/>
            <p:cNvSpPr/>
            <p:nvPr/>
          </p:nvSpPr>
          <p:spPr>
            <a:xfrm>
              <a:off x="5256725" y="4370313"/>
              <a:ext cx="185125" cy="363150"/>
            </a:xfrm>
            <a:custGeom>
              <a:avLst/>
              <a:gdLst/>
              <a:ahLst/>
              <a:cxnLst/>
              <a:rect l="l" t="t" r="r" b="b"/>
              <a:pathLst>
                <a:path w="7405" h="14526" extrusionOk="0">
                  <a:moveTo>
                    <a:pt x="6266" y="1"/>
                  </a:moveTo>
                  <a:cubicBezTo>
                    <a:pt x="4204" y="299"/>
                    <a:pt x="2170" y="624"/>
                    <a:pt x="27" y="950"/>
                  </a:cubicBezTo>
                  <a:cubicBezTo>
                    <a:pt x="27" y="1248"/>
                    <a:pt x="0" y="1438"/>
                    <a:pt x="27" y="1655"/>
                  </a:cubicBezTo>
                  <a:cubicBezTo>
                    <a:pt x="54" y="3093"/>
                    <a:pt x="109" y="4503"/>
                    <a:pt x="163" y="5914"/>
                  </a:cubicBezTo>
                  <a:cubicBezTo>
                    <a:pt x="244" y="7514"/>
                    <a:pt x="570" y="9060"/>
                    <a:pt x="1031" y="10579"/>
                  </a:cubicBezTo>
                  <a:cubicBezTo>
                    <a:pt x="1248" y="11284"/>
                    <a:pt x="1573" y="11935"/>
                    <a:pt x="1899" y="12613"/>
                  </a:cubicBezTo>
                  <a:cubicBezTo>
                    <a:pt x="2143" y="13128"/>
                    <a:pt x="2550" y="13535"/>
                    <a:pt x="2984" y="13915"/>
                  </a:cubicBezTo>
                  <a:cubicBezTo>
                    <a:pt x="3363" y="14241"/>
                    <a:pt x="3825" y="14430"/>
                    <a:pt x="4313" y="14512"/>
                  </a:cubicBezTo>
                  <a:cubicBezTo>
                    <a:pt x="4378" y="14521"/>
                    <a:pt x="4441" y="14526"/>
                    <a:pt x="4504" y="14526"/>
                  </a:cubicBezTo>
                  <a:cubicBezTo>
                    <a:pt x="4803" y="14526"/>
                    <a:pt x="5069" y="14420"/>
                    <a:pt x="5316" y="14241"/>
                  </a:cubicBezTo>
                  <a:cubicBezTo>
                    <a:pt x="6103" y="13698"/>
                    <a:pt x="6700" y="13020"/>
                    <a:pt x="6917" y="12071"/>
                  </a:cubicBezTo>
                  <a:cubicBezTo>
                    <a:pt x="7052" y="11528"/>
                    <a:pt x="7188" y="11013"/>
                    <a:pt x="7242" y="10470"/>
                  </a:cubicBezTo>
                  <a:cubicBezTo>
                    <a:pt x="7405" y="8626"/>
                    <a:pt x="7242" y="6781"/>
                    <a:pt x="7079" y="4937"/>
                  </a:cubicBezTo>
                  <a:cubicBezTo>
                    <a:pt x="6944" y="3608"/>
                    <a:pt x="6727" y="2306"/>
                    <a:pt x="6510" y="1004"/>
                  </a:cubicBezTo>
                  <a:cubicBezTo>
                    <a:pt x="6483" y="679"/>
                    <a:pt x="6483" y="353"/>
                    <a:pt x="626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980;p53"/>
            <p:cNvSpPr/>
            <p:nvPr/>
          </p:nvSpPr>
          <p:spPr>
            <a:xfrm>
              <a:off x="5344875" y="4657713"/>
              <a:ext cx="59700" cy="36075"/>
            </a:xfrm>
            <a:custGeom>
              <a:avLst/>
              <a:gdLst/>
              <a:ahLst/>
              <a:cxnLst/>
              <a:rect l="l" t="t" r="r" b="b"/>
              <a:pathLst>
                <a:path w="2388" h="1443" extrusionOk="0">
                  <a:moveTo>
                    <a:pt x="2074" y="1"/>
                  </a:moveTo>
                  <a:cubicBezTo>
                    <a:pt x="2001" y="1"/>
                    <a:pt x="1923" y="16"/>
                    <a:pt x="1845" y="32"/>
                  </a:cubicBezTo>
                  <a:cubicBezTo>
                    <a:pt x="1763" y="32"/>
                    <a:pt x="1709" y="86"/>
                    <a:pt x="1682" y="141"/>
                  </a:cubicBezTo>
                  <a:cubicBezTo>
                    <a:pt x="1476" y="384"/>
                    <a:pt x="1257" y="537"/>
                    <a:pt x="998" y="537"/>
                  </a:cubicBezTo>
                  <a:cubicBezTo>
                    <a:pt x="882" y="537"/>
                    <a:pt x="758" y="506"/>
                    <a:pt x="624" y="439"/>
                  </a:cubicBezTo>
                  <a:cubicBezTo>
                    <a:pt x="559" y="402"/>
                    <a:pt x="494" y="384"/>
                    <a:pt x="432" y="384"/>
                  </a:cubicBezTo>
                  <a:cubicBezTo>
                    <a:pt x="313" y="384"/>
                    <a:pt x="207" y="450"/>
                    <a:pt x="136" y="575"/>
                  </a:cubicBezTo>
                  <a:cubicBezTo>
                    <a:pt x="0" y="737"/>
                    <a:pt x="54" y="954"/>
                    <a:pt x="217" y="1144"/>
                  </a:cubicBezTo>
                  <a:cubicBezTo>
                    <a:pt x="434" y="1388"/>
                    <a:pt x="733" y="1443"/>
                    <a:pt x="1139" y="1443"/>
                  </a:cubicBezTo>
                  <a:cubicBezTo>
                    <a:pt x="1546" y="1415"/>
                    <a:pt x="1953" y="1198"/>
                    <a:pt x="2224" y="765"/>
                  </a:cubicBezTo>
                  <a:cubicBezTo>
                    <a:pt x="2306" y="656"/>
                    <a:pt x="2360" y="466"/>
                    <a:pt x="2360" y="303"/>
                  </a:cubicBezTo>
                  <a:cubicBezTo>
                    <a:pt x="2387" y="222"/>
                    <a:pt x="2306" y="59"/>
                    <a:pt x="2224" y="32"/>
                  </a:cubicBezTo>
                  <a:cubicBezTo>
                    <a:pt x="2178" y="9"/>
                    <a:pt x="2128" y="1"/>
                    <a:pt x="207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981;p53"/>
            <p:cNvSpPr/>
            <p:nvPr/>
          </p:nvSpPr>
          <p:spPr>
            <a:xfrm>
              <a:off x="5318425" y="4618488"/>
              <a:ext cx="21725" cy="23100"/>
            </a:xfrm>
            <a:custGeom>
              <a:avLst/>
              <a:gdLst/>
              <a:ahLst/>
              <a:cxnLst/>
              <a:rect l="l" t="t" r="r" b="b"/>
              <a:pathLst>
                <a:path w="869" h="924" extrusionOk="0">
                  <a:moveTo>
                    <a:pt x="434" y="1"/>
                  </a:moveTo>
                  <a:cubicBezTo>
                    <a:pt x="217" y="28"/>
                    <a:pt x="0" y="245"/>
                    <a:pt x="0" y="489"/>
                  </a:cubicBezTo>
                  <a:cubicBezTo>
                    <a:pt x="27" y="706"/>
                    <a:pt x="190" y="896"/>
                    <a:pt x="407" y="923"/>
                  </a:cubicBezTo>
                  <a:cubicBezTo>
                    <a:pt x="651" y="923"/>
                    <a:pt x="841" y="733"/>
                    <a:pt x="868" y="462"/>
                  </a:cubicBezTo>
                  <a:cubicBezTo>
                    <a:pt x="868" y="218"/>
                    <a:pt x="678" y="1"/>
                    <a:pt x="43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82;p53"/>
            <p:cNvSpPr/>
            <p:nvPr/>
          </p:nvSpPr>
          <p:spPr>
            <a:xfrm>
              <a:off x="5385550" y="4605538"/>
              <a:ext cx="21050" cy="20450"/>
            </a:xfrm>
            <a:custGeom>
              <a:avLst/>
              <a:gdLst/>
              <a:ahLst/>
              <a:cxnLst/>
              <a:rect l="l" t="t" r="r" b="b"/>
              <a:pathLst>
                <a:path w="842" h="818" extrusionOk="0">
                  <a:moveTo>
                    <a:pt x="422" y="1"/>
                  </a:moveTo>
                  <a:cubicBezTo>
                    <a:pt x="408" y="1"/>
                    <a:pt x="394" y="2"/>
                    <a:pt x="380" y="4"/>
                  </a:cubicBezTo>
                  <a:cubicBezTo>
                    <a:pt x="190" y="4"/>
                    <a:pt x="1" y="220"/>
                    <a:pt x="1" y="437"/>
                  </a:cubicBezTo>
                  <a:cubicBezTo>
                    <a:pt x="28" y="627"/>
                    <a:pt x="245" y="817"/>
                    <a:pt x="435" y="817"/>
                  </a:cubicBezTo>
                  <a:cubicBezTo>
                    <a:pt x="652" y="790"/>
                    <a:pt x="841" y="600"/>
                    <a:pt x="814" y="383"/>
                  </a:cubicBezTo>
                  <a:cubicBezTo>
                    <a:pt x="814" y="180"/>
                    <a:pt x="624" y="1"/>
                    <a:pt x="42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983;p53"/>
            <p:cNvSpPr/>
            <p:nvPr/>
          </p:nvSpPr>
          <p:spPr>
            <a:xfrm>
              <a:off x="5260775" y="4246913"/>
              <a:ext cx="80725" cy="65175"/>
            </a:xfrm>
            <a:custGeom>
              <a:avLst/>
              <a:gdLst/>
              <a:ahLst/>
              <a:cxnLst/>
              <a:rect l="l" t="t" r="r" b="b"/>
              <a:pathLst>
                <a:path w="3229" h="2607" extrusionOk="0">
                  <a:moveTo>
                    <a:pt x="1303" y="787"/>
                  </a:moveTo>
                  <a:cubicBezTo>
                    <a:pt x="1493" y="841"/>
                    <a:pt x="1628" y="895"/>
                    <a:pt x="1764" y="949"/>
                  </a:cubicBezTo>
                  <a:cubicBezTo>
                    <a:pt x="1954" y="1031"/>
                    <a:pt x="2035" y="1139"/>
                    <a:pt x="1981" y="1329"/>
                  </a:cubicBezTo>
                  <a:cubicBezTo>
                    <a:pt x="1954" y="1519"/>
                    <a:pt x="1818" y="1600"/>
                    <a:pt x="1655" y="1627"/>
                  </a:cubicBezTo>
                  <a:cubicBezTo>
                    <a:pt x="1625" y="1632"/>
                    <a:pt x="1595" y="1634"/>
                    <a:pt x="1567" y="1634"/>
                  </a:cubicBezTo>
                  <a:cubicBezTo>
                    <a:pt x="1422" y="1634"/>
                    <a:pt x="1312" y="1574"/>
                    <a:pt x="1221" y="1438"/>
                  </a:cubicBezTo>
                  <a:cubicBezTo>
                    <a:pt x="1113" y="1248"/>
                    <a:pt x="1113" y="1058"/>
                    <a:pt x="1303" y="787"/>
                  </a:cubicBezTo>
                  <a:close/>
                  <a:moveTo>
                    <a:pt x="1655" y="0"/>
                  </a:moveTo>
                  <a:cubicBezTo>
                    <a:pt x="1411" y="27"/>
                    <a:pt x="1303" y="27"/>
                    <a:pt x="1194" y="27"/>
                  </a:cubicBezTo>
                  <a:cubicBezTo>
                    <a:pt x="679" y="27"/>
                    <a:pt x="408" y="298"/>
                    <a:pt x="245" y="759"/>
                  </a:cubicBezTo>
                  <a:cubicBezTo>
                    <a:pt x="1" y="1438"/>
                    <a:pt x="353" y="2224"/>
                    <a:pt x="1032" y="2495"/>
                  </a:cubicBezTo>
                  <a:cubicBezTo>
                    <a:pt x="1209" y="2570"/>
                    <a:pt x="1393" y="2606"/>
                    <a:pt x="1575" y="2606"/>
                  </a:cubicBezTo>
                  <a:cubicBezTo>
                    <a:pt x="2115" y="2606"/>
                    <a:pt x="2632" y="2291"/>
                    <a:pt x="2876" y="1763"/>
                  </a:cubicBezTo>
                  <a:cubicBezTo>
                    <a:pt x="3229" y="1031"/>
                    <a:pt x="2767" y="163"/>
                    <a:pt x="1954" y="27"/>
                  </a:cubicBezTo>
                  <a:cubicBezTo>
                    <a:pt x="1818" y="0"/>
                    <a:pt x="1683" y="0"/>
                    <a:pt x="165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984;p53"/>
            <p:cNvSpPr/>
            <p:nvPr/>
          </p:nvSpPr>
          <p:spPr>
            <a:xfrm>
              <a:off x="5288575" y="4266563"/>
              <a:ext cx="23100" cy="21225"/>
            </a:xfrm>
            <a:custGeom>
              <a:avLst/>
              <a:gdLst/>
              <a:ahLst/>
              <a:cxnLst/>
              <a:rect l="l" t="t" r="r" b="b"/>
              <a:pathLst>
                <a:path w="924" h="849" extrusionOk="0">
                  <a:moveTo>
                    <a:pt x="191" y="1"/>
                  </a:moveTo>
                  <a:cubicBezTo>
                    <a:pt x="1" y="272"/>
                    <a:pt x="1" y="462"/>
                    <a:pt x="109" y="652"/>
                  </a:cubicBezTo>
                  <a:cubicBezTo>
                    <a:pt x="200" y="788"/>
                    <a:pt x="310" y="848"/>
                    <a:pt x="455" y="848"/>
                  </a:cubicBezTo>
                  <a:cubicBezTo>
                    <a:pt x="483" y="848"/>
                    <a:pt x="513" y="846"/>
                    <a:pt x="543" y="841"/>
                  </a:cubicBezTo>
                  <a:cubicBezTo>
                    <a:pt x="706" y="814"/>
                    <a:pt x="842" y="733"/>
                    <a:pt x="869" y="543"/>
                  </a:cubicBezTo>
                  <a:cubicBezTo>
                    <a:pt x="923" y="353"/>
                    <a:pt x="842" y="245"/>
                    <a:pt x="652" y="163"/>
                  </a:cubicBezTo>
                  <a:cubicBezTo>
                    <a:pt x="516" y="109"/>
                    <a:pt x="381" y="55"/>
                    <a:pt x="191"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985;p53"/>
            <p:cNvSpPr/>
            <p:nvPr/>
          </p:nvSpPr>
          <p:spPr>
            <a:xfrm>
              <a:off x="5327925" y="4145788"/>
              <a:ext cx="67150" cy="67250"/>
            </a:xfrm>
            <a:custGeom>
              <a:avLst/>
              <a:gdLst/>
              <a:ahLst/>
              <a:cxnLst/>
              <a:rect l="l" t="t" r="r" b="b"/>
              <a:pathLst>
                <a:path w="2686" h="2690" extrusionOk="0">
                  <a:moveTo>
                    <a:pt x="1236" y="923"/>
                  </a:moveTo>
                  <a:cubicBezTo>
                    <a:pt x="1441" y="923"/>
                    <a:pt x="1656" y="1102"/>
                    <a:pt x="1682" y="1306"/>
                  </a:cubicBezTo>
                  <a:cubicBezTo>
                    <a:pt x="1709" y="1495"/>
                    <a:pt x="1546" y="1685"/>
                    <a:pt x="1356" y="1685"/>
                  </a:cubicBezTo>
                  <a:cubicBezTo>
                    <a:pt x="1344" y="1687"/>
                    <a:pt x="1332" y="1688"/>
                    <a:pt x="1320" y="1688"/>
                  </a:cubicBezTo>
                  <a:cubicBezTo>
                    <a:pt x="1143" y="1688"/>
                    <a:pt x="975" y="1509"/>
                    <a:pt x="949" y="1306"/>
                  </a:cubicBezTo>
                  <a:cubicBezTo>
                    <a:pt x="922" y="1143"/>
                    <a:pt x="1031" y="953"/>
                    <a:pt x="1194" y="926"/>
                  </a:cubicBezTo>
                  <a:cubicBezTo>
                    <a:pt x="1208" y="924"/>
                    <a:pt x="1222" y="923"/>
                    <a:pt x="1236" y="923"/>
                  </a:cubicBezTo>
                  <a:close/>
                  <a:moveTo>
                    <a:pt x="1355" y="1"/>
                  </a:moveTo>
                  <a:cubicBezTo>
                    <a:pt x="1328" y="1"/>
                    <a:pt x="1302" y="2"/>
                    <a:pt x="1275" y="4"/>
                  </a:cubicBezTo>
                  <a:cubicBezTo>
                    <a:pt x="597" y="31"/>
                    <a:pt x="0" y="655"/>
                    <a:pt x="0" y="1278"/>
                  </a:cubicBezTo>
                  <a:cubicBezTo>
                    <a:pt x="27" y="2023"/>
                    <a:pt x="653" y="2690"/>
                    <a:pt x="1317" y="2690"/>
                  </a:cubicBezTo>
                  <a:cubicBezTo>
                    <a:pt x="1330" y="2690"/>
                    <a:pt x="1343" y="2689"/>
                    <a:pt x="1356" y="2689"/>
                  </a:cubicBezTo>
                  <a:cubicBezTo>
                    <a:pt x="2034" y="2662"/>
                    <a:pt x="2685" y="2011"/>
                    <a:pt x="2685" y="1333"/>
                  </a:cubicBezTo>
                  <a:cubicBezTo>
                    <a:pt x="2659" y="654"/>
                    <a:pt x="2030" y="1"/>
                    <a:pt x="135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86;p53"/>
            <p:cNvSpPr/>
            <p:nvPr/>
          </p:nvSpPr>
          <p:spPr>
            <a:xfrm>
              <a:off x="5350975" y="4168863"/>
              <a:ext cx="19675" cy="19125"/>
            </a:xfrm>
            <a:custGeom>
              <a:avLst/>
              <a:gdLst/>
              <a:ahLst/>
              <a:cxnLst/>
              <a:rect l="l" t="t" r="r" b="b"/>
              <a:pathLst>
                <a:path w="787" h="765" extrusionOk="0">
                  <a:moveTo>
                    <a:pt x="314" y="0"/>
                  </a:moveTo>
                  <a:cubicBezTo>
                    <a:pt x="300" y="0"/>
                    <a:pt x="286" y="1"/>
                    <a:pt x="272" y="3"/>
                  </a:cubicBezTo>
                  <a:cubicBezTo>
                    <a:pt x="109" y="30"/>
                    <a:pt x="0" y="220"/>
                    <a:pt x="27" y="383"/>
                  </a:cubicBezTo>
                  <a:cubicBezTo>
                    <a:pt x="53" y="586"/>
                    <a:pt x="221" y="765"/>
                    <a:pt x="398" y="765"/>
                  </a:cubicBezTo>
                  <a:cubicBezTo>
                    <a:pt x="410" y="765"/>
                    <a:pt x="422" y="764"/>
                    <a:pt x="434" y="762"/>
                  </a:cubicBezTo>
                  <a:cubicBezTo>
                    <a:pt x="624" y="762"/>
                    <a:pt x="787" y="572"/>
                    <a:pt x="760" y="383"/>
                  </a:cubicBezTo>
                  <a:cubicBezTo>
                    <a:pt x="734" y="179"/>
                    <a:pt x="519" y="0"/>
                    <a:pt x="31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987;p53"/>
            <p:cNvSpPr/>
            <p:nvPr/>
          </p:nvSpPr>
          <p:spPr>
            <a:xfrm>
              <a:off x="5587625" y="4310638"/>
              <a:ext cx="385875" cy="702325"/>
            </a:xfrm>
            <a:custGeom>
              <a:avLst/>
              <a:gdLst/>
              <a:ahLst/>
              <a:cxnLst/>
              <a:rect l="l" t="t" r="r" b="b"/>
              <a:pathLst>
                <a:path w="15435" h="28093" extrusionOk="0">
                  <a:moveTo>
                    <a:pt x="7215" y="1"/>
                  </a:moveTo>
                  <a:cubicBezTo>
                    <a:pt x="7026" y="462"/>
                    <a:pt x="6863" y="869"/>
                    <a:pt x="6700" y="1303"/>
                  </a:cubicBezTo>
                  <a:cubicBezTo>
                    <a:pt x="5669" y="4123"/>
                    <a:pt x="4666" y="6944"/>
                    <a:pt x="3635" y="9792"/>
                  </a:cubicBezTo>
                  <a:cubicBezTo>
                    <a:pt x="2686" y="12342"/>
                    <a:pt x="1736" y="14892"/>
                    <a:pt x="1085" y="17550"/>
                  </a:cubicBezTo>
                  <a:cubicBezTo>
                    <a:pt x="679" y="19259"/>
                    <a:pt x="245" y="20994"/>
                    <a:pt x="82" y="22785"/>
                  </a:cubicBezTo>
                  <a:cubicBezTo>
                    <a:pt x="1" y="23544"/>
                    <a:pt x="1" y="24331"/>
                    <a:pt x="163" y="25117"/>
                  </a:cubicBezTo>
                  <a:cubicBezTo>
                    <a:pt x="516" y="26853"/>
                    <a:pt x="2008" y="27884"/>
                    <a:pt x="3201" y="28047"/>
                  </a:cubicBezTo>
                  <a:cubicBezTo>
                    <a:pt x="3405" y="28077"/>
                    <a:pt x="3608" y="28092"/>
                    <a:pt x="3811" y="28092"/>
                  </a:cubicBezTo>
                  <a:cubicBezTo>
                    <a:pt x="4150" y="28092"/>
                    <a:pt x="4490" y="28050"/>
                    <a:pt x="4829" y="27965"/>
                  </a:cubicBezTo>
                  <a:cubicBezTo>
                    <a:pt x="6158" y="27586"/>
                    <a:pt x="7243" y="26907"/>
                    <a:pt x="7948" y="25660"/>
                  </a:cubicBezTo>
                  <a:cubicBezTo>
                    <a:pt x="8246" y="25172"/>
                    <a:pt x="8545" y="24656"/>
                    <a:pt x="8789" y="24114"/>
                  </a:cubicBezTo>
                  <a:cubicBezTo>
                    <a:pt x="9765" y="21998"/>
                    <a:pt x="10633" y="19855"/>
                    <a:pt x="11338" y="17631"/>
                  </a:cubicBezTo>
                  <a:cubicBezTo>
                    <a:pt x="11610" y="16736"/>
                    <a:pt x="11827" y="15841"/>
                    <a:pt x="12098" y="14973"/>
                  </a:cubicBezTo>
                  <a:cubicBezTo>
                    <a:pt x="13291" y="11149"/>
                    <a:pt x="14376" y="7297"/>
                    <a:pt x="15353" y="3418"/>
                  </a:cubicBezTo>
                  <a:cubicBezTo>
                    <a:pt x="15380" y="3256"/>
                    <a:pt x="15407" y="3093"/>
                    <a:pt x="15434" y="2903"/>
                  </a:cubicBezTo>
                  <a:cubicBezTo>
                    <a:pt x="12667" y="1954"/>
                    <a:pt x="9955" y="977"/>
                    <a:pt x="721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988;p53"/>
            <p:cNvSpPr/>
            <p:nvPr/>
          </p:nvSpPr>
          <p:spPr>
            <a:xfrm>
              <a:off x="5722575" y="4204588"/>
              <a:ext cx="328900" cy="170500"/>
            </a:xfrm>
            <a:custGeom>
              <a:avLst/>
              <a:gdLst/>
              <a:ahLst/>
              <a:cxnLst/>
              <a:rect l="l" t="t" r="r" b="b"/>
              <a:pathLst>
                <a:path w="13156" h="6820" extrusionOk="0">
                  <a:moveTo>
                    <a:pt x="1175" y="1"/>
                  </a:moveTo>
                  <a:cubicBezTo>
                    <a:pt x="998" y="1"/>
                    <a:pt x="909" y="112"/>
                    <a:pt x="787" y="391"/>
                  </a:cubicBezTo>
                  <a:cubicBezTo>
                    <a:pt x="543" y="961"/>
                    <a:pt x="326" y="1530"/>
                    <a:pt x="82" y="2100"/>
                  </a:cubicBezTo>
                  <a:cubicBezTo>
                    <a:pt x="27" y="2235"/>
                    <a:pt x="27" y="2398"/>
                    <a:pt x="0" y="2561"/>
                  </a:cubicBezTo>
                  <a:cubicBezTo>
                    <a:pt x="597" y="2886"/>
                    <a:pt x="11148" y="6630"/>
                    <a:pt x="12016" y="6819"/>
                  </a:cubicBezTo>
                  <a:cubicBezTo>
                    <a:pt x="12070" y="6738"/>
                    <a:pt x="12152" y="6684"/>
                    <a:pt x="12179" y="6602"/>
                  </a:cubicBezTo>
                  <a:cubicBezTo>
                    <a:pt x="12450" y="5924"/>
                    <a:pt x="12748" y="5246"/>
                    <a:pt x="12993" y="4568"/>
                  </a:cubicBezTo>
                  <a:cubicBezTo>
                    <a:pt x="13155" y="4161"/>
                    <a:pt x="13074" y="4080"/>
                    <a:pt x="12694" y="3917"/>
                  </a:cubicBezTo>
                  <a:cubicBezTo>
                    <a:pt x="12586" y="3863"/>
                    <a:pt x="12477" y="3836"/>
                    <a:pt x="12369" y="3782"/>
                  </a:cubicBezTo>
                  <a:cubicBezTo>
                    <a:pt x="11338" y="3429"/>
                    <a:pt x="10307" y="3076"/>
                    <a:pt x="9277" y="2724"/>
                  </a:cubicBezTo>
                  <a:lnTo>
                    <a:pt x="1573" y="93"/>
                  </a:lnTo>
                  <a:cubicBezTo>
                    <a:pt x="1400" y="35"/>
                    <a:pt x="1274" y="1"/>
                    <a:pt x="117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989;p53"/>
            <p:cNvSpPr/>
            <p:nvPr/>
          </p:nvSpPr>
          <p:spPr>
            <a:xfrm>
              <a:off x="5563225" y="4177763"/>
              <a:ext cx="510625" cy="858450"/>
            </a:xfrm>
            <a:custGeom>
              <a:avLst/>
              <a:gdLst/>
              <a:ahLst/>
              <a:cxnLst/>
              <a:rect l="l" t="t" r="r" b="b"/>
              <a:pathLst>
                <a:path w="20425" h="34338" extrusionOk="0">
                  <a:moveTo>
                    <a:pt x="7549" y="1074"/>
                  </a:moveTo>
                  <a:cubicBezTo>
                    <a:pt x="7648" y="1074"/>
                    <a:pt x="7774" y="1108"/>
                    <a:pt x="7947" y="1166"/>
                  </a:cubicBezTo>
                  <a:lnTo>
                    <a:pt x="15651" y="3797"/>
                  </a:lnTo>
                  <a:cubicBezTo>
                    <a:pt x="16681" y="4149"/>
                    <a:pt x="17712" y="4502"/>
                    <a:pt x="18743" y="4855"/>
                  </a:cubicBezTo>
                  <a:cubicBezTo>
                    <a:pt x="18851" y="4909"/>
                    <a:pt x="18960" y="4936"/>
                    <a:pt x="19068" y="4990"/>
                  </a:cubicBezTo>
                  <a:cubicBezTo>
                    <a:pt x="19448" y="5153"/>
                    <a:pt x="19529" y="5234"/>
                    <a:pt x="19367" y="5641"/>
                  </a:cubicBezTo>
                  <a:cubicBezTo>
                    <a:pt x="19122" y="6319"/>
                    <a:pt x="18824" y="6997"/>
                    <a:pt x="18553" y="7675"/>
                  </a:cubicBezTo>
                  <a:cubicBezTo>
                    <a:pt x="18526" y="7757"/>
                    <a:pt x="18444" y="7811"/>
                    <a:pt x="18390" y="7892"/>
                  </a:cubicBezTo>
                  <a:cubicBezTo>
                    <a:pt x="17522" y="7703"/>
                    <a:pt x="6971" y="3959"/>
                    <a:pt x="6374" y="3634"/>
                  </a:cubicBezTo>
                  <a:cubicBezTo>
                    <a:pt x="6401" y="3471"/>
                    <a:pt x="6401" y="3308"/>
                    <a:pt x="6456" y="3173"/>
                  </a:cubicBezTo>
                  <a:cubicBezTo>
                    <a:pt x="6700" y="2603"/>
                    <a:pt x="6917" y="2034"/>
                    <a:pt x="7161" y="1464"/>
                  </a:cubicBezTo>
                  <a:cubicBezTo>
                    <a:pt x="7283" y="1185"/>
                    <a:pt x="7372" y="1074"/>
                    <a:pt x="7549" y="1074"/>
                  </a:cubicBezTo>
                  <a:close/>
                  <a:moveTo>
                    <a:pt x="8191" y="5316"/>
                  </a:moveTo>
                  <a:cubicBezTo>
                    <a:pt x="10931" y="6292"/>
                    <a:pt x="13643" y="7269"/>
                    <a:pt x="16410" y="8218"/>
                  </a:cubicBezTo>
                  <a:cubicBezTo>
                    <a:pt x="16383" y="8408"/>
                    <a:pt x="16356" y="8571"/>
                    <a:pt x="16329" y="8733"/>
                  </a:cubicBezTo>
                  <a:cubicBezTo>
                    <a:pt x="15352" y="12612"/>
                    <a:pt x="14267" y="16464"/>
                    <a:pt x="13074" y="20288"/>
                  </a:cubicBezTo>
                  <a:cubicBezTo>
                    <a:pt x="12803" y="21156"/>
                    <a:pt x="12586" y="22051"/>
                    <a:pt x="12314" y="22946"/>
                  </a:cubicBezTo>
                  <a:cubicBezTo>
                    <a:pt x="11609" y="25170"/>
                    <a:pt x="10741" y="27313"/>
                    <a:pt x="9765" y="29429"/>
                  </a:cubicBezTo>
                  <a:cubicBezTo>
                    <a:pt x="9521" y="29971"/>
                    <a:pt x="9222" y="30487"/>
                    <a:pt x="8924" y="30975"/>
                  </a:cubicBezTo>
                  <a:cubicBezTo>
                    <a:pt x="8219" y="32222"/>
                    <a:pt x="7134" y="32901"/>
                    <a:pt x="5805" y="33280"/>
                  </a:cubicBezTo>
                  <a:cubicBezTo>
                    <a:pt x="5466" y="33365"/>
                    <a:pt x="5126" y="33407"/>
                    <a:pt x="4787" y="33407"/>
                  </a:cubicBezTo>
                  <a:cubicBezTo>
                    <a:pt x="4584" y="33407"/>
                    <a:pt x="4381" y="33392"/>
                    <a:pt x="4177" y="33362"/>
                  </a:cubicBezTo>
                  <a:cubicBezTo>
                    <a:pt x="2984" y="33199"/>
                    <a:pt x="1492" y="32168"/>
                    <a:pt x="1139" y="30432"/>
                  </a:cubicBezTo>
                  <a:cubicBezTo>
                    <a:pt x="977" y="29646"/>
                    <a:pt x="977" y="28859"/>
                    <a:pt x="1058" y="28100"/>
                  </a:cubicBezTo>
                  <a:cubicBezTo>
                    <a:pt x="1221" y="26309"/>
                    <a:pt x="1655" y="24574"/>
                    <a:pt x="2061" y="22865"/>
                  </a:cubicBezTo>
                  <a:cubicBezTo>
                    <a:pt x="2712" y="20207"/>
                    <a:pt x="3662" y="17657"/>
                    <a:pt x="4611" y="15107"/>
                  </a:cubicBezTo>
                  <a:cubicBezTo>
                    <a:pt x="5642" y="12259"/>
                    <a:pt x="6645" y="9438"/>
                    <a:pt x="7676" y="6618"/>
                  </a:cubicBezTo>
                  <a:cubicBezTo>
                    <a:pt x="7839" y="6184"/>
                    <a:pt x="8002" y="5777"/>
                    <a:pt x="8191" y="5316"/>
                  </a:cubicBezTo>
                  <a:close/>
                  <a:moveTo>
                    <a:pt x="7097" y="0"/>
                  </a:moveTo>
                  <a:cubicBezTo>
                    <a:pt x="6818" y="0"/>
                    <a:pt x="6676" y="179"/>
                    <a:pt x="6510" y="623"/>
                  </a:cubicBezTo>
                  <a:cubicBezTo>
                    <a:pt x="6211" y="1410"/>
                    <a:pt x="5886" y="2196"/>
                    <a:pt x="5560" y="2983"/>
                  </a:cubicBezTo>
                  <a:cubicBezTo>
                    <a:pt x="5479" y="3227"/>
                    <a:pt x="5398" y="3444"/>
                    <a:pt x="5371" y="3661"/>
                  </a:cubicBezTo>
                  <a:cubicBezTo>
                    <a:pt x="5289" y="4068"/>
                    <a:pt x="5398" y="4258"/>
                    <a:pt x="5750" y="4393"/>
                  </a:cubicBezTo>
                  <a:cubicBezTo>
                    <a:pt x="6103" y="4556"/>
                    <a:pt x="6456" y="4665"/>
                    <a:pt x="6808" y="4827"/>
                  </a:cubicBezTo>
                  <a:cubicBezTo>
                    <a:pt x="6971" y="4882"/>
                    <a:pt x="7079" y="4963"/>
                    <a:pt x="7242" y="5044"/>
                  </a:cubicBezTo>
                  <a:cubicBezTo>
                    <a:pt x="7052" y="5478"/>
                    <a:pt x="6917" y="5885"/>
                    <a:pt x="6754" y="6265"/>
                  </a:cubicBezTo>
                  <a:cubicBezTo>
                    <a:pt x="5615" y="9466"/>
                    <a:pt x="4448" y="12639"/>
                    <a:pt x="3282" y="15813"/>
                  </a:cubicBezTo>
                  <a:cubicBezTo>
                    <a:pt x="2089" y="18986"/>
                    <a:pt x="1085" y="22187"/>
                    <a:pt x="461" y="25496"/>
                  </a:cubicBezTo>
                  <a:cubicBezTo>
                    <a:pt x="190" y="26906"/>
                    <a:pt x="0" y="28317"/>
                    <a:pt x="109" y="29727"/>
                  </a:cubicBezTo>
                  <a:cubicBezTo>
                    <a:pt x="190" y="31165"/>
                    <a:pt x="760" y="32412"/>
                    <a:pt x="1926" y="33307"/>
                  </a:cubicBezTo>
                  <a:cubicBezTo>
                    <a:pt x="2866" y="34006"/>
                    <a:pt x="3874" y="34337"/>
                    <a:pt x="4894" y="34337"/>
                  </a:cubicBezTo>
                  <a:cubicBezTo>
                    <a:pt x="5816" y="34337"/>
                    <a:pt x="6748" y="34067"/>
                    <a:pt x="7649" y="33552"/>
                  </a:cubicBezTo>
                  <a:cubicBezTo>
                    <a:pt x="8056" y="33335"/>
                    <a:pt x="8436" y="33009"/>
                    <a:pt x="8761" y="32656"/>
                  </a:cubicBezTo>
                  <a:cubicBezTo>
                    <a:pt x="9493" y="31924"/>
                    <a:pt x="10036" y="31029"/>
                    <a:pt x="10497" y="30080"/>
                  </a:cubicBezTo>
                  <a:cubicBezTo>
                    <a:pt x="11365" y="28208"/>
                    <a:pt x="12179" y="26309"/>
                    <a:pt x="12803" y="24357"/>
                  </a:cubicBezTo>
                  <a:cubicBezTo>
                    <a:pt x="13860" y="21020"/>
                    <a:pt x="14837" y="17684"/>
                    <a:pt x="15813" y="14348"/>
                  </a:cubicBezTo>
                  <a:cubicBezTo>
                    <a:pt x="16274" y="12748"/>
                    <a:pt x="16654" y="11093"/>
                    <a:pt x="17088" y="9466"/>
                  </a:cubicBezTo>
                  <a:cubicBezTo>
                    <a:pt x="17169" y="9194"/>
                    <a:pt x="17169" y="8869"/>
                    <a:pt x="17414" y="8571"/>
                  </a:cubicBezTo>
                  <a:cubicBezTo>
                    <a:pt x="17658" y="8652"/>
                    <a:pt x="17902" y="8733"/>
                    <a:pt x="18146" y="8787"/>
                  </a:cubicBezTo>
                  <a:cubicBezTo>
                    <a:pt x="18316" y="8836"/>
                    <a:pt x="18455" y="8863"/>
                    <a:pt x="18573" y="8863"/>
                  </a:cubicBezTo>
                  <a:cubicBezTo>
                    <a:pt x="18850" y="8863"/>
                    <a:pt x="19014" y="8715"/>
                    <a:pt x="19204" y="8354"/>
                  </a:cubicBezTo>
                  <a:cubicBezTo>
                    <a:pt x="19665" y="7540"/>
                    <a:pt x="20017" y="6645"/>
                    <a:pt x="20316" y="5750"/>
                  </a:cubicBezTo>
                  <a:cubicBezTo>
                    <a:pt x="20343" y="5587"/>
                    <a:pt x="20397" y="5424"/>
                    <a:pt x="20397" y="5261"/>
                  </a:cubicBezTo>
                  <a:cubicBezTo>
                    <a:pt x="20424" y="4800"/>
                    <a:pt x="20316" y="4583"/>
                    <a:pt x="19855" y="4366"/>
                  </a:cubicBezTo>
                  <a:cubicBezTo>
                    <a:pt x="19421" y="4176"/>
                    <a:pt x="18960" y="3959"/>
                    <a:pt x="18471" y="3824"/>
                  </a:cubicBezTo>
                  <a:cubicBezTo>
                    <a:pt x="16519" y="3146"/>
                    <a:pt x="14566" y="2495"/>
                    <a:pt x="12613" y="1844"/>
                  </a:cubicBezTo>
                  <a:cubicBezTo>
                    <a:pt x="10931" y="1274"/>
                    <a:pt x="9276" y="677"/>
                    <a:pt x="7595" y="108"/>
                  </a:cubicBezTo>
                  <a:cubicBezTo>
                    <a:pt x="7388" y="39"/>
                    <a:pt x="7228" y="0"/>
                    <a:pt x="709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90;p53"/>
            <p:cNvSpPr/>
            <p:nvPr/>
          </p:nvSpPr>
          <p:spPr>
            <a:xfrm>
              <a:off x="5614750" y="4524738"/>
              <a:ext cx="290925" cy="473775"/>
            </a:xfrm>
            <a:custGeom>
              <a:avLst/>
              <a:gdLst/>
              <a:ahLst/>
              <a:cxnLst/>
              <a:rect l="l" t="t" r="r" b="b"/>
              <a:pathLst>
                <a:path w="11637" h="18951" extrusionOk="0">
                  <a:moveTo>
                    <a:pt x="4693" y="984"/>
                  </a:moveTo>
                  <a:cubicBezTo>
                    <a:pt x="6564" y="1689"/>
                    <a:pt x="8436" y="2368"/>
                    <a:pt x="10308" y="3046"/>
                  </a:cubicBezTo>
                  <a:cubicBezTo>
                    <a:pt x="10389" y="3100"/>
                    <a:pt x="10443" y="3154"/>
                    <a:pt x="10552" y="3236"/>
                  </a:cubicBezTo>
                  <a:cubicBezTo>
                    <a:pt x="10497" y="3344"/>
                    <a:pt x="10497" y="3480"/>
                    <a:pt x="10443" y="3588"/>
                  </a:cubicBezTo>
                  <a:cubicBezTo>
                    <a:pt x="9250" y="7277"/>
                    <a:pt x="8002" y="10939"/>
                    <a:pt x="6619" y="14573"/>
                  </a:cubicBezTo>
                  <a:cubicBezTo>
                    <a:pt x="6456" y="14980"/>
                    <a:pt x="6239" y="15387"/>
                    <a:pt x="6022" y="15794"/>
                  </a:cubicBezTo>
                  <a:cubicBezTo>
                    <a:pt x="5480" y="16716"/>
                    <a:pt x="4693" y="17367"/>
                    <a:pt x="3716" y="17828"/>
                  </a:cubicBezTo>
                  <a:cubicBezTo>
                    <a:pt x="3417" y="17969"/>
                    <a:pt x="3123" y="18032"/>
                    <a:pt x="2845" y="18032"/>
                  </a:cubicBezTo>
                  <a:cubicBezTo>
                    <a:pt x="1887" y="18032"/>
                    <a:pt x="1112" y="17282"/>
                    <a:pt x="923" y="16336"/>
                  </a:cubicBezTo>
                  <a:cubicBezTo>
                    <a:pt x="814" y="15658"/>
                    <a:pt x="814" y="14980"/>
                    <a:pt x="896" y="14275"/>
                  </a:cubicBezTo>
                  <a:cubicBezTo>
                    <a:pt x="1221" y="11671"/>
                    <a:pt x="1709" y="9148"/>
                    <a:pt x="2604" y="6680"/>
                  </a:cubicBezTo>
                  <a:cubicBezTo>
                    <a:pt x="3255" y="4890"/>
                    <a:pt x="3879" y="3100"/>
                    <a:pt x="4530" y="1337"/>
                  </a:cubicBezTo>
                  <a:cubicBezTo>
                    <a:pt x="4557" y="1228"/>
                    <a:pt x="4612" y="1120"/>
                    <a:pt x="4693" y="984"/>
                  </a:cubicBezTo>
                  <a:close/>
                  <a:moveTo>
                    <a:pt x="4349" y="0"/>
                  </a:moveTo>
                  <a:cubicBezTo>
                    <a:pt x="4051" y="0"/>
                    <a:pt x="3954" y="216"/>
                    <a:pt x="3744" y="794"/>
                  </a:cubicBezTo>
                  <a:cubicBezTo>
                    <a:pt x="3174" y="2368"/>
                    <a:pt x="2659" y="3941"/>
                    <a:pt x="2062" y="5487"/>
                  </a:cubicBezTo>
                  <a:cubicBezTo>
                    <a:pt x="1221" y="7684"/>
                    <a:pt x="624" y="9935"/>
                    <a:pt x="245" y="12268"/>
                  </a:cubicBezTo>
                  <a:cubicBezTo>
                    <a:pt x="109" y="13081"/>
                    <a:pt x="0" y="14736"/>
                    <a:pt x="28" y="14736"/>
                  </a:cubicBezTo>
                  <a:cubicBezTo>
                    <a:pt x="28" y="15034"/>
                    <a:pt x="28" y="15306"/>
                    <a:pt x="28" y="15604"/>
                  </a:cubicBezTo>
                  <a:cubicBezTo>
                    <a:pt x="55" y="16228"/>
                    <a:pt x="190" y="16825"/>
                    <a:pt x="434" y="17394"/>
                  </a:cubicBezTo>
                  <a:cubicBezTo>
                    <a:pt x="837" y="18310"/>
                    <a:pt x="1828" y="18950"/>
                    <a:pt x="2802" y="18950"/>
                  </a:cubicBezTo>
                  <a:cubicBezTo>
                    <a:pt x="3010" y="18950"/>
                    <a:pt x="3217" y="18921"/>
                    <a:pt x="3418" y="18859"/>
                  </a:cubicBezTo>
                  <a:cubicBezTo>
                    <a:pt x="4449" y="18533"/>
                    <a:pt x="5371" y="18018"/>
                    <a:pt x="6103" y="17177"/>
                  </a:cubicBezTo>
                  <a:cubicBezTo>
                    <a:pt x="6700" y="16445"/>
                    <a:pt x="7134" y="15604"/>
                    <a:pt x="7487" y="14709"/>
                  </a:cubicBezTo>
                  <a:cubicBezTo>
                    <a:pt x="8545" y="12024"/>
                    <a:pt x="9494" y="9284"/>
                    <a:pt x="10443" y="6572"/>
                  </a:cubicBezTo>
                  <a:cubicBezTo>
                    <a:pt x="10796" y="5568"/>
                    <a:pt x="11094" y="4592"/>
                    <a:pt x="11365" y="3588"/>
                  </a:cubicBezTo>
                  <a:cubicBezTo>
                    <a:pt x="11637" y="2639"/>
                    <a:pt x="11528" y="2476"/>
                    <a:pt x="10633" y="2151"/>
                  </a:cubicBezTo>
                  <a:cubicBezTo>
                    <a:pt x="9385" y="1717"/>
                    <a:pt x="8138" y="1228"/>
                    <a:pt x="6890" y="794"/>
                  </a:cubicBezTo>
                  <a:cubicBezTo>
                    <a:pt x="6293" y="577"/>
                    <a:pt x="5697" y="360"/>
                    <a:pt x="5073" y="171"/>
                  </a:cubicBezTo>
                  <a:cubicBezTo>
                    <a:pt x="4737" y="65"/>
                    <a:pt x="4513" y="0"/>
                    <a:pt x="434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991;p53"/>
            <p:cNvSpPr/>
            <p:nvPr/>
          </p:nvSpPr>
          <p:spPr>
            <a:xfrm>
              <a:off x="5635100" y="4549338"/>
              <a:ext cx="243450" cy="426225"/>
            </a:xfrm>
            <a:custGeom>
              <a:avLst/>
              <a:gdLst/>
              <a:ahLst/>
              <a:cxnLst/>
              <a:rect l="l" t="t" r="r" b="b"/>
              <a:pathLst>
                <a:path w="9738" h="17049" extrusionOk="0">
                  <a:moveTo>
                    <a:pt x="3879" y="0"/>
                  </a:moveTo>
                  <a:cubicBezTo>
                    <a:pt x="3798" y="136"/>
                    <a:pt x="3743" y="244"/>
                    <a:pt x="3716" y="353"/>
                  </a:cubicBezTo>
                  <a:cubicBezTo>
                    <a:pt x="3065" y="2116"/>
                    <a:pt x="2441" y="3906"/>
                    <a:pt x="1790" y="5696"/>
                  </a:cubicBezTo>
                  <a:cubicBezTo>
                    <a:pt x="895" y="8164"/>
                    <a:pt x="407" y="10687"/>
                    <a:pt x="82" y="13291"/>
                  </a:cubicBezTo>
                  <a:cubicBezTo>
                    <a:pt x="0" y="13996"/>
                    <a:pt x="0" y="14674"/>
                    <a:pt x="109" y="15352"/>
                  </a:cubicBezTo>
                  <a:cubicBezTo>
                    <a:pt x="298" y="16298"/>
                    <a:pt x="1073" y="17048"/>
                    <a:pt x="2031" y="17048"/>
                  </a:cubicBezTo>
                  <a:cubicBezTo>
                    <a:pt x="2309" y="17048"/>
                    <a:pt x="2603" y="16985"/>
                    <a:pt x="2902" y="16844"/>
                  </a:cubicBezTo>
                  <a:cubicBezTo>
                    <a:pt x="3879" y="16383"/>
                    <a:pt x="4666" y="15732"/>
                    <a:pt x="5208" y="14810"/>
                  </a:cubicBezTo>
                  <a:cubicBezTo>
                    <a:pt x="5425" y="14403"/>
                    <a:pt x="5642" y="13996"/>
                    <a:pt x="5805" y="13589"/>
                  </a:cubicBezTo>
                  <a:cubicBezTo>
                    <a:pt x="7188" y="9955"/>
                    <a:pt x="8436" y="6293"/>
                    <a:pt x="9629" y="2604"/>
                  </a:cubicBezTo>
                  <a:cubicBezTo>
                    <a:pt x="9683" y="2496"/>
                    <a:pt x="9683" y="2360"/>
                    <a:pt x="9738" y="2252"/>
                  </a:cubicBezTo>
                  <a:cubicBezTo>
                    <a:pt x="9629" y="2170"/>
                    <a:pt x="9575" y="2116"/>
                    <a:pt x="9494" y="2062"/>
                  </a:cubicBezTo>
                  <a:cubicBezTo>
                    <a:pt x="7622" y="1384"/>
                    <a:pt x="5750" y="705"/>
                    <a:pt x="3879"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992;p53"/>
            <p:cNvSpPr/>
            <p:nvPr/>
          </p:nvSpPr>
          <p:spPr>
            <a:xfrm>
              <a:off x="5658150" y="4892613"/>
              <a:ext cx="67825" cy="51400"/>
            </a:xfrm>
            <a:custGeom>
              <a:avLst/>
              <a:gdLst/>
              <a:ahLst/>
              <a:cxnLst/>
              <a:rect l="l" t="t" r="r" b="b"/>
              <a:pathLst>
                <a:path w="2713" h="2056" extrusionOk="0">
                  <a:moveTo>
                    <a:pt x="440" y="1"/>
                  </a:moveTo>
                  <a:cubicBezTo>
                    <a:pt x="286" y="1"/>
                    <a:pt x="131" y="85"/>
                    <a:pt x="55" y="238"/>
                  </a:cubicBezTo>
                  <a:cubicBezTo>
                    <a:pt x="28" y="374"/>
                    <a:pt x="0" y="536"/>
                    <a:pt x="0" y="672"/>
                  </a:cubicBezTo>
                  <a:cubicBezTo>
                    <a:pt x="55" y="1404"/>
                    <a:pt x="787" y="2055"/>
                    <a:pt x="1709" y="2055"/>
                  </a:cubicBezTo>
                  <a:cubicBezTo>
                    <a:pt x="2008" y="2055"/>
                    <a:pt x="2360" y="1865"/>
                    <a:pt x="2631" y="1486"/>
                  </a:cubicBezTo>
                  <a:cubicBezTo>
                    <a:pt x="2686" y="1377"/>
                    <a:pt x="2713" y="1214"/>
                    <a:pt x="2686" y="1106"/>
                  </a:cubicBezTo>
                  <a:cubicBezTo>
                    <a:pt x="2640" y="970"/>
                    <a:pt x="2500" y="909"/>
                    <a:pt x="2360" y="909"/>
                  </a:cubicBezTo>
                  <a:cubicBezTo>
                    <a:pt x="2332" y="909"/>
                    <a:pt x="2305" y="912"/>
                    <a:pt x="2279" y="916"/>
                  </a:cubicBezTo>
                  <a:cubicBezTo>
                    <a:pt x="2116" y="943"/>
                    <a:pt x="2008" y="997"/>
                    <a:pt x="1845" y="1025"/>
                  </a:cubicBezTo>
                  <a:cubicBezTo>
                    <a:pt x="1724" y="1060"/>
                    <a:pt x="1620" y="1079"/>
                    <a:pt x="1528" y="1079"/>
                  </a:cubicBezTo>
                  <a:cubicBezTo>
                    <a:pt x="1270" y="1079"/>
                    <a:pt x="1110" y="931"/>
                    <a:pt x="950" y="591"/>
                  </a:cubicBezTo>
                  <a:cubicBezTo>
                    <a:pt x="896" y="455"/>
                    <a:pt x="841" y="292"/>
                    <a:pt x="760" y="157"/>
                  </a:cubicBezTo>
                  <a:cubicBezTo>
                    <a:pt x="677" y="50"/>
                    <a:pt x="559" y="1"/>
                    <a:pt x="44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993;p53"/>
            <p:cNvSpPr/>
            <p:nvPr/>
          </p:nvSpPr>
          <p:spPr>
            <a:xfrm>
              <a:off x="5665600" y="4846288"/>
              <a:ext cx="22400" cy="21775"/>
            </a:xfrm>
            <a:custGeom>
              <a:avLst/>
              <a:gdLst/>
              <a:ahLst/>
              <a:cxnLst/>
              <a:rect l="l" t="t" r="r" b="b"/>
              <a:pathLst>
                <a:path w="896" h="871" extrusionOk="0">
                  <a:moveTo>
                    <a:pt x="420" y="0"/>
                  </a:moveTo>
                  <a:cubicBezTo>
                    <a:pt x="194" y="0"/>
                    <a:pt x="1" y="206"/>
                    <a:pt x="1" y="436"/>
                  </a:cubicBezTo>
                  <a:cubicBezTo>
                    <a:pt x="28" y="653"/>
                    <a:pt x="245" y="870"/>
                    <a:pt x="489" y="870"/>
                  </a:cubicBezTo>
                  <a:cubicBezTo>
                    <a:pt x="679" y="870"/>
                    <a:pt x="869" y="681"/>
                    <a:pt x="869" y="464"/>
                  </a:cubicBezTo>
                  <a:cubicBezTo>
                    <a:pt x="896" y="219"/>
                    <a:pt x="706" y="2"/>
                    <a:pt x="462" y="2"/>
                  </a:cubicBezTo>
                  <a:cubicBezTo>
                    <a:pt x="448" y="1"/>
                    <a:pt x="434" y="0"/>
                    <a:pt x="420"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994;p53"/>
            <p:cNvSpPr/>
            <p:nvPr/>
          </p:nvSpPr>
          <p:spPr>
            <a:xfrm>
              <a:off x="5740200" y="4882288"/>
              <a:ext cx="19675" cy="19675"/>
            </a:xfrm>
            <a:custGeom>
              <a:avLst/>
              <a:gdLst/>
              <a:ahLst/>
              <a:cxnLst/>
              <a:rect l="l" t="t" r="r" b="b"/>
              <a:pathLst>
                <a:path w="787" h="787" extrusionOk="0">
                  <a:moveTo>
                    <a:pt x="462" y="0"/>
                  </a:moveTo>
                  <a:cubicBezTo>
                    <a:pt x="217" y="0"/>
                    <a:pt x="0" y="217"/>
                    <a:pt x="28" y="434"/>
                  </a:cubicBezTo>
                  <a:cubicBezTo>
                    <a:pt x="55" y="624"/>
                    <a:pt x="217" y="787"/>
                    <a:pt x="407" y="787"/>
                  </a:cubicBezTo>
                  <a:cubicBezTo>
                    <a:pt x="624" y="759"/>
                    <a:pt x="787" y="597"/>
                    <a:pt x="787" y="353"/>
                  </a:cubicBezTo>
                  <a:cubicBezTo>
                    <a:pt x="787" y="163"/>
                    <a:pt x="651" y="0"/>
                    <a:pt x="46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 name="Google Shape;1010;p53"/>
          <p:cNvGrpSpPr/>
          <p:nvPr/>
        </p:nvGrpSpPr>
        <p:grpSpPr>
          <a:xfrm>
            <a:off x="641654" y="443134"/>
            <a:ext cx="281652" cy="359650"/>
            <a:chOff x="5905475" y="2032050"/>
            <a:chExt cx="454350" cy="580175"/>
          </a:xfrm>
        </p:grpSpPr>
        <p:sp>
          <p:nvSpPr>
            <p:cNvPr id="54" name="Google Shape;1011;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012;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013;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014;p53"/>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015;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016;p53"/>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 name="Google Shape;1021;p53"/>
          <p:cNvGrpSpPr/>
          <p:nvPr/>
        </p:nvGrpSpPr>
        <p:grpSpPr>
          <a:xfrm>
            <a:off x="7913319" y="595564"/>
            <a:ext cx="372921" cy="304098"/>
            <a:chOff x="5426900" y="3064075"/>
            <a:chExt cx="281450" cy="229525"/>
          </a:xfrm>
        </p:grpSpPr>
        <p:sp>
          <p:nvSpPr>
            <p:cNvPr id="61" name="Google Shape;1022;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023;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024;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025;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026;p53"/>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027;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028;p53"/>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029;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030;p53"/>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TextBox 5"/>
          <p:cNvSpPr txBox="1"/>
          <p:nvPr/>
        </p:nvSpPr>
        <p:spPr>
          <a:xfrm>
            <a:off x="1118937" y="264695"/>
            <a:ext cx="3982452" cy="460375"/>
          </a:xfrm>
          <a:prstGeom prst="rect">
            <a:avLst/>
          </a:prstGeom>
          <a:noFill/>
        </p:spPr>
        <p:txBody>
          <a:bodyPr wrap="square" rtlCol="0">
            <a:spAutoFit/>
          </a:bodyPr>
          <a:lstStyle/>
          <a:p>
            <a:r>
              <a:rPr lang="en-US" sz="2400" b="1" dirty="0" smtClean="0"/>
              <a:t>c. Chu </a:t>
            </a:r>
            <a:r>
              <a:rPr lang="en-US" sz="2400" b="1" dirty="0" err="1" smtClean="0"/>
              <a:t>kì</a:t>
            </a:r>
            <a:endParaRPr lang="en-US" sz="2400" b="1" dirty="0"/>
          </a:p>
        </p:txBody>
      </p:sp>
      <p:sp>
        <p:nvSpPr>
          <p:cNvPr id="3" name="Rectangle 2"/>
          <p:cNvSpPr/>
          <p:nvPr/>
        </p:nvSpPr>
        <p:spPr>
          <a:xfrm>
            <a:off x="927100" y="824657"/>
            <a:ext cx="7086600" cy="3067506"/>
          </a:xfrm>
          <a:prstGeom prst="rect">
            <a:avLst/>
          </a:prstGeom>
        </p:spPr>
        <p:txBody>
          <a:bodyPr wrap="square">
            <a:spAutoFit/>
          </a:bodyPr>
          <a:lstStyle/>
          <a:p>
            <a:pPr>
              <a:lnSpc>
                <a:spcPct val="150000"/>
              </a:lnSpc>
              <a:spcAft>
                <a:spcPts val="800"/>
              </a:spcAft>
            </a:pPr>
            <a:r>
              <a:rPr lang="en-US" sz="2400" dirty="0">
                <a:latin typeface="+mj-lt"/>
                <a:ea typeface="Times New Roman" panose="02020603050405020304" pitchFamily="18" charset="0"/>
                <a:cs typeface="Times New Roman" panose="02020603050405020304" pitchFamily="18" charset="0"/>
              </a:rPr>
              <a:t>- Chu </a:t>
            </a:r>
            <a:r>
              <a:rPr lang="en-US" sz="2400" dirty="0" err="1">
                <a:latin typeface="+mj-lt"/>
                <a:ea typeface="Times New Roman" panose="02020603050405020304" pitchFamily="18" charset="0"/>
                <a:cs typeface="Times New Roman" panose="02020603050405020304" pitchFamily="18" charset="0"/>
              </a:rPr>
              <a:t>kì</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là</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tập</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hợp</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các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hóa</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học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có</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cùng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số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lớp</a:t>
            </a:r>
            <a:r>
              <a:rPr lang="en-US" sz="2400" dirty="0">
                <a:latin typeface="+mj-lt"/>
                <a:ea typeface="Times New Roman" panose="02020603050405020304" pitchFamily="18" charset="0"/>
                <a:cs typeface="Times New Roman" panose="02020603050405020304" pitchFamily="18" charset="0"/>
              </a:rPr>
              <a:t> electron </a:t>
            </a:r>
            <a:r>
              <a:rPr lang="en-US" sz="2400" dirty="0" err="1">
                <a:latin typeface="+mj-lt"/>
                <a:ea typeface="Times New Roman" panose="02020603050405020304" pitchFamily="18" charset="0"/>
                <a:cs typeface="Times New Roman" panose="02020603050405020304" pitchFamily="18" charset="0"/>
              </a:rPr>
              <a:t>trong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tử</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theo</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hàng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ngang</a:t>
            </a:r>
            <a:r>
              <a:rPr lang="en-US" sz="2400" dirty="0">
                <a:latin typeface="+mj-lt"/>
                <a:ea typeface="Times New Roman" panose="02020603050405020304" pitchFamily="18" charset="0"/>
                <a:cs typeface="Times New Roman" panose="02020603050405020304" pitchFamily="18" charset="0"/>
              </a:rPr>
              <a:t>.</a:t>
            </a:r>
            <a:endParaRPr lang="en-US" sz="24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400" dirty="0" smtClean="0">
                <a:latin typeface="+mj-lt"/>
                <a:ea typeface="Times New Roman" panose="02020603050405020304" pitchFamily="18" charset="0"/>
                <a:cs typeface="Times New Roman" panose="02020603050405020304" pitchFamily="18" charset="0"/>
              </a:rPr>
              <a:t>- </a:t>
            </a:r>
            <a:r>
              <a:rPr lang="en-US" sz="2400" dirty="0" err="1" smtClean="0">
                <a:latin typeface="+mj-lt"/>
                <a:ea typeface="Times New Roman" panose="02020603050405020304" pitchFamily="18" charset="0"/>
                <a:cs typeface="Times New Roman" panose="02020603050405020304" pitchFamily="18" charset="0"/>
              </a:rPr>
              <a:t>Bảng</a:t>
            </a:r>
            <a:r>
              <a:rPr lang="en-US" sz="2400" dirty="0" smtClean="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tuần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hoàn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có</a:t>
            </a:r>
            <a:r>
              <a:rPr lang="en-US" sz="2400" dirty="0">
                <a:latin typeface="+mj-lt"/>
                <a:ea typeface="Times New Roman" panose="02020603050405020304" pitchFamily="18" charset="0"/>
                <a:cs typeface="Times New Roman" panose="02020603050405020304" pitchFamily="18" charset="0"/>
              </a:rPr>
              <a:t> 7 </a:t>
            </a:r>
            <a:r>
              <a:rPr lang="en-US" sz="2400" dirty="0" err="1">
                <a:latin typeface="+mj-lt"/>
                <a:ea typeface="Times New Roman" panose="02020603050405020304" pitchFamily="18" charset="0"/>
                <a:cs typeface="Times New Roman" panose="02020603050405020304" pitchFamily="18" charset="0"/>
              </a:rPr>
              <a:t>chu</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kì</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gồm</a:t>
            </a:r>
            <a:r>
              <a:rPr lang="en-US" sz="2400" dirty="0">
                <a:latin typeface="+mj-lt"/>
                <a:ea typeface="Times New Roman" panose="02020603050405020304" pitchFamily="18" charset="0"/>
                <a:cs typeface="Times New Roman" panose="02020603050405020304" pitchFamily="18" charset="0"/>
              </a:rPr>
              <a:t> 3 </a:t>
            </a:r>
            <a:r>
              <a:rPr lang="en-US" sz="2400" dirty="0" err="1">
                <a:latin typeface="+mj-lt"/>
                <a:ea typeface="Times New Roman" panose="02020603050405020304" pitchFamily="18" charset="0"/>
                <a:cs typeface="Times New Roman" panose="02020603050405020304" pitchFamily="18" charset="0"/>
              </a:rPr>
              <a:t>chu</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kì</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nhỏ</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và</a:t>
            </a:r>
            <a:r>
              <a:rPr lang="en-US" sz="2400" dirty="0">
                <a:latin typeface="+mj-lt"/>
                <a:ea typeface="Times New Roman" panose="02020603050405020304" pitchFamily="18" charset="0"/>
                <a:cs typeface="Times New Roman" panose="02020603050405020304" pitchFamily="18" charset="0"/>
              </a:rPr>
              <a:t> 4 </a:t>
            </a:r>
            <a:r>
              <a:rPr lang="en-US" sz="2400" dirty="0" err="1">
                <a:latin typeface="+mj-lt"/>
                <a:ea typeface="Times New Roman" panose="02020603050405020304" pitchFamily="18" charset="0"/>
                <a:cs typeface="Times New Roman" panose="02020603050405020304" pitchFamily="18" charset="0"/>
              </a:rPr>
              <a:t>chu</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kì</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lớn</a:t>
            </a:r>
            <a:r>
              <a:rPr lang="en-US" sz="2400" dirty="0" smtClean="0">
                <a:latin typeface="+mj-lt"/>
                <a:ea typeface="Times New Roman" panose="02020603050405020304" pitchFamily="18" charset="0"/>
                <a:cs typeface="Times New Roman" panose="02020603050405020304" pitchFamily="18" charset="0"/>
              </a:rPr>
              <a:t>.</a:t>
            </a:r>
          </a:p>
          <a:p>
            <a:pPr>
              <a:lnSpc>
                <a:spcPct val="150000"/>
              </a:lnSpc>
              <a:spcAft>
                <a:spcPts val="800"/>
              </a:spcAft>
            </a:pPr>
            <a:endParaRPr lang="en-US" sz="2400" dirty="0">
              <a:effectLst/>
              <a:latin typeface="+mj-lt"/>
              <a:ea typeface="Calibri" panose="020F0502020204030204" pitchFamily="34" charset="0"/>
              <a:cs typeface="Times New Roman" panose="02020603050405020304" pitchFamily="18" charset="0"/>
            </a:endParaRPr>
          </a:p>
        </p:txBody>
      </p:sp>
      <p:sp>
        <p:nvSpPr>
          <p:cNvPr id="4" name="TextBox 3"/>
          <p:cNvSpPr txBox="1"/>
          <p:nvPr/>
        </p:nvSpPr>
        <p:spPr>
          <a:xfrm>
            <a:off x="1636395" y="3581400"/>
            <a:ext cx="4688205" cy="514049"/>
          </a:xfrm>
          <a:prstGeom prst="roundRect">
            <a:avLst/>
          </a:prstGeom>
          <a:noFill/>
          <a:ln w="28575">
            <a:solidFill>
              <a:schemeClr val="tx1"/>
            </a:solidFill>
            <a:prstDash val="dashDot"/>
          </a:ln>
        </p:spPr>
        <p:txBody>
          <a:bodyPr wrap="square" rtlCol="0">
            <a:spAutoFit/>
          </a:bodyPr>
          <a:lstStyle/>
          <a:p>
            <a:pPr algn="just"/>
            <a:r>
              <a:rPr lang="en-US" sz="2400" b="1" dirty="0" err="1" smtClean="0">
                <a:solidFill>
                  <a:schemeClr val="accent1">
                    <a:lumMod val="50000"/>
                  </a:schemeClr>
                </a:solidFill>
                <a:latin typeface="+mj-lt"/>
              </a:rPr>
              <a:t>Số</a:t>
            </a:r>
            <a:r>
              <a:rPr lang="en-US" sz="2400" b="1" dirty="0" smtClean="0">
                <a:solidFill>
                  <a:schemeClr val="accent1">
                    <a:lumMod val="50000"/>
                  </a:schemeClr>
                </a:solidFill>
                <a:latin typeface="+mj-lt"/>
              </a:rPr>
              <a:t> </a:t>
            </a:r>
            <a:r>
              <a:rPr lang="en-US" sz="2400" b="1" dirty="0" err="1" smtClean="0">
                <a:solidFill>
                  <a:schemeClr val="accent1">
                    <a:lumMod val="50000"/>
                  </a:schemeClr>
                </a:solidFill>
                <a:latin typeface="+mj-lt"/>
              </a:rPr>
              <a:t>thứ</a:t>
            </a:r>
            <a:r>
              <a:rPr lang="en-US" sz="2400" b="1" dirty="0" smtClean="0">
                <a:solidFill>
                  <a:schemeClr val="accent1">
                    <a:lumMod val="50000"/>
                  </a:schemeClr>
                </a:solidFill>
                <a:latin typeface="+mj-lt"/>
              </a:rPr>
              <a:t> </a:t>
            </a:r>
            <a:r>
              <a:rPr lang="en-US" sz="2400" b="1" dirty="0" err="1" smtClean="0">
                <a:solidFill>
                  <a:schemeClr val="accent1">
                    <a:lumMod val="50000"/>
                  </a:schemeClr>
                </a:solidFill>
                <a:latin typeface="+mj-lt"/>
              </a:rPr>
              <a:t>tự</a:t>
            </a:r>
            <a:r>
              <a:rPr lang="en-US" sz="2400" b="1" dirty="0" smtClean="0">
                <a:solidFill>
                  <a:schemeClr val="accent1">
                    <a:lumMod val="50000"/>
                  </a:schemeClr>
                </a:solidFill>
                <a:latin typeface="+mj-lt"/>
              </a:rPr>
              <a:t> </a:t>
            </a:r>
            <a:r>
              <a:rPr lang="en-US" sz="2400" b="1" dirty="0" err="1" smtClean="0">
                <a:solidFill>
                  <a:schemeClr val="accent1">
                    <a:lumMod val="50000"/>
                  </a:schemeClr>
                </a:solidFill>
                <a:latin typeface="+mj-lt"/>
              </a:rPr>
              <a:t>chu</a:t>
            </a:r>
            <a:r>
              <a:rPr lang="en-US" sz="2400" b="1" dirty="0" smtClean="0">
                <a:solidFill>
                  <a:schemeClr val="accent1">
                    <a:lumMod val="50000"/>
                  </a:schemeClr>
                </a:solidFill>
                <a:latin typeface="+mj-lt"/>
              </a:rPr>
              <a:t> </a:t>
            </a:r>
            <a:r>
              <a:rPr lang="en-US" sz="2400" b="1" dirty="0" err="1" smtClean="0">
                <a:solidFill>
                  <a:schemeClr val="accent1">
                    <a:lumMod val="50000"/>
                  </a:schemeClr>
                </a:solidFill>
                <a:latin typeface="+mj-lt"/>
              </a:rPr>
              <a:t>kì</a:t>
            </a:r>
            <a:r>
              <a:rPr lang="en-US" sz="2400" b="1" dirty="0" smtClean="0">
                <a:solidFill>
                  <a:schemeClr val="accent1">
                    <a:lumMod val="50000"/>
                  </a:schemeClr>
                </a:solidFill>
                <a:latin typeface="+mj-lt"/>
              </a:rPr>
              <a:t> .... </a:t>
            </a:r>
            <a:r>
              <a:rPr lang="en-US" sz="2400" b="1" dirty="0" err="1" smtClean="0">
                <a:solidFill>
                  <a:schemeClr val="accent1">
                    <a:lumMod val="50000"/>
                  </a:schemeClr>
                </a:solidFill>
                <a:latin typeface="+mj-lt"/>
              </a:rPr>
              <a:t>số</a:t>
            </a:r>
            <a:r>
              <a:rPr lang="en-US" sz="2400" b="1" dirty="0" smtClean="0">
                <a:solidFill>
                  <a:schemeClr val="accent1">
                    <a:lumMod val="50000"/>
                  </a:schemeClr>
                </a:solidFill>
                <a:latin typeface="+mj-lt"/>
              </a:rPr>
              <a:t> </a:t>
            </a:r>
            <a:r>
              <a:rPr lang="en-US" sz="2400" b="1" dirty="0" err="1" smtClean="0">
                <a:solidFill>
                  <a:schemeClr val="accent1">
                    <a:lumMod val="50000"/>
                  </a:schemeClr>
                </a:solidFill>
                <a:latin typeface="+mj-lt"/>
              </a:rPr>
              <a:t>lớp</a:t>
            </a:r>
            <a:r>
              <a:rPr lang="en-US" sz="2400" b="1" dirty="0" smtClean="0">
                <a:solidFill>
                  <a:schemeClr val="accent1">
                    <a:lumMod val="50000"/>
                  </a:schemeClr>
                </a:solidFill>
                <a:latin typeface="+mj-lt"/>
              </a:rPr>
              <a:t> e</a:t>
            </a:r>
            <a:endParaRPr lang="en-US" sz="2400" b="1" dirty="0">
              <a:solidFill>
                <a:schemeClr val="accent1">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4" grpId="1"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061"/>
        <p:cNvGrpSpPr/>
        <p:nvPr/>
      </p:nvGrpSpPr>
      <p:grpSpPr>
        <a:xfrm>
          <a:off x="0" y="0"/>
          <a:ext cx="0" cy="0"/>
          <a:chOff x="0" y="0"/>
          <a:chExt cx="0" cy="0"/>
        </a:xfrm>
      </p:grpSpPr>
      <p:sp>
        <p:nvSpPr>
          <p:cNvPr id="2062" name="Google Shape;2062;p71"/>
          <p:cNvSpPr txBox="1">
            <a:spLocks noGrp="1"/>
          </p:cNvSpPr>
          <p:nvPr>
            <p:ph type="title"/>
          </p:nvPr>
        </p:nvSpPr>
        <p:spPr>
          <a:xfrm>
            <a:off x="720000" y="585225"/>
            <a:ext cx="7704000" cy="42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b="1" dirty="0" smtClean="0">
                <a:solidFill>
                  <a:schemeClr val="dk1"/>
                </a:solidFill>
                <a:latin typeface="+mj-lt"/>
              </a:rPr>
              <a:t>Bài tập vận dụng</a:t>
            </a:r>
            <a:endParaRPr b="1" dirty="0">
              <a:solidFill>
                <a:schemeClr val="accent3"/>
              </a:solidFill>
              <a:latin typeface="+mj-lt"/>
            </a:endParaRPr>
          </a:p>
        </p:txBody>
      </p:sp>
      <p:sp>
        <p:nvSpPr>
          <p:cNvPr id="2063" name="Google Shape;2063;p71"/>
          <p:cNvSpPr txBox="1">
            <a:spLocks noGrp="1"/>
          </p:cNvSpPr>
          <p:nvPr>
            <p:ph type="body" idx="1"/>
          </p:nvPr>
        </p:nvSpPr>
        <p:spPr>
          <a:xfrm>
            <a:off x="800735" y="1647190"/>
            <a:ext cx="8168005" cy="225806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US" altLang="en-GB" sz="2000" dirty="0" smtClean="0">
                <a:solidFill>
                  <a:srgbClr val="FF0000"/>
                </a:solidFill>
                <a:latin typeface="+mj-lt"/>
              </a:rPr>
              <a:t>a. </a:t>
            </a:r>
            <a:r>
              <a:rPr lang="en-GB" sz="2000" dirty="0" smtClean="0">
                <a:solidFill>
                  <a:srgbClr val="FF0000"/>
                </a:solidFill>
                <a:latin typeface="+mj-lt"/>
              </a:rPr>
              <a:t>Nguyên tố X có số thứ tự 15 trong bảng tuần hoàn. Hãy cho biết</a:t>
            </a:r>
          </a:p>
          <a:p>
            <a:pPr marL="0" lvl="0" indent="0" algn="l" rtl="0">
              <a:lnSpc>
                <a:spcPct val="150000"/>
              </a:lnSpc>
              <a:spcBef>
                <a:spcPts val="0"/>
              </a:spcBef>
              <a:spcAft>
                <a:spcPts val="0"/>
              </a:spcAft>
              <a:buNone/>
            </a:pPr>
            <a:r>
              <a:rPr lang="en-US" altLang="en-GB" sz="2000" dirty="0" smtClean="0">
                <a:solidFill>
                  <a:srgbClr val="FF0000"/>
                </a:solidFill>
                <a:latin typeface="+mj-lt"/>
              </a:rPr>
              <a:t>-</a:t>
            </a:r>
            <a:r>
              <a:rPr lang="en-GB" sz="2000" dirty="0" smtClean="0">
                <a:solidFill>
                  <a:srgbClr val="FF0000"/>
                </a:solidFill>
                <a:latin typeface="+mj-lt"/>
              </a:rPr>
              <a:t> </a:t>
            </a:r>
            <a:r>
              <a:rPr lang="en-US" altLang="en-GB" sz="2000" dirty="0" smtClean="0">
                <a:solidFill>
                  <a:srgbClr val="FF0000"/>
                </a:solidFill>
                <a:latin typeface="+mj-lt"/>
              </a:rPr>
              <a:t>X </a:t>
            </a:r>
            <a:r>
              <a:rPr lang="en-GB" sz="2000" dirty="0" smtClean="0">
                <a:solidFill>
                  <a:srgbClr val="FF0000"/>
                </a:solidFill>
                <a:latin typeface="+mj-lt"/>
                <a:sym typeface="+mn-ea"/>
              </a:rPr>
              <a:t>nguyên tố</a:t>
            </a:r>
            <a:r>
              <a:rPr lang="en-US" altLang="en-GB" sz="2000" dirty="0" smtClean="0">
                <a:solidFill>
                  <a:srgbClr val="FF0000"/>
                </a:solidFill>
                <a:latin typeface="+mj-lt"/>
                <a:sym typeface="+mn-ea"/>
              </a:rPr>
              <a:t> nào?</a:t>
            </a:r>
            <a:endParaRPr lang="en-US" altLang="en-GB" sz="2000" dirty="0" smtClean="0">
              <a:solidFill>
                <a:srgbClr val="FF0000"/>
              </a:solidFill>
              <a:latin typeface="+mj-lt"/>
            </a:endParaRPr>
          </a:p>
          <a:p>
            <a:pPr marL="0" lvl="0" indent="0" algn="l" rtl="0">
              <a:lnSpc>
                <a:spcPct val="150000"/>
              </a:lnSpc>
              <a:spcBef>
                <a:spcPts val="0"/>
              </a:spcBef>
              <a:spcAft>
                <a:spcPts val="0"/>
              </a:spcAft>
              <a:buNone/>
            </a:pPr>
            <a:r>
              <a:rPr lang="en-US" altLang="en-GB" sz="2000" dirty="0" smtClean="0">
                <a:solidFill>
                  <a:srgbClr val="FF0000"/>
                </a:solidFill>
                <a:latin typeface="+mj-lt"/>
              </a:rPr>
              <a:t>- N</a:t>
            </a:r>
            <a:r>
              <a:rPr lang="en-GB" sz="2000" dirty="0" smtClean="0">
                <a:solidFill>
                  <a:srgbClr val="FF0000"/>
                </a:solidFill>
                <a:latin typeface="+mj-lt"/>
              </a:rPr>
              <a:t>guyên tố đó thuộc chu kì nào</a:t>
            </a:r>
            <a:r>
              <a:rPr lang="en-US" altLang="en-GB" sz="2000" dirty="0" smtClean="0">
                <a:solidFill>
                  <a:srgbClr val="FF0000"/>
                </a:solidFill>
                <a:latin typeface="+mj-lt"/>
              </a:rPr>
              <a:t>?</a:t>
            </a:r>
          </a:p>
          <a:p>
            <a:pPr marL="0" lvl="0" indent="0" algn="l" rtl="0">
              <a:lnSpc>
                <a:spcPct val="150000"/>
              </a:lnSpc>
              <a:spcBef>
                <a:spcPts val="0"/>
              </a:spcBef>
              <a:spcAft>
                <a:spcPts val="0"/>
              </a:spcAft>
              <a:buNone/>
            </a:pPr>
            <a:r>
              <a:rPr lang="en-US" altLang="en-GB" sz="2000" dirty="0" smtClean="0">
                <a:solidFill>
                  <a:srgbClr val="FF0000"/>
                </a:solidFill>
                <a:latin typeface="+mj-lt"/>
              </a:rPr>
              <a:t>-</a:t>
            </a:r>
            <a:r>
              <a:rPr lang="en-GB" sz="2000" dirty="0" smtClean="0">
                <a:solidFill>
                  <a:srgbClr val="FF0000"/>
                </a:solidFill>
                <a:latin typeface="+mj-lt"/>
              </a:rPr>
              <a:t> </a:t>
            </a:r>
            <a:r>
              <a:rPr lang="en-US" altLang="en-GB" sz="2000" dirty="0" smtClean="0">
                <a:solidFill>
                  <a:srgbClr val="FF0000"/>
                </a:solidFill>
                <a:latin typeface="+mj-lt"/>
              </a:rPr>
              <a:t>C</a:t>
            </a:r>
            <a:r>
              <a:rPr lang="en-GB" sz="2000" dirty="0" smtClean="0">
                <a:solidFill>
                  <a:srgbClr val="FF0000"/>
                </a:solidFill>
                <a:latin typeface="+mj-lt"/>
              </a:rPr>
              <a:t>ó mấy lớp electron</a:t>
            </a:r>
            <a:r>
              <a:rPr lang="en-US" altLang="en-GB" sz="2000" dirty="0" smtClean="0">
                <a:solidFill>
                  <a:srgbClr val="FF0000"/>
                </a:solidFill>
                <a:latin typeface="+mj-lt"/>
              </a:rPr>
              <a:t>?</a:t>
            </a:r>
          </a:p>
        </p:txBody>
      </p:sp>
      <p:grpSp>
        <p:nvGrpSpPr>
          <p:cNvPr id="2100" name="Google Shape;2100;p71"/>
          <p:cNvGrpSpPr/>
          <p:nvPr/>
        </p:nvGrpSpPr>
        <p:grpSpPr>
          <a:xfrm>
            <a:off x="4404730" y="1351625"/>
            <a:ext cx="334538" cy="427183"/>
            <a:chOff x="5905475" y="2032050"/>
            <a:chExt cx="454350" cy="580175"/>
          </a:xfrm>
        </p:grpSpPr>
        <p:sp>
          <p:nvSpPr>
            <p:cNvPr id="2101" name="Google Shape;2101;p71"/>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71"/>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71"/>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71"/>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71"/>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71"/>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3" grpId="0" build="p"/>
      <p:bldP spid="2063" grpI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9343"/>
            <a:ext cx="3063240" cy="5124157"/>
          </a:xfrm>
          <a:prstGeom prst="rect">
            <a:avLst/>
          </a:prstGeom>
        </p:spPr>
      </p:pic>
      <p:sp>
        <p:nvSpPr>
          <p:cNvPr id="50" name="Google Shape;873;p52"/>
          <p:cNvSpPr/>
          <p:nvPr/>
        </p:nvSpPr>
        <p:spPr>
          <a:xfrm>
            <a:off x="3656214" y="1397490"/>
            <a:ext cx="4694571" cy="3220919"/>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sp>
        <p:nvSpPr>
          <p:cNvPr id="5" name="Rectangle 4"/>
          <p:cNvSpPr/>
          <p:nvPr/>
        </p:nvSpPr>
        <p:spPr>
          <a:xfrm>
            <a:off x="3938530" y="1572010"/>
            <a:ext cx="4572000" cy="2793842"/>
          </a:xfrm>
          <a:prstGeom prst="rect">
            <a:avLst/>
          </a:prstGeom>
        </p:spPr>
        <p:txBody>
          <a:bodyPr>
            <a:spAutoFit/>
          </a:bodyPr>
          <a:lstStyle/>
          <a:p>
            <a:pPr>
              <a:lnSpc>
                <a:spcPct val="150000"/>
              </a:lnSpc>
            </a:pPr>
            <a:r>
              <a:rPr lang="en-US" sz="2400" dirty="0" err="1">
                <a:latin typeface="+mj-lt"/>
                <a:ea typeface="Times New Roman" panose="02020603050405020304" pitchFamily="18" charset="0"/>
              </a:rPr>
              <a:t>Quan</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sát</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hình</a:t>
            </a:r>
            <a:r>
              <a:rPr lang="en-US" sz="2400" dirty="0">
                <a:latin typeface="+mj-lt"/>
                <a:ea typeface="Times New Roman" panose="02020603050405020304" pitchFamily="18" charset="0"/>
              </a:rPr>
              <a:t> 4.5, </a:t>
            </a:r>
            <a:r>
              <a:rPr lang="en-US" sz="2400" dirty="0" err="1">
                <a:latin typeface="+mj-lt"/>
                <a:ea typeface="Times New Roman" panose="02020603050405020304" pitchFamily="18" charset="0"/>
              </a:rPr>
              <a:t>cho</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biết</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những</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nguyên</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tố</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nào</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có</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tính</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chất</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tương</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tự</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nhau</a:t>
            </a:r>
            <a:r>
              <a:rPr lang="en-US" sz="2400" dirty="0" smtClean="0">
                <a:latin typeface="+mj-lt"/>
                <a:ea typeface="Times New Roman" panose="02020603050405020304" pitchFamily="18" charset="0"/>
              </a:rPr>
              <a:t>?</a:t>
            </a:r>
          </a:p>
          <a:p>
            <a:pPr>
              <a:lnSpc>
                <a:spcPct val="150000"/>
              </a:lnSpc>
            </a:pPr>
            <a:r>
              <a:rPr lang="en-US" sz="2400" dirty="0" err="1" smtClean="0">
                <a:latin typeface="+mj-lt"/>
              </a:rPr>
              <a:t>Rút</a:t>
            </a:r>
            <a:r>
              <a:rPr lang="en-US" sz="2400" dirty="0" smtClean="0">
                <a:latin typeface="+mj-lt"/>
              </a:rPr>
              <a:t> </a:t>
            </a:r>
            <a:r>
              <a:rPr lang="en-US" sz="2400" dirty="0" err="1" smtClean="0">
                <a:latin typeface="+mj-lt"/>
              </a:rPr>
              <a:t>ra</a:t>
            </a:r>
            <a:r>
              <a:rPr lang="en-US" sz="2400" dirty="0" smtClean="0">
                <a:latin typeface="+mj-lt"/>
              </a:rPr>
              <a:t> </a:t>
            </a:r>
            <a:r>
              <a:rPr lang="en-US" sz="2400" dirty="0" err="1" smtClean="0">
                <a:latin typeface="+mj-lt"/>
              </a:rPr>
              <a:t>kết</a:t>
            </a:r>
            <a:r>
              <a:rPr lang="en-US" sz="2400" dirty="0" smtClean="0">
                <a:latin typeface="+mj-lt"/>
              </a:rPr>
              <a:t> </a:t>
            </a:r>
            <a:r>
              <a:rPr lang="en-US" sz="2400" dirty="0" err="1" smtClean="0">
                <a:latin typeface="+mj-lt"/>
              </a:rPr>
              <a:t>luận</a:t>
            </a:r>
            <a:r>
              <a:rPr lang="en-US" sz="2400" dirty="0" smtClean="0">
                <a:latin typeface="+mj-lt"/>
              </a:rPr>
              <a:t> </a:t>
            </a:r>
            <a:r>
              <a:rPr lang="en-US" sz="2400" dirty="0" err="1" smtClean="0">
                <a:latin typeface="+mj-lt"/>
              </a:rPr>
              <a:t>thế</a:t>
            </a:r>
            <a:r>
              <a:rPr lang="en-US" sz="2400" dirty="0" smtClean="0">
                <a:latin typeface="+mj-lt"/>
              </a:rPr>
              <a:t> </a:t>
            </a:r>
            <a:r>
              <a:rPr lang="en-US" sz="2400" dirty="0" err="1" smtClean="0">
                <a:latin typeface="+mj-lt"/>
              </a:rPr>
              <a:t>nào</a:t>
            </a:r>
            <a:r>
              <a:rPr lang="en-US" sz="2400" dirty="0" smtClean="0">
                <a:latin typeface="+mj-lt"/>
              </a:rPr>
              <a:t> </a:t>
            </a:r>
            <a:r>
              <a:rPr lang="en-US" sz="2400" dirty="0" err="1" smtClean="0">
                <a:latin typeface="+mj-lt"/>
              </a:rPr>
              <a:t>là</a:t>
            </a:r>
            <a:r>
              <a:rPr lang="en-US" sz="2400" dirty="0" smtClean="0">
                <a:latin typeface="+mj-lt"/>
              </a:rPr>
              <a:t> </a:t>
            </a:r>
            <a:r>
              <a:rPr lang="en-US" sz="2400" dirty="0" err="1" smtClean="0">
                <a:latin typeface="+mj-lt"/>
              </a:rPr>
              <a:t>nhóm</a:t>
            </a:r>
            <a:r>
              <a:rPr lang="en-US" sz="2400" dirty="0" smtClean="0">
                <a:latin typeface="+mj-lt"/>
              </a:rPr>
              <a:t> </a:t>
            </a:r>
            <a:r>
              <a:rPr lang="en-US" sz="2400" dirty="0" err="1" smtClean="0">
                <a:latin typeface="+mj-lt"/>
              </a:rPr>
              <a:t>nguyên</a:t>
            </a:r>
            <a:r>
              <a:rPr lang="en-US" sz="2400" dirty="0" smtClean="0">
                <a:latin typeface="+mj-lt"/>
              </a:rPr>
              <a:t> </a:t>
            </a:r>
            <a:r>
              <a:rPr lang="en-US" sz="2400" dirty="0" err="1" smtClean="0">
                <a:latin typeface="+mj-lt"/>
              </a:rPr>
              <a:t>tố</a:t>
            </a:r>
            <a:r>
              <a:rPr lang="en-US" sz="2400" dirty="0" smtClean="0">
                <a:latin typeface="+mj-lt"/>
              </a:rPr>
              <a:t>?</a:t>
            </a:r>
            <a:endParaRPr lang="en-US" sz="2400" dirty="0">
              <a:latin typeface="+mj-lt"/>
            </a:endParaRPr>
          </a:p>
        </p:txBody>
      </p:sp>
      <p:sp>
        <p:nvSpPr>
          <p:cNvPr id="6" name="TextBox 5"/>
          <p:cNvSpPr txBox="1"/>
          <p:nvPr/>
        </p:nvSpPr>
        <p:spPr>
          <a:xfrm>
            <a:off x="3944039" y="969484"/>
            <a:ext cx="2930486" cy="461665"/>
          </a:xfrm>
          <a:prstGeom prst="rect">
            <a:avLst/>
          </a:prstGeom>
          <a:noFill/>
        </p:spPr>
        <p:txBody>
          <a:bodyPr wrap="square" rtlCol="0">
            <a:spAutoFit/>
          </a:bodyPr>
          <a:lstStyle/>
          <a:p>
            <a:r>
              <a:rPr lang="en-US" sz="2400" b="1" dirty="0" smtClean="0">
                <a:solidFill>
                  <a:schemeClr val="tx1"/>
                </a:solidFill>
              </a:rPr>
              <a:t>3. </a:t>
            </a:r>
            <a:r>
              <a:rPr lang="en-US" sz="2400" b="1" dirty="0" err="1" smtClean="0">
                <a:solidFill>
                  <a:schemeClr val="tx1"/>
                </a:solidFill>
              </a:rPr>
              <a:t>Nhóm</a:t>
            </a:r>
            <a:r>
              <a:rPr lang="en-US" sz="2400" b="1" dirty="0" smtClean="0">
                <a:solidFill>
                  <a:schemeClr val="tx1"/>
                </a:solidFill>
              </a:rPr>
              <a:t> </a:t>
            </a:r>
            <a:r>
              <a:rPr lang="en-US" sz="2400" b="1" dirty="0" err="1" smtClean="0">
                <a:solidFill>
                  <a:schemeClr val="tx1"/>
                </a:solidFill>
              </a:rPr>
              <a:t>nguyên</a:t>
            </a:r>
            <a:r>
              <a:rPr lang="en-US" sz="2400" b="1" dirty="0" smtClean="0">
                <a:solidFill>
                  <a:schemeClr val="tx1"/>
                </a:solidFill>
              </a:rPr>
              <a:t> </a:t>
            </a:r>
            <a:r>
              <a:rPr lang="en-US" sz="2400" b="1" dirty="0" err="1" smtClean="0">
                <a:solidFill>
                  <a:schemeClr val="tx1"/>
                </a:solidFill>
              </a:rPr>
              <a:t>tố</a:t>
            </a:r>
            <a:endParaRPr lang="en-US" sz="2400" b="1" dirty="0">
              <a:solidFill>
                <a:schemeClr val="tx1"/>
              </a:solidFill>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061"/>
        <p:cNvGrpSpPr/>
        <p:nvPr/>
      </p:nvGrpSpPr>
      <p:grpSpPr>
        <a:xfrm>
          <a:off x="0" y="0"/>
          <a:ext cx="0" cy="0"/>
          <a:chOff x="0" y="0"/>
          <a:chExt cx="0" cy="0"/>
        </a:xfrm>
      </p:grpSpPr>
      <p:sp>
        <p:nvSpPr>
          <p:cNvPr id="2062" name="Google Shape;2062;p71"/>
          <p:cNvSpPr txBox="1">
            <a:spLocks noGrp="1"/>
          </p:cNvSpPr>
          <p:nvPr>
            <p:ph type="title"/>
          </p:nvPr>
        </p:nvSpPr>
        <p:spPr>
          <a:xfrm>
            <a:off x="720000" y="585225"/>
            <a:ext cx="7704000" cy="42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b="1" dirty="0" smtClean="0">
                <a:solidFill>
                  <a:schemeClr val="dk1"/>
                </a:solidFill>
                <a:latin typeface="+mj-lt"/>
              </a:rPr>
              <a:t>Bài tập vận dụng</a:t>
            </a:r>
            <a:endParaRPr b="1" dirty="0">
              <a:solidFill>
                <a:schemeClr val="accent3"/>
              </a:solidFill>
              <a:latin typeface="+mj-lt"/>
            </a:endParaRPr>
          </a:p>
        </p:txBody>
      </p:sp>
      <p:grpSp>
        <p:nvGrpSpPr>
          <p:cNvPr id="2064" name="Google Shape;2064;p71"/>
          <p:cNvGrpSpPr/>
          <p:nvPr/>
        </p:nvGrpSpPr>
        <p:grpSpPr>
          <a:xfrm>
            <a:off x="-317991" y="3991299"/>
            <a:ext cx="2101071" cy="1152201"/>
            <a:chOff x="-1255925" y="2426113"/>
            <a:chExt cx="1884700" cy="1286913"/>
          </a:xfrm>
        </p:grpSpPr>
        <p:grpSp>
          <p:nvGrpSpPr>
            <p:cNvPr id="2065" name="Google Shape;2065;p71"/>
            <p:cNvGrpSpPr/>
            <p:nvPr/>
          </p:nvGrpSpPr>
          <p:grpSpPr>
            <a:xfrm>
              <a:off x="-1252600" y="2426113"/>
              <a:ext cx="1881375" cy="1286900"/>
              <a:chOff x="-1952025" y="4174963"/>
              <a:chExt cx="1881375" cy="1286900"/>
            </a:xfrm>
          </p:grpSpPr>
          <p:sp>
            <p:nvSpPr>
              <p:cNvPr id="2066" name="Google Shape;2066;p71"/>
              <p:cNvSpPr/>
              <p:nvPr/>
            </p:nvSpPr>
            <p:spPr>
              <a:xfrm>
                <a:off x="-1796925" y="4174963"/>
                <a:ext cx="1531125" cy="986900"/>
              </a:xfrm>
              <a:custGeom>
                <a:avLst/>
                <a:gdLst/>
                <a:ahLst/>
                <a:cxnLst/>
                <a:rect l="l" t="t" r="r" b="b"/>
                <a:pathLst>
                  <a:path w="61245" h="39476" extrusionOk="0">
                    <a:moveTo>
                      <a:pt x="31657" y="1"/>
                    </a:moveTo>
                    <a:cubicBezTo>
                      <a:pt x="31256" y="1"/>
                      <a:pt x="30856" y="1"/>
                      <a:pt x="30456" y="34"/>
                    </a:cubicBezTo>
                    <a:lnTo>
                      <a:pt x="29288" y="101"/>
                    </a:lnTo>
                    <a:lnTo>
                      <a:pt x="28087" y="234"/>
                    </a:lnTo>
                    <a:lnTo>
                      <a:pt x="27087" y="301"/>
                    </a:lnTo>
                    <a:cubicBezTo>
                      <a:pt x="26753" y="334"/>
                      <a:pt x="26420" y="367"/>
                      <a:pt x="26119" y="434"/>
                    </a:cubicBezTo>
                    <a:lnTo>
                      <a:pt x="25285" y="568"/>
                    </a:lnTo>
                    <a:lnTo>
                      <a:pt x="24885" y="634"/>
                    </a:lnTo>
                    <a:cubicBezTo>
                      <a:pt x="24752" y="668"/>
                      <a:pt x="24618" y="701"/>
                      <a:pt x="24485" y="701"/>
                    </a:cubicBezTo>
                    <a:cubicBezTo>
                      <a:pt x="23884" y="801"/>
                      <a:pt x="23251" y="935"/>
                      <a:pt x="22650" y="1135"/>
                    </a:cubicBezTo>
                    <a:cubicBezTo>
                      <a:pt x="22083" y="1335"/>
                      <a:pt x="21549" y="1535"/>
                      <a:pt x="20916" y="1735"/>
                    </a:cubicBezTo>
                    <a:cubicBezTo>
                      <a:pt x="20449" y="1935"/>
                      <a:pt x="19982" y="2102"/>
                      <a:pt x="19481" y="2269"/>
                    </a:cubicBezTo>
                    <a:cubicBezTo>
                      <a:pt x="19248" y="2336"/>
                      <a:pt x="19014" y="2436"/>
                      <a:pt x="18781" y="2536"/>
                    </a:cubicBezTo>
                    <a:cubicBezTo>
                      <a:pt x="18547" y="2636"/>
                      <a:pt x="18347" y="2769"/>
                      <a:pt x="18114" y="2869"/>
                    </a:cubicBezTo>
                    <a:cubicBezTo>
                      <a:pt x="17813" y="3069"/>
                      <a:pt x="17513" y="3270"/>
                      <a:pt x="17213" y="3470"/>
                    </a:cubicBezTo>
                    <a:cubicBezTo>
                      <a:pt x="16913" y="3670"/>
                      <a:pt x="16613" y="3870"/>
                      <a:pt x="16279" y="4037"/>
                    </a:cubicBezTo>
                    <a:lnTo>
                      <a:pt x="15445" y="4470"/>
                    </a:lnTo>
                    <a:cubicBezTo>
                      <a:pt x="15145" y="4671"/>
                      <a:pt x="14845" y="4837"/>
                      <a:pt x="14544" y="5071"/>
                    </a:cubicBezTo>
                    <a:cubicBezTo>
                      <a:pt x="14077" y="5404"/>
                      <a:pt x="13610" y="5771"/>
                      <a:pt x="13177" y="6138"/>
                    </a:cubicBezTo>
                    <a:lnTo>
                      <a:pt x="12510" y="6705"/>
                    </a:lnTo>
                    <a:cubicBezTo>
                      <a:pt x="12276" y="6905"/>
                      <a:pt x="12076" y="7106"/>
                      <a:pt x="11876" y="7306"/>
                    </a:cubicBezTo>
                    <a:cubicBezTo>
                      <a:pt x="11409" y="7773"/>
                      <a:pt x="10909" y="8206"/>
                      <a:pt x="10442" y="8640"/>
                    </a:cubicBezTo>
                    <a:cubicBezTo>
                      <a:pt x="9941" y="9107"/>
                      <a:pt x="9508" y="9574"/>
                      <a:pt x="9074" y="10108"/>
                    </a:cubicBezTo>
                    <a:cubicBezTo>
                      <a:pt x="8640" y="10641"/>
                      <a:pt x="8240" y="11275"/>
                      <a:pt x="7840" y="11842"/>
                    </a:cubicBezTo>
                    <a:cubicBezTo>
                      <a:pt x="7406" y="12443"/>
                      <a:pt x="7072" y="13077"/>
                      <a:pt x="6672" y="13677"/>
                    </a:cubicBezTo>
                    <a:cubicBezTo>
                      <a:pt x="6305" y="14277"/>
                      <a:pt x="6038" y="14778"/>
                      <a:pt x="5705" y="15311"/>
                    </a:cubicBezTo>
                    <a:cubicBezTo>
                      <a:pt x="5538" y="15578"/>
                      <a:pt x="5338" y="15845"/>
                      <a:pt x="5204" y="16112"/>
                    </a:cubicBezTo>
                    <a:lnTo>
                      <a:pt x="4737" y="16979"/>
                    </a:lnTo>
                    <a:cubicBezTo>
                      <a:pt x="4537" y="17346"/>
                      <a:pt x="4337" y="17713"/>
                      <a:pt x="4137" y="18113"/>
                    </a:cubicBezTo>
                    <a:cubicBezTo>
                      <a:pt x="3937" y="18480"/>
                      <a:pt x="3737" y="18881"/>
                      <a:pt x="3570" y="19281"/>
                    </a:cubicBezTo>
                    <a:lnTo>
                      <a:pt x="3103" y="20382"/>
                    </a:lnTo>
                    <a:cubicBezTo>
                      <a:pt x="2970" y="20749"/>
                      <a:pt x="2836" y="21116"/>
                      <a:pt x="2703" y="21483"/>
                    </a:cubicBezTo>
                    <a:cubicBezTo>
                      <a:pt x="2402" y="22250"/>
                      <a:pt x="2169" y="23017"/>
                      <a:pt x="1935" y="23784"/>
                    </a:cubicBezTo>
                    <a:cubicBezTo>
                      <a:pt x="1468" y="25319"/>
                      <a:pt x="1102" y="26853"/>
                      <a:pt x="801" y="28454"/>
                    </a:cubicBezTo>
                    <a:cubicBezTo>
                      <a:pt x="501" y="29755"/>
                      <a:pt x="301" y="31089"/>
                      <a:pt x="201" y="32424"/>
                    </a:cubicBezTo>
                    <a:cubicBezTo>
                      <a:pt x="168" y="33024"/>
                      <a:pt x="67" y="33725"/>
                      <a:pt x="101" y="34292"/>
                    </a:cubicBezTo>
                    <a:cubicBezTo>
                      <a:pt x="134" y="35059"/>
                      <a:pt x="134" y="35860"/>
                      <a:pt x="101" y="36660"/>
                    </a:cubicBezTo>
                    <a:cubicBezTo>
                      <a:pt x="67" y="37060"/>
                      <a:pt x="67" y="37427"/>
                      <a:pt x="34" y="37828"/>
                    </a:cubicBezTo>
                    <a:cubicBezTo>
                      <a:pt x="34" y="38028"/>
                      <a:pt x="34" y="38228"/>
                      <a:pt x="1" y="38428"/>
                    </a:cubicBezTo>
                    <a:lnTo>
                      <a:pt x="1" y="38828"/>
                    </a:lnTo>
                    <a:lnTo>
                      <a:pt x="1" y="39129"/>
                    </a:lnTo>
                    <a:lnTo>
                      <a:pt x="168" y="39129"/>
                    </a:lnTo>
                    <a:lnTo>
                      <a:pt x="1102" y="39229"/>
                    </a:lnTo>
                    <a:lnTo>
                      <a:pt x="1869" y="39262"/>
                    </a:lnTo>
                    <a:cubicBezTo>
                      <a:pt x="2402" y="39262"/>
                      <a:pt x="2903" y="39295"/>
                      <a:pt x="3403" y="39295"/>
                    </a:cubicBezTo>
                    <a:cubicBezTo>
                      <a:pt x="4037" y="39295"/>
                      <a:pt x="4671" y="39295"/>
                      <a:pt x="5305" y="39229"/>
                    </a:cubicBezTo>
                    <a:cubicBezTo>
                      <a:pt x="5538" y="39229"/>
                      <a:pt x="5638" y="39195"/>
                      <a:pt x="5671" y="39129"/>
                    </a:cubicBezTo>
                    <a:cubicBezTo>
                      <a:pt x="5671" y="39129"/>
                      <a:pt x="5671" y="39095"/>
                      <a:pt x="5671" y="39095"/>
                    </a:cubicBezTo>
                    <a:cubicBezTo>
                      <a:pt x="5671" y="39095"/>
                      <a:pt x="5705" y="39129"/>
                      <a:pt x="5705" y="39129"/>
                    </a:cubicBezTo>
                    <a:lnTo>
                      <a:pt x="5805" y="39129"/>
                    </a:lnTo>
                    <a:cubicBezTo>
                      <a:pt x="5872" y="39062"/>
                      <a:pt x="5938" y="38995"/>
                      <a:pt x="5938" y="38895"/>
                    </a:cubicBezTo>
                    <a:cubicBezTo>
                      <a:pt x="6072" y="38495"/>
                      <a:pt x="6172" y="38061"/>
                      <a:pt x="6172" y="37627"/>
                    </a:cubicBezTo>
                    <a:cubicBezTo>
                      <a:pt x="6272" y="36827"/>
                      <a:pt x="6305" y="36060"/>
                      <a:pt x="6405" y="35259"/>
                    </a:cubicBezTo>
                    <a:cubicBezTo>
                      <a:pt x="6572" y="34392"/>
                      <a:pt x="6806" y="33391"/>
                      <a:pt x="6972" y="32490"/>
                    </a:cubicBezTo>
                    <a:cubicBezTo>
                      <a:pt x="7339" y="30589"/>
                      <a:pt x="7806" y="28688"/>
                      <a:pt x="8373" y="26820"/>
                    </a:cubicBezTo>
                    <a:cubicBezTo>
                      <a:pt x="8840" y="25519"/>
                      <a:pt x="9174" y="24218"/>
                      <a:pt x="9708" y="22950"/>
                    </a:cubicBezTo>
                    <a:cubicBezTo>
                      <a:pt x="9808" y="22650"/>
                      <a:pt x="9941" y="22383"/>
                      <a:pt x="10041" y="22116"/>
                    </a:cubicBezTo>
                    <a:cubicBezTo>
                      <a:pt x="10141" y="21850"/>
                      <a:pt x="10275" y="21549"/>
                      <a:pt x="10375" y="21282"/>
                    </a:cubicBezTo>
                    <a:cubicBezTo>
                      <a:pt x="10608" y="20715"/>
                      <a:pt x="10808" y="20182"/>
                      <a:pt x="11042" y="19648"/>
                    </a:cubicBezTo>
                    <a:cubicBezTo>
                      <a:pt x="11209" y="19248"/>
                      <a:pt x="11409" y="18847"/>
                      <a:pt x="11576" y="18447"/>
                    </a:cubicBezTo>
                    <a:cubicBezTo>
                      <a:pt x="11776" y="18080"/>
                      <a:pt x="12009" y="17713"/>
                      <a:pt x="12209" y="17313"/>
                    </a:cubicBezTo>
                    <a:cubicBezTo>
                      <a:pt x="12877" y="16346"/>
                      <a:pt x="13577" y="15445"/>
                      <a:pt x="14378" y="14578"/>
                    </a:cubicBezTo>
                    <a:cubicBezTo>
                      <a:pt x="15712" y="12876"/>
                      <a:pt x="17313" y="11375"/>
                      <a:pt x="19048" y="10074"/>
                    </a:cubicBezTo>
                    <a:cubicBezTo>
                      <a:pt x="20349" y="9207"/>
                      <a:pt x="21750" y="8540"/>
                      <a:pt x="23251" y="8106"/>
                    </a:cubicBezTo>
                    <a:cubicBezTo>
                      <a:pt x="24752" y="7739"/>
                      <a:pt x="26286" y="7439"/>
                      <a:pt x="27821" y="7272"/>
                    </a:cubicBezTo>
                    <a:cubicBezTo>
                      <a:pt x="29275" y="7140"/>
                      <a:pt x="30709" y="6966"/>
                      <a:pt x="32155" y="6966"/>
                    </a:cubicBezTo>
                    <a:cubicBezTo>
                      <a:pt x="32532" y="6966"/>
                      <a:pt x="32911" y="6978"/>
                      <a:pt x="33291" y="7006"/>
                    </a:cubicBezTo>
                    <a:cubicBezTo>
                      <a:pt x="35092" y="7106"/>
                      <a:pt x="36827" y="7473"/>
                      <a:pt x="38528" y="8040"/>
                    </a:cubicBezTo>
                    <a:lnTo>
                      <a:pt x="39629" y="8440"/>
                    </a:lnTo>
                    <a:cubicBezTo>
                      <a:pt x="39996" y="8607"/>
                      <a:pt x="40363" y="8707"/>
                      <a:pt x="40696" y="8907"/>
                    </a:cubicBezTo>
                    <a:cubicBezTo>
                      <a:pt x="41330" y="9174"/>
                      <a:pt x="41897" y="9541"/>
                      <a:pt x="42431" y="9908"/>
                    </a:cubicBezTo>
                    <a:cubicBezTo>
                      <a:pt x="43832" y="10908"/>
                      <a:pt x="45166" y="12042"/>
                      <a:pt x="46367" y="13243"/>
                    </a:cubicBezTo>
                    <a:cubicBezTo>
                      <a:pt x="47735" y="14744"/>
                      <a:pt x="48936" y="16379"/>
                      <a:pt x="49936" y="18147"/>
                    </a:cubicBezTo>
                    <a:cubicBezTo>
                      <a:pt x="50937" y="19915"/>
                      <a:pt x="51804" y="21749"/>
                      <a:pt x="52472" y="23651"/>
                    </a:cubicBezTo>
                    <a:cubicBezTo>
                      <a:pt x="53005" y="25085"/>
                      <a:pt x="53239" y="26520"/>
                      <a:pt x="53639" y="27987"/>
                    </a:cubicBezTo>
                    <a:cubicBezTo>
                      <a:pt x="53939" y="28955"/>
                      <a:pt x="54206" y="29922"/>
                      <a:pt x="54406" y="30923"/>
                    </a:cubicBezTo>
                    <a:cubicBezTo>
                      <a:pt x="54673" y="33324"/>
                      <a:pt x="55207" y="35726"/>
                      <a:pt x="55240" y="38195"/>
                    </a:cubicBezTo>
                    <a:lnTo>
                      <a:pt x="55240" y="38595"/>
                    </a:lnTo>
                    <a:lnTo>
                      <a:pt x="55240" y="39329"/>
                    </a:lnTo>
                    <a:lnTo>
                      <a:pt x="56007" y="39395"/>
                    </a:lnTo>
                    <a:lnTo>
                      <a:pt x="56441" y="39429"/>
                    </a:lnTo>
                    <a:cubicBezTo>
                      <a:pt x="56741" y="39429"/>
                      <a:pt x="57041" y="39462"/>
                      <a:pt x="57342" y="39462"/>
                    </a:cubicBezTo>
                    <a:cubicBezTo>
                      <a:pt x="57518" y="39472"/>
                      <a:pt x="57696" y="39476"/>
                      <a:pt x="57876" y="39476"/>
                    </a:cubicBezTo>
                    <a:cubicBezTo>
                      <a:pt x="58311" y="39476"/>
                      <a:pt x="58752" y="39452"/>
                      <a:pt x="59176" y="39429"/>
                    </a:cubicBezTo>
                    <a:cubicBezTo>
                      <a:pt x="59293" y="39412"/>
                      <a:pt x="59410" y="39404"/>
                      <a:pt x="59527" y="39404"/>
                    </a:cubicBezTo>
                    <a:cubicBezTo>
                      <a:pt x="59643" y="39404"/>
                      <a:pt x="59760" y="39412"/>
                      <a:pt x="59877" y="39429"/>
                    </a:cubicBezTo>
                    <a:lnTo>
                      <a:pt x="61244" y="39429"/>
                    </a:lnTo>
                    <a:lnTo>
                      <a:pt x="61244" y="38228"/>
                    </a:lnTo>
                    <a:cubicBezTo>
                      <a:pt x="61244" y="37994"/>
                      <a:pt x="61244" y="37694"/>
                      <a:pt x="61244" y="37394"/>
                    </a:cubicBezTo>
                    <a:cubicBezTo>
                      <a:pt x="61244" y="36827"/>
                      <a:pt x="61211" y="36260"/>
                      <a:pt x="61211" y="35659"/>
                    </a:cubicBezTo>
                    <a:cubicBezTo>
                      <a:pt x="61144" y="34492"/>
                      <a:pt x="61078" y="33358"/>
                      <a:pt x="60978" y="32157"/>
                    </a:cubicBezTo>
                    <a:cubicBezTo>
                      <a:pt x="60911" y="31556"/>
                      <a:pt x="60878" y="30956"/>
                      <a:pt x="60811" y="30356"/>
                    </a:cubicBezTo>
                    <a:lnTo>
                      <a:pt x="60644" y="29255"/>
                    </a:lnTo>
                    <a:cubicBezTo>
                      <a:pt x="60444" y="27921"/>
                      <a:pt x="60244" y="26620"/>
                      <a:pt x="59944" y="25319"/>
                    </a:cubicBezTo>
                    <a:cubicBezTo>
                      <a:pt x="59643" y="23918"/>
                      <a:pt x="59243" y="22517"/>
                      <a:pt x="58743" y="21182"/>
                    </a:cubicBezTo>
                    <a:cubicBezTo>
                      <a:pt x="58309" y="19715"/>
                      <a:pt x="57742" y="18280"/>
                      <a:pt x="57075" y="16879"/>
                    </a:cubicBezTo>
                    <a:cubicBezTo>
                      <a:pt x="56608" y="15879"/>
                      <a:pt x="56041" y="14911"/>
                      <a:pt x="55540" y="13910"/>
                    </a:cubicBezTo>
                    <a:cubicBezTo>
                      <a:pt x="54740" y="12343"/>
                      <a:pt x="53706" y="10875"/>
                      <a:pt x="52505" y="9607"/>
                    </a:cubicBezTo>
                    <a:cubicBezTo>
                      <a:pt x="51204" y="8173"/>
                      <a:pt x="49803" y="6839"/>
                      <a:pt x="48335" y="5605"/>
                    </a:cubicBezTo>
                    <a:cubicBezTo>
                      <a:pt x="48102" y="5404"/>
                      <a:pt x="47835" y="5204"/>
                      <a:pt x="47568" y="5004"/>
                    </a:cubicBezTo>
                    <a:cubicBezTo>
                      <a:pt x="47335" y="4804"/>
                      <a:pt x="47068" y="4570"/>
                      <a:pt x="46801" y="4404"/>
                    </a:cubicBezTo>
                    <a:cubicBezTo>
                      <a:pt x="46534" y="4237"/>
                      <a:pt x="46267" y="4037"/>
                      <a:pt x="46000" y="3870"/>
                    </a:cubicBezTo>
                    <a:cubicBezTo>
                      <a:pt x="45733" y="3670"/>
                      <a:pt x="45467" y="3536"/>
                      <a:pt x="45166" y="3370"/>
                    </a:cubicBezTo>
                    <a:cubicBezTo>
                      <a:pt x="43999" y="2736"/>
                      <a:pt x="42765" y="2169"/>
                      <a:pt x="41464" y="1668"/>
                    </a:cubicBezTo>
                    <a:cubicBezTo>
                      <a:pt x="38728" y="601"/>
                      <a:pt x="35793" y="67"/>
                      <a:pt x="32858"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71"/>
              <p:cNvSpPr/>
              <p:nvPr/>
            </p:nvSpPr>
            <p:spPr>
              <a:xfrm>
                <a:off x="-1464175" y="4556913"/>
                <a:ext cx="865625" cy="604400"/>
              </a:xfrm>
              <a:custGeom>
                <a:avLst/>
                <a:gdLst/>
                <a:ahLst/>
                <a:cxnLst/>
                <a:rect l="l" t="t" r="r" b="b"/>
                <a:pathLst>
                  <a:path w="34625" h="24176" extrusionOk="0">
                    <a:moveTo>
                      <a:pt x="18280" y="0"/>
                    </a:moveTo>
                    <a:cubicBezTo>
                      <a:pt x="18046" y="0"/>
                      <a:pt x="17813" y="0"/>
                      <a:pt x="17579" y="33"/>
                    </a:cubicBezTo>
                    <a:cubicBezTo>
                      <a:pt x="17346" y="67"/>
                      <a:pt x="17146" y="67"/>
                      <a:pt x="16912" y="67"/>
                    </a:cubicBezTo>
                    <a:lnTo>
                      <a:pt x="16245" y="167"/>
                    </a:lnTo>
                    <a:cubicBezTo>
                      <a:pt x="16012" y="200"/>
                      <a:pt x="15778" y="200"/>
                      <a:pt x="15545" y="267"/>
                    </a:cubicBezTo>
                    <a:cubicBezTo>
                      <a:pt x="15178" y="334"/>
                      <a:pt x="14811" y="367"/>
                      <a:pt x="14444" y="467"/>
                    </a:cubicBezTo>
                    <a:cubicBezTo>
                      <a:pt x="14144" y="534"/>
                      <a:pt x="13843" y="634"/>
                      <a:pt x="13543" y="701"/>
                    </a:cubicBezTo>
                    <a:cubicBezTo>
                      <a:pt x="13210" y="801"/>
                      <a:pt x="12876" y="934"/>
                      <a:pt x="12543" y="1068"/>
                    </a:cubicBezTo>
                    <a:lnTo>
                      <a:pt x="12309" y="1168"/>
                    </a:lnTo>
                    <a:lnTo>
                      <a:pt x="12076" y="1301"/>
                    </a:lnTo>
                    <a:cubicBezTo>
                      <a:pt x="11909" y="1368"/>
                      <a:pt x="11775" y="1468"/>
                      <a:pt x="11609" y="1535"/>
                    </a:cubicBezTo>
                    <a:cubicBezTo>
                      <a:pt x="11442" y="1601"/>
                      <a:pt x="11342" y="1668"/>
                      <a:pt x="11175" y="1735"/>
                    </a:cubicBezTo>
                    <a:lnTo>
                      <a:pt x="10808" y="1901"/>
                    </a:lnTo>
                    <a:cubicBezTo>
                      <a:pt x="10541" y="2035"/>
                      <a:pt x="10274" y="2168"/>
                      <a:pt x="10041" y="2368"/>
                    </a:cubicBezTo>
                    <a:cubicBezTo>
                      <a:pt x="9907" y="2502"/>
                      <a:pt x="9741" y="2635"/>
                      <a:pt x="9574" y="2769"/>
                    </a:cubicBezTo>
                    <a:cubicBezTo>
                      <a:pt x="9407" y="2902"/>
                      <a:pt x="9240" y="3036"/>
                      <a:pt x="9073" y="3169"/>
                    </a:cubicBezTo>
                    <a:cubicBezTo>
                      <a:pt x="8740" y="3369"/>
                      <a:pt x="8440" y="3603"/>
                      <a:pt x="8139" y="3870"/>
                    </a:cubicBezTo>
                    <a:lnTo>
                      <a:pt x="7406" y="4570"/>
                    </a:lnTo>
                    <a:cubicBezTo>
                      <a:pt x="7172" y="4804"/>
                      <a:pt x="6939" y="5070"/>
                      <a:pt x="6738" y="5304"/>
                    </a:cubicBezTo>
                    <a:cubicBezTo>
                      <a:pt x="6505" y="5571"/>
                      <a:pt x="6238" y="5904"/>
                      <a:pt x="5971" y="6171"/>
                    </a:cubicBezTo>
                    <a:cubicBezTo>
                      <a:pt x="5838" y="6305"/>
                      <a:pt x="5704" y="6471"/>
                      <a:pt x="5604" y="6605"/>
                    </a:cubicBezTo>
                    <a:cubicBezTo>
                      <a:pt x="5471" y="6738"/>
                      <a:pt x="5371" y="6905"/>
                      <a:pt x="5271" y="7072"/>
                    </a:cubicBezTo>
                    <a:lnTo>
                      <a:pt x="4904" y="7606"/>
                    </a:lnTo>
                    <a:cubicBezTo>
                      <a:pt x="4804" y="7772"/>
                      <a:pt x="4704" y="7973"/>
                      <a:pt x="4604" y="8139"/>
                    </a:cubicBezTo>
                    <a:cubicBezTo>
                      <a:pt x="4403" y="8506"/>
                      <a:pt x="4170" y="8873"/>
                      <a:pt x="4003" y="9273"/>
                    </a:cubicBezTo>
                    <a:cubicBezTo>
                      <a:pt x="3803" y="9640"/>
                      <a:pt x="3636" y="9941"/>
                      <a:pt x="3469" y="10274"/>
                    </a:cubicBezTo>
                    <a:cubicBezTo>
                      <a:pt x="3303" y="10608"/>
                      <a:pt x="3136" y="10908"/>
                      <a:pt x="2936" y="11275"/>
                    </a:cubicBezTo>
                    <a:cubicBezTo>
                      <a:pt x="2736" y="11742"/>
                      <a:pt x="2535" y="12176"/>
                      <a:pt x="2335" y="12676"/>
                    </a:cubicBezTo>
                    <a:cubicBezTo>
                      <a:pt x="2002" y="13543"/>
                      <a:pt x="1701" y="14444"/>
                      <a:pt x="1435" y="15378"/>
                    </a:cubicBezTo>
                    <a:cubicBezTo>
                      <a:pt x="1201" y="16278"/>
                      <a:pt x="934" y="17212"/>
                      <a:pt x="767" y="18146"/>
                    </a:cubicBezTo>
                    <a:cubicBezTo>
                      <a:pt x="567" y="18914"/>
                      <a:pt x="434" y="19714"/>
                      <a:pt x="300" y="20515"/>
                    </a:cubicBezTo>
                    <a:cubicBezTo>
                      <a:pt x="267" y="20882"/>
                      <a:pt x="200" y="21282"/>
                      <a:pt x="200" y="21616"/>
                    </a:cubicBezTo>
                    <a:cubicBezTo>
                      <a:pt x="167" y="22083"/>
                      <a:pt x="134" y="22550"/>
                      <a:pt x="67" y="23050"/>
                    </a:cubicBezTo>
                    <a:cubicBezTo>
                      <a:pt x="67" y="23150"/>
                      <a:pt x="67" y="23250"/>
                      <a:pt x="34" y="23384"/>
                    </a:cubicBezTo>
                    <a:cubicBezTo>
                      <a:pt x="34" y="23484"/>
                      <a:pt x="0" y="23617"/>
                      <a:pt x="0" y="23784"/>
                    </a:cubicBezTo>
                    <a:lnTo>
                      <a:pt x="0" y="23917"/>
                    </a:lnTo>
                    <a:lnTo>
                      <a:pt x="100" y="23917"/>
                    </a:lnTo>
                    <a:lnTo>
                      <a:pt x="334" y="23951"/>
                    </a:lnTo>
                    <a:lnTo>
                      <a:pt x="701" y="23984"/>
                    </a:lnTo>
                    <a:cubicBezTo>
                      <a:pt x="1268" y="24051"/>
                      <a:pt x="1868" y="24084"/>
                      <a:pt x="2435" y="24084"/>
                    </a:cubicBezTo>
                    <a:cubicBezTo>
                      <a:pt x="2802" y="24084"/>
                      <a:pt x="4103" y="24084"/>
                      <a:pt x="4470" y="24051"/>
                    </a:cubicBezTo>
                    <a:cubicBezTo>
                      <a:pt x="4604" y="24051"/>
                      <a:pt x="4670" y="24017"/>
                      <a:pt x="4670" y="23984"/>
                    </a:cubicBezTo>
                    <a:lnTo>
                      <a:pt x="4670" y="23951"/>
                    </a:lnTo>
                    <a:cubicBezTo>
                      <a:pt x="4670" y="23951"/>
                      <a:pt x="4704" y="23984"/>
                      <a:pt x="4704" y="23984"/>
                    </a:cubicBezTo>
                    <a:lnTo>
                      <a:pt x="4770" y="23984"/>
                    </a:lnTo>
                    <a:cubicBezTo>
                      <a:pt x="4804" y="23951"/>
                      <a:pt x="4837" y="23917"/>
                      <a:pt x="4837" y="23851"/>
                    </a:cubicBezTo>
                    <a:cubicBezTo>
                      <a:pt x="4904" y="23617"/>
                      <a:pt x="4970" y="23350"/>
                      <a:pt x="4970" y="23083"/>
                    </a:cubicBezTo>
                    <a:cubicBezTo>
                      <a:pt x="5037" y="22616"/>
                      <a:pt x="5037" y="22149"/>
                      <a:pt x="5104" y="21682"/>
                    </a:cubicBezTo>
                    <a:cubicBezTo>
                      <a:pt x="5171" y="21149"/>
                      <a:pt x="5304" y="20548"/>
                      <a:pt x="5404" y="20014"/>
                    </a:cubicBezTo>
                    <a:cubicBezTo>
                      <a:pt x="5604" y="18880"/>
                      <a:pt x="5871" y="17713"/>
                      <a:pt x="6205" y="16612"/>
                    </a:cubicBezTo>
                    <a:cubicBezTo>
                      <a:pt x="6438" y="15845"/>
                      <a:pt x="6638" y="15044"/>
                      <a:pt x="6939" y="14277"/>
                    </a:cubicBezTo>
                    <a:lnTo>
                      <a:pt x="7139" y="13777"/>
                    </a:lnTo>
                    <a:lnTo>
                      <a:pt x="7305" y="13310"/>
                    </a:lnTo>
                    <a:cubicBezTo>
                      <a:pt x="7439" y="12976"/>
                      <a:pt x="7539" y="12643"/>
                      <a:pt x="7672" y="12309"/>
                    </a:cubicBezTo>
                    <a:cubicBezTo>
                      <a:pt x="7772" y="12075"/>
                      <a:pt x="7873" y="11842"/>
                      <a:pt x="7973" y="11608"/>
                    </a:cubicBezTo>
                    <a:cubicBezTo>
                      <a:pt x="8106" y="11375"/>
                      <a:pt x="8206" y="11141"/>
                      <a:pt x="8340" y="10908"/>
                    </a:cubicBezTo>
                    <a:cubicBezTo>
                      <a:pt x="8506" y="10641"/>
                      <a:pt x="8706" y="10341"/>
                      <a:pt x="8907" y="10074"/>
                    </a:cubicBezTo>
                    <a:cubicBezTo>
                      <a:pt x="9007" y="9941"/>
                      <a:pt x="9140" y="9807"/>
                      <a:pt x="9240" y="9674"/>
                    </a:cubicBezTo>
                    <a:cubicBezTo>
                      <a:pt x="9340" y="9540"/>
                      <a:pt x="9440" y="9407"/>
                      <a:pt x="9540" y="9273"/>
                    </a:cubicBezTo>
                    <a:cubicBezTo>
                      <a:pt x="10308" y="8273"/>
                      <a:pt x="11208" y="7372"/>
                      <a:pt x="12209" y="6572"/>
                    </a:cubicBezTo>
                    <a:cubicBezTo>
                      <a:pt x="12943" y="6071"/>
                      <a:pt x="13743" y="5671"/>
                      <a:pt x="14611" y="5404"/>
                    </a:cubicBezTo>
                    <a:cubicBezTo>
                      <a:pt x="15445" y="5171"/>
                      <a:pt x="16312" y="5004"/>
                      <a:pt x="17213" y="4937"/>
                    </a:cubicBezTo>
                    <a:cubicBezTo>
                      <a:pt x="17760" y="4823"/>
                      <a:pt x="18322" y="4771"/>
                      <a:pt x="18890" y="4771"/>
                    </a:cubicBezTo>
                    <a:cubicBezTo>
                      <a:pt x="19153" y="4771"/>
                      <a:pt x="19417" y="4782"/>
                      <a:pt x="19681" y="4804"/>
                    </a:cubicBezTo>
                    <a:cubicBezTo>
                      <a:pt x="20181" y="4837"/>
                      <a:pt x="19714" y="4937"/>
                      <a:pt x="20215" y="5037"/>
                    </a:cubicBezTo>
                    <a:cubicBezTo>
                      <a:pt x="20682" y="5171"/>
                      <a:pt x="21182" y="5337"/>
                      <a:pt x="21649" y="5504"/>
                    </a:cubicBezTo>
                    <a:cubicBezTo>
                      <a:pt x="22049" y="5671"/>
                      <a:pt x="22483" y="5871"/>
                      <a:pt x="22883" y="6071"/>
                    </a:cubicBezTo>
                    <a:cubicBezTo>
                      <a:pt x="23217" y="6238"/>
                      <a:pt x="23517" y="6471"/>
                      <a:pt x="23817" y="6705"/>
                    </a:cubicBezTo>
                    <a:cubicBezTo>
                      <a:pt x="25552" y="8073"/>
                      <a:pt x="26953" y="9807"/>
                      <a:pt x="27887" y="11809"/>
                    </a:cubicBezTo>
                    <a:cubicBezTo>
                      <a:pt x="28454" y="12876"/>
                      <a:pt x="28888" y="14010"/>
                      <a:pt x="29254" y="15144"/>
                    </a:cubicBezTo>
                    <a:cubicBezTo>
                      <a:pt x="29521" y="16012"/>
                      <a:pt x="29655" y="16846"/>
                      <a:pt x="29855" y="17746"/>
                    </a:cubicBezTo>
                    <a:cubicBezTo>
                      <a:pt x="30022" y="18347"/>
                      <a:pt x="30188" y="18914"/>
                      <a:pt x="30255" y="19514"/>
                    </a:cubicBezTo>
                    <a:cubicBezTo>
                      <a:pt x="30355" y="20248"/>
                      <a:pt x="30422" y="20948"/>
                      <a:pt x="30522" y="21682"/>
                    </a:cubicBezTo>
                    <a:cubicBezTo>
                      <a:pt x="30555" y="22049"/>
                      <a:pt x="30622" y="22416"/>
                      <a:pt x="30622" y="22783"/>
                    </a:cubicBezTo>
                    <a:cubicBezTo>
                      <a:pt x="30622" y="22950"/>
                      <a:pt x="30655" y="23150"/>
                      <a:pt x="30655" y="23317"/>
                    </a:cubicBezTo>
                    <a:lnTo>
                      <a:pt x="30655" y="23584"/>
                    </a:lnTo>
                    <a:lnTo>
                      <a:pt x="30655" y="24051"/>
                    </a:lnTo>
                    <a:lnTo>
                      <a:pt x="31156" y="24051"/>
                    </a:lnTo>
                    <a:lnTo>
                      <a:pt x="31456" y="24084"/>
                    </a:lnTo>
                    <a:lnTo>
                      <a:pt x="32090" y="24151"/>
                    </a:lnTo>
                    <a:cubicBezTo>
                      <a:pt x="32407" y="24167"/>
                      <a:pt x="32724" y="24176"/>
                      <a:pt x="33036" y="24176"/>
                    </a:cubicBezTo>
                    <a:cubicBezTo>
                      <a:pt x="33349" y="24176"/>
                      <a:pt x="33658" y="24167"/>
                      <a:pt x="33958" y="24151"/>
                    </a:cubicBezTo>
                    <a:cubicBezTo>
                      <a:pt x="33991" y="24134"/>
                      <a:pt x="34025" y="24126"/>
                      <a:pt x="34058" y="24126"/>
                    </a:cubicBezTo>
                    <a:cubicBezTo>
                      <a:pt x="34091" y="24126"/>
                      <a:pt x="34125" y="24134"/>
                      <a:pt x="34158" y="24151"/>
                    </a:cubicBezTo>
                    <a:lnTo>
                      <a:pt x="34625" y="24151"/>
                    </a:lnTo>
                    <a:lnTo>
                      <a:pt x="34625" y="23917"/>
                    </a:lnTo>
                    <a:lnTo>
                      <a:pt x="34625" y="23283"/>
                    </a:lnTo>
                    <a:lnTo>
                      <a:pt x="34625" y="22716"/>
                    </a:lnTo>
                    <a:cubicBezTo>
                      <a:pt x="34625" y="22316"/>
                      <a:pt x="34625" y="21949"/>
                      <a:pt x="34592" y="21582"/>
                    </a:cubicBezTo>
                    <a:cubicBezTo>
                      <a:pt x="34558" y="20815"/>
                      <a:pt x="34492" y="20048"/>
                      <a:pt x="34425" y="19281"/>
                    </a:cubicBezTo>
                    <a:cubicBezTo>
                      <a:pt x="34391" y="18914"/>
                      <a:pt x="34358" y="18547"/>
                      <a:pt x="34325" y="18213"/>
                    </a:cubicBezTo>
                    <a:lnTo>
                      <a:pt x="34225" y="17546"/>
                    </a:lnTo>
                    <a:cubicBezTo>
                      <a:pt x="34091" y="16745"/>
                      <a:pt x="33958" y="15978"/>
                      <a:pt x="33791" y="15178"/>
                    </a:cubicBezTo>
                    <a:cubicBezTo>
                      <a:pt x="33624" y="14410"/>
                      <a:pt x="33324" y="13510"/>
                      <a:pt x="33091" y="12709"/>
                    </a:cubicBezTo>
                    <a:cubicBezTo>
                      <a:pt x="32790" y="11842"/>
                      <a:pt x="32457" y="11008"/>
                      <a:pt x="32090" y="10174"/>
                    </a:cubicBezTo>
                    <a:cubicBezTo>
                      <a:pt x="31956" y="9874"/>
                      <a:pt x="31790" y="9574"/>
                      <a:pt x="31623" y="9307"/>
                    </a:cubicBezTo>
                    <a:cubicBezTo>
                      <a:pt x="31489" y="9007"/>
                      <a:pt x="31323" y="8706"/>
                      <a:pt x="31189" y="8406"/>
                    </a:cubicBezTo>
                    <a:cubicBezTo>
                      <a:pt x="30722" y="7472"/>
                      <a:pt x="30088" y="6638"/>
                      <a:pt x="29388" y="5904"/>
                    </a:cubicBezTo>
                    <a:cubicBezTo>
                      <a:pt x="28621" y="5070"/>
                      <a:pt x="27820" y="4303"/>
                      <a:pt x="26986" y="3536"/>
                    </a:cubicBezTo>
                    <a:cubicBezTo>
                      <a:pt x="26452" y="3036"/>
                      <a:pt x="25852" y="2569"/>
                      <a:pt x="25218" y="2168"/>
                    </a:cubicBezTo>
                    <a:cubicBezTo>
                      <a:pt x="24885" y="1968"/>
                      <a:pt x="24551" y="1801"/>
                      <a:pt x="24218" y="1601"/>
                    </a:cubicBezTo>
                    <a:cubicBezTo>
                      <a:pt x="23884" y="1401"/>
                      <a:pt x="23517" y="1234"/>
                      <a:pt x="23150" y="1068"/>
                    </a:cubicBezTo>
                    <a:cubicBezTo>
                      <a:pt x="22817" y="934"/>
                      <a:pt x="22383" y="767"/>
                      <a:pt x="21983" y="634"/>
                    </a:cubicBezTo>
                    <a:cubicBezTo>
                      <a:pt x="21582" y="467"/>
                      <a:pt x="21182" y="367"/>
                      <a:pt x="20782" y="300"/>
                    </a:cubicBezTo>
                    <a:cubicBezTo>
                      <a:pt x="19948" y="100"/>
                      <a:pt x="19114" y="0"/>
                      <a:pt x="18280" y="0"/>
                    </a:cubicBezTo>
                    <a:close/>
                  </a:path>
                </a:pathLst>
              </a:custGeom>
              <a:solidFill>
                <a:srgbClr val="FFFFFF"/>
              </a:solidFill>
              <a:ln w="114300" cap="flat" cmpd="sng">
                <a:solidFill>
                  <a:srgbClr val="FFFFFF"/>
                </a:solidFill>
                <a:prstDash val="solid"/>
                <a:miter lim="33357"/>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71"/>
              <p:cNvSpPr/>
              <p:nvPr/>
            </p:nvSpPr>
            <p:spPr>
              <a:xfrm>
                <a:off x="-1952025" y="4921613"/>
                <a:ext cx="733050" cy="527125"/>
              </a:xfrm>
              <a:custGeom>
                <a:avLst/>
                <a:gdLst/>
                <a:ahLst/>
                <a:cxnLst/>
                <a:rect l="l" t="t" r="r" b="b"/>
                <a:pathLst>
                  <a:path w="29322" h="21085" extrusionOk="0">
                    <a:moveTo>
                      <a:pt x="11823" y="1"/>
                    </a:moveTo>
                    <a:cubicBezTo>
                      <a:pt x="11685" y="1"/>
                      <a:pt x="11547" y="9"/>
                      <a:pt x="11408" y="23"/>
                    </a:cubicBezTo>
                    <a:cubicBezTo>
                      <a:pt x="10741" y="156"/>
                      <a:pt x="10141" y="456"/>
                      <a:pt x="9607" y="857"/>
                    </a:cubicBezTo>
                    <a:cubicBezTo>
                      <a:pt x="9274" y="1123"/>
                      <a:pt x="8973" y="1424"/>
                      <a:pt x="8740" y="1757"/>
                    </a:cubicBezTo>
                    <a:cubicBezTo>
                      <a:pt x="8540" y="2024"/>
                      <a:pt x="8373" y="2324"/>
                      <a:pt x="8240" y="2591"/>
                    </a:cubicBezTo>
                    <a:cubicBezTo>
                      <a:pt x="8173" y="2758"/>
                      <a:pt x="8139" y="2925"/>
                      <a:pt x="8073" y="3091"/>
                    </a:cubicBezTo>
                    <a:cubicBezTo>
                      <a:pt x="8073" y="3158"/>
                      <a:pt x="8039" y="3258"/>
                      <a:pt x="8006" y="3325"/>
                    </a:cubicBezTo>
                    <a:cubicBezTo>
                      <a:pt x="8006" y="3325"/>
                      <a:pt x="8006" y="3358"/>
                      <a:pt x="8006" y="3392"/>
                    </a:cubicBezTo>
                    <a:lnTo>
                      <a:pt x="8006" y="3425"/>
                    </a:lnTo>
                    <a:lnTo>
                      <a:pt x="7973" y="3392"/>
                    </a:lnTo>
                    <a:lnTo>
                      <a:pt x="7939" y="3392"/>
                    </a:lnTo>
                    <a:lnTo>
                      <a:pt x="7773" y="3292"/>
                    </a:lnTo>
                    <a:cubicBezTo>
                      <a:pt x="7539" y="3158"/>
                      <a:pt x="7306" y="3091"/>
                      <a:pt x="7039" y="3025"/>
                    </a:cubicBezTo>
                    <a:cubicBezTo>
                      <a:pt x="6438" y="2891"/>
                      <a:pt x="5871" y="2691"/>
                      <a:pt x="5171" y="2558"/>
                    </a:cubicBezTo>
                    <a:cubicBezTo>
                      <a:pt x="5121" y="2549"/>
                      <a:pt x="5069" y="2545"/>
                      <a:pt x="5015" y="2545"/>
                    </a:cubicBezTo>
                    <a:cubicBezTo>
                      <a:pt x="4856" y="2545"/>
                      <a:pt x="4687" y="2583"/>
                      <a:pt x="4537" y="2658"/>
                    </a:cubicBezTo>
                    <a:cubicBezTo>
                      <a:pt x="4437" y="2725"/>
                      <a:pt x="4437" y="2825"/>
                      <a:pt x="4537" y="2958"/>
                    </a:cubicBezTo>
                    <a:cubicBezTo>
                      <a:pt x="4637" y="3025"/>
                      <a:pt x="4737" y="3091"/>
                      <a:pt x="4837" y="3125"/>
                    </a:cubicBezTo>
                    <a:cubicBezTo>
                      <a:pt x="4937" y="3158"/>
                      <a:pt x="5004" y="3192"/>
                      <a:pt x="5104" y="3192"/>
                    </a:cubicBezTo>
                    <a:cubicBezTo>
                      <a:pt x="5571" y="3192"/>
                      <a:pt x="6038" y="3292"/>
                      <a:pt x="6472" y="3458"/>
                    </a:cubicBezTo>
                    <a:cubicBezTo>
                      <a:pt x="6705" y="3558"/>
                      <a:pt x="6939" y="3659"/>
                      <a:pt x="7139" y="3759"/>
                    </a:cubicBezTo>
                    <a:lnTo>
                      <a:pt x="8006" y="4126"/>
                    </a:lnTo>
                    <a:cubicBezTo>
                      <a:pt x="8206" y="4226"/>
                      <a:pt x="8373" y="4292"/>
                      <a:pt x="8540" y="4359"/>
                    </a:cubicBezTo>
                    <a:cubicBezTo>
                      <a:pt x="8573" y="4192"/>
                      <a:pt x="8573" y="3992"/>
                      <a:pt x="8606" y="3825"/>
                    </a:cubicBezTo>
                    <a:lnTo>
                      <a:pt x="8673" y="3558"/>
                    </a:lnTo>
                    <a:lnTo>
                      <a:pt x="8673" y="3458"/>
                    </a:lnTo>
                    <a:lnTo>
                      <a:pt x="8673" y="3425"/>
                    </a:lnTo>
                    <a:lnTo>
                      <a:pt x="8673" y="3358"/>
                    </a:lnTo>
                    <a:cubicBezTo>
                      <a:pt x="8707" y="3158"/>
                      <a:pt x="8807" y="2991"/>
                      <a:pt x="8873" y="2791"/>
                    </a:cubicBezTo>
                    <a:cubicBezTo>
                      <a:pt x="9040" y="2458"/>
                      <a:pt x="9240" y="2091"/>
                      <a:pt x="9507" y="1791"/>
                    </a:cubicBezTo>
                    <a:cubicBezTo>
                      <a:pt x="9674" y="1557"/>
                      <a:pt x="9907" y="1357"/>
                      <a:pt x="10141" y="1190"/>
                    </a:cubicBezTo>
                    <a:cubicBezTo>
                      <a:pt x="10374" y="990"/>
                      <a:pt x="10675" y="857"/>
                      <a:pt x="10975" y="790"/>
                    </a:cubicBezTo>
                    <a:cubicBezTo>
                      <a:pt x="11274" y="720"/>
                      <a:pt x="11576" y="686"/>
                      <a:pt x="11877" y="686"/>
                    </a:cubicBezTo>
                    <a:cubicBezTo>
                      <a:pt x="12582" y="686"/>
                      <a:pt x="13279" y="873"/>
                      <a:pt x="13910" y="1223"/>
                    </a:cubicBezTo>
                    <a:cubicBezTo>
                      <a:pt x="14077" y="1357"/>
                      <a:pt x="14277" y="1457"/>
                      <a:pt x="14444" y="1590"/>
                    </a:cubicBezTo>
                    <a:cubicBezTo>
                      <a:pt x="15245" y="2191"/>
                      <a:pt x="15878" y="3025"/>
                      <a:pt x="16212" y="3992"/>
                    </a:cubicBezTo>
                    <a:cubicBezTo>
                      <a:pt x="16279" y="4192"/>
                      <a:pt x="16345" y="4459"/>
                      <a:pt x="16412" y="4726"/>
                    </a:cubicBezTo>
                    <a:cubicBezTo>
                      <a:pt x="16479" y="4993"/>
                      <a:pt x="16512" y="5260"/>
                      <a:pt x="16579" y="5493"/>
                    </a:cubicBezTo>
                    <a:cubicBezTo>
                      <a:pt x="16646" y="5994"/>
                      <a:pt x="16746" y="6427"/>
                      <a:pt x="16812" y="6894"/>
                    </a:cubicBezTo>
                    <a:cubicBezTo>
                      <a:pt x="16912" y="6527"/>
                      <a:pt x="17012" y="6127"/>
                      <a:pt x="17146" y="5693"/>
                    </a:cubicBezTo>
                    <a:cubicBezTo>
                      <a:pt x="17179" y="5560"/>
                      <a:pt x="17213" y="5426"/>
                      <a:pt x="17246" y="5293"/>
                    </a:cubicBezTo>
                    <a:lnTo>
                      <a:pt x="17379" y="4959"/>
                    </a:lnTo>
                    <a:cubicBezTo>
                      <a:pt x="17446" y="4693"/>
                      <a:pt x="17546" y="4459"/>
                      <a:pt x="17646" y="4226"/>
                    </a:cubicBezTo>
                    <a:lnTo>
                      <a:pt x="17713" y="4059"/>
                    </a:lnTo>
                    <a:cubicBezTo>
                      <a:pt x="17746" y="3992"/>
                      <a:pt x="17780" y="3959"/>
                      <a:pt x="17813" y="3892"/>
                    </a:cubicBezTo>
                    <a:cubicBezTo>
                      <a:pt x="17880" y="3759"/>
                      <a:pt x="17980" y="3625"/>
                      <a:pt x="18047" y="3492"/>
                    </a:cubicBezTo>
                    <a:cubicBezTo>
                      <a:pt x="18213" y="3258"/>
                      <a:pt x="18380" y="3058"/>
                      <a:pt x="18580" y="2891"/>
                    </a:cubicBezTo>
                    <a:cubicBezTo>
                      <a:pt x="18981" y="2491"/>
                      <a:pt x="19481" y="2191"/>
                      <a:pt x="20015" y="1991"/>
                    </a:cubicBezTo>
                    <a:cubicBezTo>
                      <a:pt x="20481" y="1816"/>
                      <a:pt x="20972" y="1717"/>
                      <a:pt x="21466" y="1717"/>
                    </a:cubicBezTo>
                    <a:cubicBezTo>
                      <a:pt x="21538" y="1717"/>
                      <a:pt x="21610" y="1720"/>
                      <a:pt x="21682" y="1724"/>
                    </a:cubicBezTo>
                    <a:cubicBezTo>
                      <a:pt x="22250" y="1757"/>
                      <a:pt x="22783" y="1924"/>
                      <a:pt x="23284" y="2191"/>
                    </a:cubicBezTo>
                    <a:cubicBezTo>
                      <a:pt x="23550" y="2324"/>
                      <a:pt x="23684" y="2391"/>
                      <a:pt x="23817" y="2458"/>
                    </a:cubicBezTo>
                    <a:cubicBezTo>
                      <a:pt x="24017" y="2558"/>
                      <a:pt x="24184" y="2658"/>
                      <a:pt x="24351" y="2791"/>
                    </a:cubicBezTo>
                    <a:cubicBezTo>
                      <a:pt x="24585" y="2991"/>
                      <a:pt x="24818" y="3192"/>
                      <a:pt x="25018" y="3425"/>
                    </a:cubicBezTo>
                    <a:cubicBezTo>
                      <a:pt x="25252" y="3659"/>
                      <a:pt x="25418" y="3925"/>
                      <a:pt x="25519" y="4226"/>
                    </a:cubicBezTo>
                    <a:cubicBezTo>
                      <a:pt x="25719" y="4959"/>
                      <a:pt x="25785" y="5326"/>
                      <a:pt x="25852" y="5593"/>
                    </a:cubicBezTo>
                    <a:cubicBezTo>
                      <a:pt x="25952" y="5860"/>
                      <a:pt x="25986" y="6127"/>
                      <a:pt x="25986" y="6394"/>
                    </a:cubicBezTo>
                    <a:cubicBezTo>
                      <a:pt x="25986" y="6627"/>
                      <a:pt x="25952" y="6827"/>
                      <a:pt x="25919" y="7061"/>
                    </a:cubicBezTo>
                    <a:cubicBezTo>
                      <a:pt x="25885" y="7228"/>
                      <a:pt x="25819" y="7395"/>
                      <a:pt x="25785" y="7561"/>
                    </a:cubicBezTo>
                    <a:cubicBezTo>
                      <a:pt x="25685" y="7728"/>
                      <a:pt x="25585" y="7895"/>
                      <a:pt x="25519" y="8028"/>
                    </a:cubicBezTo>
                    <a:lnTo>
                      <a:pt x="25385" y="8295"/>
                    </a:lnTo>
                    <a:lnTo>
                      <a:pt x="25185" y="8562"/>
                    </a:lnTo>
                    <a:lnTo>
                      <a:pt x="24851" y="9029"/>
                    </a:lnTo>
                    <a:lnTo>
                      <a:pt x="24785" y="9162"/>
                    </a:lnTo>
                    <a:cubicBezTo>
                      <a:pt x="24785" y="9162"/>
                      <a:pt x="24751" y="9196"/>
                      <a:pt x="24785" y="9196"/>
                    </a:cubicBezTo>
                    <a:lnTo>
                      <a:pt x="24851" y="9229"/>
                    </a:lnTo>
                    <a:lnTo>
                      <a:pt x="25085" y="9363"/>
                    </a:lnTo>
                    <a:lnTo>
                      <a:pt x="25619" y="9596"/>
                    </a:lnTo>
                    <a:lnTo>
                      <a:pt x="25852" y="9730"/>
                    </a:lnTo>
                    <a:cubicBezTo>
                      <a:pt x="26586" y="10130"/>
                      <a:pt x="27220" y="10630"/>
                      <a:pt x="27753" y="11264"/>
                    </a:cubicBezTo>
                    <a:cubicBezTo>
                      <a:pt x="27920" y="11497"/>
                      <a:pt x="28120" y="11731"/>
                      <a:pt x="28254" y="11964"/>
                    </a:cubicBezTo>
                    <a:cubicBezTo>
                      <a:pt x="28521" y="12331"/>
                      <a:pt x="28654" y="12798"/>
                      <a:pt x="28687" y="13265"/>
                    </a:cubicBezTo>
                    <a:cubicBezTo>
                      <a:pt x="28687" y="13699"/>
                      <a:pt x="28654" y="14133"/>
                      <a:pt x="28554" y="14600"/>
                    </a:cubicBezTo>
                    <a:cubicBezTo>
                      <a:pt x="28454" y="14967"/>
                      <a:pt x="28287" y="15334"/>
                      <a:pt x="28020" y="15634"/>
                    </a:cubicBezTo>
                    <a:cubicBezTo>
                      <a:pt x="27753" y="15901"/>
                      <a:pt x="27420" y="16101"/>
                      <a:pt x="27053" y="16234"/>
                    </a:cubicBezTo>
                    <a:cubicBezTo>
                      <a:pt x="26719" y="16334"/>
                      <a:pt x="26386" y="16368"/>
                      <a:pt x="26019" y="16368"/>
                    </a:cubicBezTo>
                    <a:cubicBezTo>
                      <a:pt x="25685" y="16334"/>
                      <a:pt x="25318" y="16268"/>
                      <a:pt x="24985" y="16167"/>
                    </a:cubicBezTo>
                    <a:cubicBezTo>
                      <a:pt x="24751" y="16101"/>
                      <a:pt x="24551" y="16001"/>
                      <a:pt x="24351" y="15867"/>
                    </a:cubicBezTo>
                    <a:cubicBezTo>
                      <a:pt x="23984" y="15634"/>
                      <a:pt x="23584" y="15434"/>
                      <a:pt x="23150" y="15200"/>
                    </a:cubicBezTo>
                    <a:lnTo>
                      <a:pt x="22983" y="15133"/>
                    </a:lnTo>
                    <a:lnTo>
                      <a:pt x="22983" y="15133"/>
                    </a:lnTo>
                    <a:cubicBezTo>
                      <a:pt x="23050" y="15367"/>
                      <a:pt x="23117" y="15767"/>
                      <a:pt x="23184" y="16201"/>
                    </a:cubicBezTo>
                    <a:cubicBezTo>
                      <a:pt x="23217" y="16301"/>
                      <a:pt x="23217" y="16434"/>
                      <a:pt x="23217" y="16534"/>
                    </a:cubicBezTo>
                    <a:lnTo>
                      <a:pt x="23217" y="16701"/>
                    </a:lnTo>
                    <a:cubicBezTo>
                      <a:pt x="23217" y="16801"/>
                      <a:pt x="23217" y="16901"/>
                      <a:pt x="23217" y="17001"/>
                    </a:cubicBezTo>
                    <a:cubicBezTo>
                      <a:pt x="23184" y="17368"/>
                      <a:pt x="23083" y="17702"/>
                      <a:pt x="22917" y="18035"/>
                    </a:cubicBezTo>
                    <a:cubicBezTo>
                      <a:pt x="22717" y="18436"/>
                      <a:pt x="22416" y="18803"/>
                      <a:pt x="22083" y="19103"/>
                    </a:cubicBezTo>
                    <a:cubicBezTo>
                      <a:pt x="21749" y="19370"/>
                      <a:pt x="21316" y="19570"/>
                      <a:pt x="20882" y="19670"/>
                    </a:cubicBezTo>
                    <a:cubicBezTo>
                      <a:pt x="20687" y="19719"/>
                      <a:pt x="20473" y="19750"/>
                      <a:pt x="20268" y="19750"/>
                    </a:cubicBezTo>
                    <a:cubicBezTo>
                      <a:pt x="20193" y="19750"/>
                      <a:pt x="20119" y="19746"/>
                      <a:pt x="20048" y="19737"/>
                    </a:cubicBezTo>
                    <a:cubicBezTo>
                      <a:pt x="19848" y="19703"/>
                      <a:pt x="19681" y="19670"/>
                      <a:pt x="19481" y="19603"/>
                    </a:cubicBezTo>
                    <a:cubicBezTo>
                      <a:pt x="19314" y="19537"/>
                      <a:pt x="19114" y="19470"/>
                      <a:pt x="18947" y="19403"/>
                    </a:cubicBezTo>
                    <a:cubicBezTo>
                      <a:pt x="18680" y="19270"/>
                      <a:pt x="18447" y="19103"/>
                      <a:pt x="18247" y="18903"/>
                    </a:cubicBezTo>
                    <a:cubicBezTo>
                      <a:pt x="17980" y="18636"/>
                      <a:pt x="17780" y="18369"/>
                      <a:pt x="17580" y="18069"/>
                    </a:cubicBezTo>
                    <a:cubicBezTo>
                      <a:pt x="17513" y="17935"/>
                      <a:pt x="17446" y="17702"/>
                      <a:pt x="17379" y="17535"/>
                    </a:cubicBezTo>
                    <a:cubicBezTo>
                      <a:pt x="17346" y="17468"/>
                      <a:pt x="17313" y="17402"/>
                      <a:pt x="17313" y="17368"/>
                    </a:cubicBezTo>
                    <a:lnTo>
                      <a:pt x="17279" y="17101"/>
                    </a:lnTo>
                    <a:lnTo>
                      <a:pt x="17179" y="16568"/>
                    </a:lnTo>
                    <a:cubicBezTo>
                      <a:pt x="17079" y="15767"/>
                      <a:pt x="16946" y="15000"/>
                      <a:pt x="16846" y="14199"/>
                    </a:cubicBezTo>
                    <a:cubicBezTo>
                      <a:pt x="16779" y="14566"/>
                      <a:pt x="16746" y="15067"/>
                      <a:pt x="16679" y="15634"/>
                    </a:cubicBezTo>
                    <a:cubicBezTo>
                      <a:pt x="16612" y="16167"/>
                      <a:pt x="16545" y="16701"/>
                      <a:pt x="16479" y="17235"/>
                    </a:cubicBezTo>
                    <a:lnTo>
                      <a:pt x="16345" y="17769"/>
                    </a:lnTo>
                    <a:lnTo>
                      <a:pt x="16312" y="18035"/>
                    </a:lnTo>
                    <a:cubicBezTo>
                      <a:pt x="16279" y="18069"/>
                      <a:pt x="16279" y="18102"/>
                      <a:pt x="16245" y="18136"/>
                    </a:cubicBezTo>
                    <a:lnTo>
                      <a:pt x="16245" y="18202"/>
                    </a:lnTo>
                    <a:cubicBezTo>
                      <a:pt x="16179" y="18369"/>
                      <a:pt x="16078" y="18502"/>
                      <a:pt x="16012" y="18669"/>
                    </a:cubicBezTo>
                    <a:cubicBezTo>
                      <a:pt x="15812" y="18969"/>
                      <a:pt x="15578" y="19236"/>
                      <a:pt x="15278" y="19436"/>
                    </a:cubicBezTo>
                    <a:cubicBezTo>
                      <a:pt x="14944" y="19670"/>
                      <a:pt x="14611" y="19870"/>
                      <a:pt x="14244" y="20037"/>
                    </a:cubicBezTo>
                    <a:cubicBezTo>
                      <a:pt x="13810" y="20270"/>
                      <a:pt x="13343" y="20471"/>
                      <a:pt x="12843" y="20637"/>
                    </a:cubicBezTo>
                    <a:cubicBezTo>
                      <a:pt x="12643" y="20687"/>
                      <a:pt x="12643" y="20704"/>
                      <a:pt x="12639" y="20704"/>
                    </a:cubicBezTo>
                    <a:cubicBezTo>
                      <a:pt x="12634" y="20704"/>
                      <a:pt x="12626" y="20687"/>
                      <a:pt x="12409" y="20671"/>
                    </a:cubicBezTo>
                    <a:cubicBezTo>
                      <a:pt x="11775" y="20571"/>
                      <a:pt x="11142" y="20370"/>
                      <a:pt x="10608" y="20004"/>
                    </a:cubicBezTo>
                    <a:cubicBezTo>
                      <a:pt x="10141" y="19770"/>
                      <a:pt x="9741" y="19436"/>
                      <a:pt x="9440" y="19003"/>
                    </a:cubicBezTo>
                    <a:cubicBezTo>
                      <a:pt x="9240" y="18636"/>
                      <a:pt x="9073" y="18369"/>
                      <a:pt x="8940" y="18069"/>
                    </a:cubicBezTo>
                    <a:cubicBezTo>
                      <a:pt x="8773" y="17769"/>
                      <a:pt x="8606" y="17402"/>
                      <a:pt x="8506" y="17068"/>
                    </a:cubicBezTo>
                    <a:cubicBezTo>
                      <a:pt x="8440" y="16868"/>
                      <a:pt x="8440" y="16701"/>
                      <a:pt x="8473" y="16501"/>
                    </a:cubicBezTo>
                    <a:cubicBezTo>
                      <a:pt x="8473" y="16434"/>
                      <a:pt x="8473" y="16368"/>
                      <a:pt x="8473" y="16301"/>
                    </a:cubicBezTo>
                    <a:cubicBezTo>
                      <a:pt x="8473" y="16201"/>
                      <a:pt x="8506" y="16101"/>
                      <a:pt x="8540" y="16001"/>
                    </a:cubicBezTo>
                    <a:cubicBezTo>
                      <a:pt x="8573" y="15801"/>
                      <a:pt x="8640" y="15567"/>
                      <a:pt x="8673" y="15367"/>
                    </a:cubicBezTo>
                    <a:cubicBezTo>
                      <a:pt x="8740" y="15067"/>
                      <a:pt x="8840" y="14733"/>
                      <a:pt x="8907" y="14366"/>
                    </a:cubicBezTo>
                    <a:lnTo>
                      <a:pt x="8907" y="14366"/>
                    </a:lnTo>
                    <a:cubicBezTo>
                      <a:pt x="8740" y="14533"/>
                      <a:pt x="8540" y="14700"/>
                      <a:pt x="8373" y="14867"/>
                    </a:cubicBezTo>
                    <a:cubicBezTo>
                      <a:pt x="8173" y="15067"/>
                      <a:pt x="7939" y="15267"/>
                      <a:pt x="7773" y="15434"/>
                    </a:cubicBezTo>
                    <a:lnTo>
                      <a:pt x="6972" y="16067"/>
                    </a:lnTo>
                    <a:cubicBezTo>
                      <a:pt x="6638" y="16201"/>
                      <a:pt x="6271" y="16334"/>
                      <a:pt x="5905" y="16401"/>
                    </a:cubicBezTo>
                    <a:cubicBezTo>
                      <a:pt x="5704" y="16468"/>
                      <a:pt x="5504" y="16501"/>
                      <a:pt x="5304" y="16501"/>
                    </a:cubicBezTo>
                    <a:cubicBezTo>
                      <a:pt x="5054" y="16534"/>
                      <a:pt x="4804" y="16551"/>
                      <a:pt x="4554" y="16551"/>
                    </a:cubicBezTo>
                    <a:cubicBezTo>
                      <a:pt x="4303" y="16551"/>
                      <a:pt x="4053" y="16534"/>
                      <a:pt x="3803" y="16501"/>
                    </a:cubicBezTo>
                    <a:cubicBezTo>
                      <a:pt x="3403" y="16434"/>
                      <a:pt x="3002" y="16268"/>
                      <a:pt x="2636" y="16101"/>
                    </a:cubicBezTo>
                    <a:cubicBezTo>
                      <a:pt x="2269" y="15934"/>
                      <a:pt x="1935" y="15700"/>
                      <a:pt x="1635" y="15434"/>
                    </a:cubicBezTo>
                    <a:cubicBezTo>
                      <a:pt x="1301" y="15033"/>
                      <a:pt x="1034" y="14566"/>
                      <a:pt x="934" y="14066"/>
                    </a:cubicBezTo>
                    <a:cubicBezTo>
                      <a:pt x="834" y="13799"/>
                      <a:pt x="768" y="13532"/>
                      <a:pt x="734" y="13265"/>
                    </a:cubicBezTo>
                    <a:cubicBezTo>
                      <a:pt x="667" y="12832"/>
                      <a:pt x="667" y="12398"/>
                      <a:pt x="801" y="11998"/>
                    </a:cubicBezTo>
                    <a:cubicBezTo>
                      <a:pt x="901" y="11598"/>
                      <a:pt x="1134" y="11231"/>
                      <a:pt x="1401" y="10930"/>
                    </a:cubicBezTo>
                    <a:cubicBezTo>
                      <a:pt x="1735" y="10664"/>
                      <a:pt x="2035" y="10397"/>
                      <a:pt x="2402" y="10163"/>
                    </a:cubicBezTo>
                    <a:cubicBezTo>
                      <a:pt x="2469" y="10096"/>
                      <a:pt x="2569" y="10030"/>
                      <a:pt x="2669" y="9996"/>
                    </a:cubicBezTo>
                    <a:lnTo>
                      <a:pt x="2802" y="9896"/>
                    </a:lnTo>
                    <a:cubicBezTo>
                      <a:pt x="2902" y="9896"/>
                      <a:pt x="3036" y="9863"/>
                      <a:pt x="3136" y="9830"/>
                    </a:cubicBezTo>
                    <a:lnTo>
                      <a:pt x="3269" y="9796"/>
                    </a:lnTo>
                    <a:cubicBezTo>
                      <a:pt x="3336" y="9763"/>
                      <a:pt x="3403" y="9763"/>
                      <a:pt x="3436" y="9763"/>
                    </a:cubicBezTo>
                    <a:lnTo>
                      <a:pt x="3936" y="9763"/>
                    </a:lnTo>
                    <a:cubicBezTo>
                      <a:pt x="4025" y="9752"/>
                      <a:pt x="4133" y="9748"/>
                      <a:pt x="4249" y="9748"/>
                    </a:cubicBezTo>
                    <a:cubicBezTo>
                      <a:pt x="4481" y="9748"/>
                      <a:pt x="4748" y="9763"/>
                      <a:pt x="4971" y="9763"/>
                    </a:cubicBezTo>
                    <a:lnTo>
                      <a:pt x="6105" y="9763"/>
                    </a:lnTo>
                    <a:lnTo>
                      <a:pt x="4904" y="9396"/>
                    </a:lnTo>
                    <a:lnTo>
                      <a:pt x="4237" y="9162"/>
                    </a:lnTo>
                    <a:lnTo>
                      <a:pt x="3903" y="9062"/>
                    </a:lnTo>
                    <a:lnTo>
                      <a:pt x="3703" y="8962"/>
                    </a:lnTo>
                    <a:cubicBezTo>
                      <a:pt x="3603" y="8896"/>
                      <a:pt x="3436" y="8862"/>
                      <a:pt x="3336" y="8796"/>
                    </a:cubicBezTo>
                    <a:lnTo>
                      <a:pt x="3169" y="8629"/>
                    </a:lnTo>
                    <a:cubicBezTo>
                      <a:pt x="3103" y="8595"/>
                      <a:pt x="3036" y="8529"/>
                      <a:pt x="3036" y="8529"/>
                    </a:cubicBezTo>
                    <a:lnTo>
                      <a:pt x="2969" y="8462"/>
                    </a:lnTo>
                    <a:cubicBezTo>
                      <a:pt x="2802" y="8195"/>
                      <a:pt x="2602" y="7962"/>
                      <a:pt x="2435" y="7695"/>
                    </a:cubicBezTo>
                    <a:cubicBezTo>
                      <a:pt x="2269" y="7428"/>
                      <a:pt x="2135" y="7161"/>
                      <a:pt x="2068" y="6827"/>
                    </a:cubicBezTo>
                    <a:cubicBezTo>
                      <a:pt x="2035" y="6627"/>
                      <a:pt x="2002" y="6394"/>
                      <a:pt x="2002" y="6194"/>
                    </a:cubicBezTo>
                    <a:cubicBezTo>
                      <a:pt x="2035" y="5660"/>
                      <a:pt x="2235" y="5126"/>
                      <a:pt x="2535" y="4693"/>
                    </a:cubicBezTo>
                    <a:cubicBezTo>
                      <a:pt x="2702" y="4426"/>
                      <a:pt x="2936" y="4159"/>
                      <a:pt x="3236" y="3925"/>
                    </a:cubicBezTo>
                    <a:cubicBezTo>
                      <a:pt x="3570" y="3725"/>
                      <a:pt x="3903" y="3492"/>
                      <a:pt x="4270" y="3325"/>
                    </a:cubicBezTo>
                    <a:cubicBezTo>
                      <a:pt x="4403" y="3225"/>
                      <a:pt x="4470" y="3225"/>
                      <a:pt x="4537" y="3058"/>
                    </a:cubicBezTo>
                    <a:cubicBezTo>
                      <a:pt x="4593" y="2946"/>
                      <a:pt x="4389" y="2809"/>
                      <a:pt x="4123" y="2809"/>
                    </a:cubicBezTo>
                    <a:cubicBezTo>
                      <a:pt x="4074" y="2809"/>
                      <a:pt x="4022" y="2814"/>
                      <a:pt x="3970" y="2825"/>
                    </a:cubicBezTo>
                    <a:cubicBezTo>
                      <a:pt x="3636" y="2925"/>
                      <a:pt x="3336" y="3091"/>
                      <a:pt x="3103" y="3325"/>
                    </a:cubicBezTo>
                    <a:cubicBezTo>
                      <a:pt x="2702" y="3592"/>
                      <a:pt x="2369" y="3892"/>
                      <a:pt x="2068" y="4259"/>
                    </a:cubicBezTo>
                    <a:cubicBezTo>
                      <a:pt x="1902" y="4492"/>
                      <a:pt x="1768" y="4759"/>
                      <a:pt x="1668" y="5026"/>
                    </a:cubicBezTo>
                    <a:cubicBezTo>
                      <a:pt x="1535" y="5293"/>
                      <a:pt x="1435" y="5560"/>
                      <a:pt x="1401" y="5860"/>
                    </a:cubicBezTo>
                    <a:cubicBezTo>
                      <a:pt x="1301" y="6360"/>
                      <a:pt x="1335" y="6894"/>
                      <a:pt x="1535" y="7361"/>
                    </a:cubicBezTo>
                    <a:cubicBezTo>
                      <a:pt x="1735" y="7895"/>
                      <a:pt x="2035" y="8362"/>
                      <a:pt x="2435" y="8796"/>
                    </a:cubicBezTo>
                    <a:lnTo>
                      <a:pt x="2602" y="8962"/>
                    </a:lnTo>
                    <a:cubicBezTo>
                      <a:pt x="2636" y="9029"/>
                      <a:pt x="2636" y="9029"/>
                      <a:pt x="2669" y="9062"/>
                    </a:cubicBezTo>
                    <a:cubicBezTo>
                      <a:pt x="2702" y="9129"/>
                      <a:pt x="2702" y="9129"/>
                      <a:pt x="2802" y="9162"/>
                    </a:cubicBezTo>
                    <a:cubicBezTo>
                      <a:pt x="2869" y="9162"/>
                      <a:pt x="2902" y="9196"/>
                      <a:pt x="2969" y="9229"/>
                    </a:cubicBezTo>
                    <a:lnTo>
                      <a:pt x="2869" y="9229"/>
                    </a:lnTo>
                    <a:cubicBezTo>
                      <a:pt x="2819" y="9213"/>
                      <a:pt x="2794" y="9204"/>
                      <a:pt x="2777" y="9204"/>
                    </a:cubicBezTo>
                    <a:cubicBezTo>
                      <a:pt x="2761" y="9204"/>
                      <a:pt x="2752" y="9213"/>
                      <a:pt x="2736" y="9229"/>
                    </a:cubicBezTo>
                    <a:cubicBezTo>
                      <a:pt x="2602" y="9296"/>
                      <a:pt x="2502" y="9363"/>
                      <a:pt x="2402" y="9396"/>
                    </a:cubicBezTo>
                    <a:cubicBezTo>
                      <a:pt x="2068" y="9596"/>
                      <a:pt x="1768" y="9763"/>
                      <a:pt x="1435" y="9963"/>
                    </a:cubicBezTo>
                    <a:cubicBezTo>
                      <a:pt x="1034" y="10230"/>
                      <a:pt x="734" y="10530"/>
                      <a:pt x="501" y="10930"/>
                    </a:cubicBezTo>
                    <a:cubicBezTo>
                      <a:pt x="234" y="11297"/>
                      <a:pt x="100" y="11731"/>
                      <a:pt x="34" y="12165"/>
                    </a:cubicBezTo>
                    <a:cubicBezTo>
                      <a:pt x="0" y="12598"/>
                      <a:pt x="0" y="13032"/>
                      <a:pt x="100" y="13466"/>
                    </a:cubicBezTo>
                    <a:cubicBezTo>
                      <a:pt x="100" y="13632"/>
                      <a:pt x="134" y="13766"/>
                      <a:pt x="200" y="13933"/>
                    </a:cubicBezTo>
                    <a:cubicBezTo>
                      <a:pt x="301" y="14400"/>
                      <a:pt x="467" y="14833"/>
                      <a:pt x="701" y="15267"/>
                    </a:cubicBezTo>
                    <a:cubicBezTo>
                      <a:pt x="968" y="15667"/>
                      <a:pt x="1301" y="16034"/>
                      <a:pt x="1735" y="16268"/>
                    </a:cubicBezTo>
                    <a:cubicBezTo>
                      <a:pt x="1968" y="16401"/>
                      <a:pt x="2302" y="16568"/>
                      <a:pt x="2602" y="16735"/>
                    </a:cubicBezTo>
                    <a:cubicBezTo>
                      <a:pt x="2936" y="16868"/>
                      <a:pt x="3269" y="16968"/>
                      <a:pt x="3603" y="17035"/>
                    </a:cubicBezTo>
                    <a:cubicBezTo>
                      <a:pt x="3988" y="17116"/>
                      <a:pt x="4382" y="17157"/>
                      <a:pt x="4776" y="17157"/>
                    </a:cubicBezTo>
                    <a:cubicBezTo>
                      <a:pt x="5509" y="17157"/>
                      <a:pt x="6245" y="17016"/>
                      <a:pt x="6939" y="16735"/>
                    </a:cubicBezTo>
                    <a:cubicBezTo>
                      <a:pt x="7139" y="16634"/>
                      <a:pt x="7306" y="16534"/>
                      <a:pt x="7506" y="16434"/>
                    </a:cubicBezTo>
                    <a:cubicBezTo>
                      <a:pt x="7606" y="16368"/>
                      <a:pt x="7706" y="16301"/>
                      <a:pt x="7773" y="16234"/>
                    </a:cubicBezTo>
                    <a:lnTo>
                      <a:pt x="7806" y="16167"/>
                    </a:lnTo>
                    <a:cubicBezTo>
                      <a:pt x="7839" y="16134"/>
                      <a:pt x="7839" y="16134"/>
                      <a:pt x="7873" y="16134"/>
                    </a:cubicBezTo>
                    <a:cubicBezTo>
                      <a:pt x="7906" y="16101"/>
                      <a:pt x="7939" y="16101"/>
                      <a:pt x="7939" y="16101"/>
                    </a:cubicBezTo>
                    <a:lnTo>
                      <a:pt x="7939" y="16101"/>
                    </a:lnTo>
                    <a:cubicBezTo>
                      <a:pt x="7906" y="16134"/>
                      <a:pt x="7906" y="16201"/>
                      <a:pt x="7873" y="16268"/>
                    </a:cubicBezTo>
                    <a:lnTo>
                      <a:pt x="7873" y="16301"/>
                    </a:lnTo>
                    <a:lnTo>
                      <a:pt x="7873" y="16401"/>
                    </a:lnTo>
                    <a:cubicBezTo>
                      <a:pt x="7873" y="16568"/>
                      <a:pt x="7906" y="16735"/>
                      <a:pt x="7939" y="16901"/>
                    </a:cubicBezTo>
                    <a:cubicBezTo>
                      <a:pt x="7973" y="17068"/>
                      <a:pt x="8006" y="17202"/>
                      <a:pt x="8039" y="17368"/>
                    </a:cubicBezTo>
                    <a:cubicBezTo>
                      <a:pt x="8073" y="17535"/>
                      <a:pt x="8139" y="17669"/>
                      <a:pt x="8206" y="17835"/>
                    </a:cubicBezTo>
                    <a:cubicBezTo>
                      <a:pt x="8340" y="18136"/>
                      <a:pt x="8473" y="18402"/>
                      <a:pt x="8673" y="18703"/>
                    </a:cubicBezTo>
                    <a:cubicBezTo>
                      <a:pt x="8740" y="18903"/>
                      <a:pt x="8840" y="19070"/>
                      <a:pt x="8973" y="19270"/>
                    </a:cubicBezTo>
                    <a:cubicBezTo>
                      <a:pt x="9107" y="19503"/>
                      <a:pt x="9307" y="19737"/>
                      <a:pt x="9507" y="19937"/>
                    </a:cubicBezTo>
                    <a:cubicBezTo>
                      <a:pt x="10007" y="20404"/>
                      <a:pt x="10608" y="20704"/>
                      <a:pt x="11242" y="20904"/>
                    </a:cubicBezTo>
                    <a:cubicBezTo>
                      <a:pt x="11622" y="21024"/>
                      <a:pt x="12014" y="21084"/>
                      <a:pt x="12411" y="21084"/>
                    </a:cubicBezTo>
                    <a:cubicBezTo>
                      <a:pt x="12676" y="21084"/>
                      <a:pt x="12943" y="21058"/>
                      <a:pt x="13210" y="21004"/>
                    </a:cubicBezTo>
                    <a:cubicBezTo>
                      <a:pt x="14144" y="20804"/>
                      <a:pt x="15044" y="20337"/>
                      <a:pt x="15745" y="19670"/>
                    </a:cubicBezTo>
                    <a:cubicBezTo>
                      <a:pt x="16179" y="19303"/>
                      <a:pt x="16512" y="18836"/>
                      <a:pt x="16746" y="18269"/>
                    </a:cubicBezTo>
                    <a:cubicBezTo>
                      <a:pt x="16746" y="18202"/>
                      <a:pt x="16779" y="18102"/>
                      <a:pt x="16846" y="18035"/>
                    </a:cubicBezTo>
                    <a:cubicBezTo>
                      <a:pt x="16846" y="18035"/>
                      <a:pt x="16846" y="18002"/>
                      <a:pt x="16846" y="18002"/>
                    </a:cubicBezTo>
                    <a:lnTo>
                      <a:pt x="16846" y="17969"/>
                    </a:lnTo>
                    <a:cubicBezTo>
                      <a:pt x="16850" y="17960"/>
                      <a:pt x="16855" y="17956"/>
                      <a:pt x="16859" y="17956"/>
                    </a:cubicBezTo>
                    <a:cubicBezTo>
                      <a:pt x="16889" y="17956"/>
                      <a:pt x="16926" y="18125"/>
                      <a:pt x="17012" y="18269"/>
                    </a:cubicBezTo>
                    <a:cubicBezTo>
                      <a:pt x="17213" y="18669"/>
                      <a:pt x="17479" y="19003"/>
                      <a:pt x="17780" y="19303"/>
                    </a:cubicBezTo>
                    <a:cubicBezTo>
                      <a:pt x="18047" y="19570"/>
                      <a:pt x="18380" y="19770"/>
                      <a:pt x="18714" y="19903"/>
                    </a:cubicBezTo>
                    <a:cubicBezTo>
                      <a:pt x="19047" y="20037"/>
                      <a:pt x="19414" y="20137"/>
                      <a:pt x="19748" y="20204"/>
                    </a:cubicBezTo>
                    <a:cubicBezTo>
                      <a:pt x="19804" y="20212"/>
                      <a:pt x="19860" y="20216"/>
                      <a:pt x="19915" y="20216"/>
                    </a:cubicBezTo>
                    <a:cubicBezTo>
                      <a:pt x="20188" y="20216"/>
                      <a:pt x="20451" y="20128"/>
                      <a:pt x="20721" y="20128"/>
                    </a:cubicBezTo>
                    <a:cubicBezTo>
                      <a:pt x="20818" y="20128"/>
                      <a:pt x="20916" y="20140"/>
                      <a:pt x="21015" y="20170"/>
                    </a:cubicBezTo>
                    <a:cubicBezTo>
                      <a:pt x="21282" y="20170"/>
                      <a:pt x="21549" y="20070"/>
                      <a:pt x="21783" y="19937"/>
                    </a:cubicBezTo>
                    <a:cubicBezTo>
                      <a:pt x="21949" y="19870"/>
                      <a:pt x="22083" y="19770"/>
                      <a:pt x="22216" y="19670"/>
                    </a:cubicBezTo>
                    <a:lnTo>
                      <a:pt x="22483" y="19436"/>
                    </a:lnTo>
                    <a:cubicBezTo>
                      <a:pt x="23017" y="18969"/>
                      <a:pt x="23384" y="18402"/>
                      <a:pt x="23617" y="17769"/>
                    </a:cubicBezTo>
                    <a:cubicBezTo>
                      <a:pt x="23717" y="17435"/>
                      <a:pt x="23817" y="17101"/>
                      <a:pt x="23817" y="16768"/>
                    </a:cubicBezTo>
                    <a:lnTo>
                      <a:pt x="23817" y="16501"/>
                    </a:lnTo>
                    <a:cubicBezTo>
                      <a:pt x="23817" y="16468"/>
                      <a:pt x="23817" y="16434"/>
                      <a:pt x="23817" y="16401"/>
                    </a:cubicBezTo>
                    <a:cubicBezTo>
                      <a:pt x="23817" y="16334"/>
                      <a:pt x="23817" y="16268"/>
                      <a:pt x="23784" y="16201"/>
                    </a:cubicBezTo>
                    <a:lnTo>
                      <a:pt x="23784" y="16167"/>
                    </a:lnTo>
                    <a:lnTo>
                      <a:pt x="23851" y="16167"/>
                    </a:lnTo>
                    <a:lnTo>
                      <a:pt x="23917" y="16234"/>
                    </a:lnTo>
                    <a:lnTo>
                      <a:pt x="24084" y="16301"/>
                    </a:lnTo>
                    <a:lnTo>
                      <a:pt x="24284" y="16434"/>
                    </a:lnTo>
                    <a:cubicBezTo>
                      <a:pt x="24351" y="16468"/>
                      <a:pt x="24451" y="16501"/>
                      <a:pt x="24551" y="16568"/>
                    </a:cubicBezTo>
                    <a:cubicBezTo>
                      <a:pt x="24718" y="16634"/>
                      <a:pt x="24918" y="16701"/>
                      <a:pt x="25085" y="16768"/>
                    </a:cubicBezTo>
                    <a:cubicBezTo>
                      <a:pt x="25391" y="16870"/>
                      <a:pt x="25696" y="16913"/>
                      <a:pt x="26002" y="16913"/>
                    </a:cubicBezTo>
                    <a:cubicBezTo>
                      <a:pt x="26097" y="16913"/>
                      <a:pt x="26191" y="16909"/>
                      <a:pt x="26286" y="16901"/>
                    </a:cubicBezTo>
                    <a:cubicBezTo>
                      <a:pt x="26619" y="16901"/>
                      <a:pt x="26920" y="16835"/>
                      <a:pt x="27253" y="16768"/>
                    </a:cubicBezTo>
                    <a:cubicBezTo>
                      <a:pt x="27553" y="16668"/>
                      <a:pt x="27820" y="16534"/>
                      <a:pt x="28054" y="16301"/>
                    </a:cubicBezTo>
                    <a:cubicBezTo>
                      <a:pt x="28054" y="16301"/>
                      <a:pt x="28087" y="16268"/>
                      <a:pt x="28120" y="16268"/>
                    </a:cubicBezTo>
                    <a:cubicBezTo>
                      <a:pt x="28954" y="15500"/>
                      <a:pt x="29321" y="14400"/>
                      <a:pt x="29188" y="13332"/>
                    </a:cubicBezTo>
                    <a:cubicBezTo>
                      <a:pt x="29121" y="12598"/>
                      <a:pt x="28888" y="11931"/>
                      <a:pt x="28521" y="11297"/>
                    </a:cubicBezTo>
                    <a:cubicBezTo>
                      <a:pt x="28387" y="11097"/>
                      <a:pt x="28254" y="10897"/>
                      <a:pt x="28087" y="10730"/>
                    </a:cubicBezTo>
                    <a:cubicBezTo>
                      <a:pt x="27520" y="10096"/>
                      <a:pt x="26853" y="9596"/>
                      <a:pt x="26152" y="9162"/>
                    </a:cubicBezTo>
                    <a:cubicBezTo>
                      <a:pt x="26019" y="9096"/>
                      <a:pt x="25785" y="8996"/>
                      <a:pt x="25785" y="8996"/>
                    </a:cubicBezTo>
                    <a:lnTo>
                      <a:pt x="25685" y="8962"/>
                    </a:lnTo>
                    <a:cubicBezTo>
                      <a:pt x="25652" y="8929"/>
                      <a:pt x="25652" y="8929"/>
                      <a:pt x="25652" y="8929"/>
                    </a:cubicBezTo>
                    <a:lnTo>
                      <a:pt x="25652" y="8896"/>
                    </a:lnTo>
                    <a:cubicBezTo>
                      <a:pt x="25719" y="8829"/>
                      <a:pt x="25919" y="8495"/>
                      <a:pt x="26052" y="8195"/>
                    </a:cubicBezTo>
                    <a:cubicBezTo>
                      <a:pt x="26319" y="7628"/>
                      <a:pt x="26519" y="7028"/>
                      <a:pt x="26553" y="6360"/>
                    </a:cubicBezTo>
                    <a:cubicBezTo>
                      <a:pt x="26619" y="5893"/>
                      <a:pt x="26586" y="5426"/>
                      <a:pt x="26453" y="4993"/>
                    </a:cubicBezTo>
                    <a:cubicBezTo>
                      <a:pt x="26352" y="4726"/>
                      <a:pt x="26252" y="4459"/>
                      <a:pt x="26119" y="4226"/>
                    </a:cubicBezTo>
                    <a:cubicBezTo>
                      <a:pt x="25919" y="3759"/>
                      <a:pt x="25685" y="3358"/>
                      <a:pt x="25418" y="2925"/>
                    </a:cubicBezTo>
                    <a:cubicBezTo>
                      <a:pt x="25052" y="2491"/>
                      <a:pt x="24585" y="2091"/>
                      <a:pt x="24051" y="1824"/>
                    </a:cubicBezTo>
                    <a:cubicBezTo>
                      <a:pt x="23784" y="1657"/>
                      <a:pt x="23484" y="1490"/>
                      <a:pt x="23184" y="1390"/>
                    </a:cubicBezTo>
                    <a:cubicBezTo>
                      <a:pt x="22636" y="1152"/>
                      <a:pt x="22053" y="1033"/>
                      <a:pt x="21462" y="1033"/>
                    </a:cubicBezTo>
                    <a:cubicBezTo>
                      <a:pt x="21225" y="1033"/>
                      <a:pt x="20987" y="1052"/>
                      <a:pt x="20748" y="1090"/>
                    </a:cubicBezTo>
                    <a:cubicBezTo>
                      <a:pt x="19948" y="1190"/>
                      <a:pt x="19214" y="1524"/>
                      <a:pt x="18580" y="2024"/>
                    </a:cubicBezTo>
                    <a:cubicBezTo>
                      <a:pt x="18180" y="2324"/>
                      <a:pt x="17813" y="2658"/>
                      <a:pt x="17513" y="3025"/>
                    </a:cubicBezTo>
                    <a:cubicBezTo>
                      <a:pt x="17346" y="3192"/>
                      <a:pt x="17213" y="3392"/>
                      <a:pt x="17079" y="3592"/>
                    </a:cubicBezTo>
                    <a:lnTo>
                      <a:pt x="17012" y="3759"/>
                    </a:lnTo>
                    <a:lnTo>
                      <a:pt x="16979" y="3825"/>
                    </a:lnTo>
                    <a:cubicBezTo>
                      <a:pt x="16946" y="3859"/>
                      <a:pt x="16946" y="3892"/>
                      <a:pt x="16946" y="3959"/>
                    </a:cubicBezTo>
                    <a:cubicBezTo>
                      <a:pt x="16912" y="3959"/>
                      <a:pt x="16879" y="3892"/>
                      <a:pt x="16846" y="3759"/>
                    </a:cubicBezTo>
                    <a:lnTo>
                      <a:pt x="16846" y="3725"/>
                    </a:lnTo>
                    <a:lnTo>
                      <a:pt x="16812" y="3659"/>
                    </a:lnTo>
                    <a:lnTo>
                      <a:pt x="16746" y="3492"/>
                    </a:lnTo>
                    <a:cubicBezTo>
                      <a:pt x="16679" y="3392"/>
                      <a:pt x="16646" y="3292"/>
                      <a:pt x="16579" y="3192"/>
                    </a:cubicBezTo>
                    <a:cubicBezTo>
                      <a:pt x="16479" y="2991"/>
                      <a:pt x="16379" y="2825"/>
                      <a:pt x="16279" y="2624"/>
                    </a:cubicBezTo>
                    <a:cubicBezTo>
                      <a:pt x="15945" y="2057"/>
                      <a:pt x="15478" y="1524"/>
                      <a:pt x="14944" y="1123"/>
                    </a:cubicBezTo>
                    <a:cubicBezTo>
                      <a:pt x="14411" y="723"/>
                      <a:pt x="13810" y="423"/>
                      <a:pt x="13176" y="189"/>
                    </a:cubicBezTo>
                    <a:cubicBezTo>
                      <a:pt x="12910" y="123"/>
                      <a:pt x="12676" y="89"/>
                      <a:pt x="12409" y="56"/>
                    </a:cubicBezTo>
                    <a:cubicBezTo>
                      <a:pt x="12214" y="17"/>
                      <a:pt x="12018" y="1"/>
                      <a:pt x="11823" y="1"/>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71"/>
              <p:cNvSpPr/>
              <p:nvPr/>
            </p:nvSpPr>
            <p:spPr>
              <a:xfrm>
                <a:off x="-839575" y="4953863"/>
                <a:ext cx="768925" cy="508000"/>
              </a:xfrm>
              <a:custGeom>
                <a:avLst/>
                <a:gdLst/>
                <a:ahLst/>
                <a:cxnLst/>
                <a:rect l="l" t="t" r="r" b="b"/>
                <a:pathLst>
                  <a:path w="30757" h="20320" extrusionOk="0">
                    <a:moveTo>
                      <a:pt x="12476" y="0"/>
                    </a:moveTo>
                    <a:cubicBezTo>
                      <a:pt x="11943" y="0"/>
                      <a:pt x="11409" y="100"/>
                      <a:pt x="10875" y="234"/>
                    </a:cubicBezTo>
                    <a:cubicBezTo>
                      <a:pt x="10341" y="367"/>
                      <a:pt x="9841" y="667"/>
                      <a:pt x="9441" y="1101"/>
                    </a:cubicBezTo>
                    <a:cubicBezTo>
                      <a:pt x="9074" y="1535"/>
                      <a:pt x="8774" y="2035"/>
                      <a:pt x="8540" y="2602"/>
                    </a:cubicBezTo>
                    <a:cubicBezTo>
                      <a:pt x="8440" y="2836"/>
                      <a:pt x="8240" y="3269"/>
                      <a:pt x="8107" y="3703"/>
                    </a:cubicBezTo>
                    <a:cubicBezTo>
                      <a:pt x="7973" y="4103"/>
                      <a:pt x="7873" y="4503"/>
                      <a:pt x="7806" y="4637"/>
                    </a:cubicBezTo>
                    <a:cubicBezTo>
                      <a:pt x="7706" y="5004"/>
                      <a:pt x="7640" y="5371"/>
                      <a:pt x="7640" y="5771"/>
                    </a:cubicBezTo>
                    <a:cubicBezTo>
                      <a:pt x="7673" y="5838"/>
                      <a:pt x="7673" y="5938"/>
                      <a:pt x="7673" y="6038"/>
                    </a:cubicBezTo>
                    <a:cubicBezTo>
                      <a:pt x="7656" y="6071"/>
                      <a:pt x="7648" y="6080"/>
                      <a:pt x="7644" y="6080"/>
                    </a:cubicBezTo>
                    <a:cubicBezTo>
                      <a:pt x="7640" y="6080"/>
                      <a:pt x="7640" y="6071"/>
                      <a:pt x="7640" y="6071"/>
                    </a:cubicBezTo>
                    <a:cubicBezTo>
                      <a:pt x="7640" y="6071"/>
                      <a:pt x="7606" y="6038"/>
                      <a:pt x="7606" y="6038"/>
                    </a:cubicBezTo>
                    <a:cubicBezTo>
                      <a:pt x="7573" y="6004"/>
                      <a:pt x="7539" y="5938"/>
                      <a:pt x="7539" y="5904"/>
                    </a:cubicBezTo>
                    <a:lnTo>
                      <a:pt x="7473" y="5804"/>
                    </a:lnTo>
                    <a:cubicBezTo>
                      <a:pt x="7406" y="5738"/>
                      <a:pt x="7339" y="5671"/>
                      <a:pt x="7273" y="5604"/>
                    </a:cubicBezTo>
                    <a:cubicBezTo>
                      <a:pt x="7039" y="5371"/>
                      <a:pt x="6739" y="5137"/>
                      <a:pt x="6405" y="5004"/>
                    </a:cubicBezTo>
                    <a:cubicBezTo>
                      <a:pt x="6005" y="4804"/>
                      <a:pt x="5571" y="4670"/>
                      <a:pt x="5104" y="4637"/>
                    </a:cubicBezTo>
                    <a:cubicBezTo>
                      <a:pt x="4949" y="4608"/>
                      <a:pt x="4790" y="4593"/>
                      <a:pt x="4632" y="4593"/>
                    </a:cubicBezTo>
                    <a:cubicBezTo>
                      <a:pt x="4249" y="4593"/>
                      <a:pt x="3867" y="4681"/>
                      <a:pt x="3537" y="4870"/>
                    </a:cubicBezTo>
                    <a:cubicBezTo>
                      <a:pt x="3370" y="4937"/>
                      <a:pt x="3270" y="5037"/>
                      <a:pt x="3203" y="5204"/>
                    </a:cubicBezTo>
                    <a:cubicBezTo>
                      <a:pt x="3203" y="5271"/>
                      <a:pt x="3303" y="5337"/>
                      <a:pt x="3437" y="5371"/>
                    </a:cubicBezTo>
                    <a:lnTo>
                      <a:pt x="3837" y="5371"/>
                    </a:lnTo>
                    <a:cubicBezTo>
                      <a:pt x="4137" y="5271"/>
                      <a:pt x="4437" y="5204"/>
                      <a:pt x="4771" y="5171"/>
                    </a:cubicBezTo>
                    <a:cubicBezTo>
                      <a:pt x="5204" y="5204"/>
                      <a:pt x="5605" y="5304"/>
                      <a:pt x="6005" y="5504"/>
                    </a:cubicBezTo>
                    <a:cubicBezTo>
                      <a:pt x="6272" y="5604"/>
                      <a:pt x="6505" y="5738"/>
                      <a:pt x="6706" y="5938"/>
                    </a:cubicBezTo>
                    <a:cubicBezTo>
                      <a:pt x="6806" y="6004"/>
                      <a:pt x="6872" y="6105"/>
                      <a:pt x="6972" y="6205"/>
                    </a:cubicBezTo>
                    <a:lnTo>
                      <a:pt x="7072" y="6305"/>
                    </a:lnTo>
                    <a:cubicBezTo>
                      <a:pt x="7106" y="6371"/>
                      <a:pt x="7139" y="6405"/>
                      <a:pt x="7173" y="6471"/>
                    </a:cubicBezTo>
                    <a:cubicBezTo>
                      <a:pt x="7239" y="6538"/>
                      <a:pt x="7273" y="6605"/>
                      <a:pt x="7306" y="6672"/>
                    </a:cubicBezTo>
                    <a:lnTo>
                      <a:pt x="7439" y="7005"/>
                    </a:lnTo>
                    <a:lnTo>
                      <a:pt x="7573" y="7372"/>
                    </a:lnTo>
                    <a:lnTo>
                      <a:pt x="7640" y="7572"/>
                    </a:lnTo>
                    <a:lnTo>
                      <a:pt x="7740" y="7806"/>
                    </a:lnTo>
                    <a:lnTo>
                      <a:pt x="8107" y="8806"/>
                    </a:lnTo>
                    <a:cubicBezTo>
                      <a:pt x="8140" y="8440"/>
                      <a:pt x="8173" y="8540"/>
                      <a:pt x="8173" y="8173"/>
                    </a:cubicBezTo>
                    <a:lnTo>
                      <a:pt x="8207" y="7239"/>
                    </a:lnTo>
                    <a:cubicBezTo>
                      <a:pt x="8207" y="6772"/>
                      <a:pt x="8240" y="6238"/>
                      <a:pt x="8273" y="5804"/>
                    </a:cubicBezTo>
                    <a:cubicBezTo>
                      <a:pt x="8273" y="5504"/>
                      <a:pt x="8307" y="5204"/>
                      <a:pt x="8373" y="4904"/>
                    </a:cubicBezTo>
                    <a:cubicBezTo>
                      <a:pt x="8473" y="4603"/>
                      <a:pt x="8540" y="4303"/>
                      <a:pt x="8607" y="4003"/>
                    </a:cubicBezTo>
                    <a:cubicBezTo>
                      <a:pt x="8674" y="3669"/>
                      <a:pt x="8774" y="3336"/>
                      <a:pt x="8940" y="3036"/>
                    </a:cubicBezTo>
                    <a:cubicBezTo>
                      <a:pt x="9141" y="2635"/>
                      <a:pt x="9374" y="2202"/>
                      <a:pt x="9641" y="1835"/>
                    </a:cubicBezTo>
                    <a:cubicBezTo>
                      <a:pt x="9841" y="1535"/>
                      <a:pt x="10141" y="1301"/>
                      <a:pt x="10475" y="1134"/>
                    </a:cubicBezTo>
                    <a:cubicBezTo>
                      <a:pt x="10842" y="1001"/>
                      <a:pt x="11242" y="867"/>
                      <a:pt x="11642" y="801"/>
                    </a:cubicBezTo>
                    <a:cubicBezTo>
                      <a:pt x="11921" y="743"/>
                      <a:pt x="12200" y="713"/>
                      <a:pt x="12478" y="713"/>
                    </a:cubicBezTo>
                    <a:cubicBezTo>
                      <a:pt x="12997" y="713"/>
                      <a:pt x="13511" y="817"/>
                      <a:pt x="14011" y="1034"/>
                    </a:cubicBezTo>
                    <a:cubicBezTo>
                      <a:pt x="14111" y="1101"/>
                      <a:pt x="14244" y="1168"/>
                      <a:pt x="14344" y="1268"/>
                    </a:cubicBezTo>
                    <a:cubicBezTo>
                      <a:pt x="14678" y="1568"/>
                      <a:pt x="14945" y="1935"/>
                      <a:pt x="15145" y="2302"/>
                    </a:cubicBezTo>
                    <a:cubicBezTo>
                      <a:pt x="15345" y="2702"/>
                      <a:pt x="15512" y="3102"/>
                      <a:pt x="15679" y="3503"/>
                    </a:cubicBezTo>
                    <a:cubicBezTo>
                      <a:pt x="15701" y="3570"/>
                      <a:pt x="15722" y="3638"/>
                      <a:pt x="15740" y="3707"/>
                    </a:cubicBezTo>
                    <a:lnTo>
                      <a:pt x="15740" y="3707"/>
                    </a:lnTo>
                    <a:cubicBezTo>
                      <a:pt x="15729" y="3761"/>
                      <a:pt x="15720" y="3815"/>
                      <a:pt x="15712" y="3870"/>
                    </a:cubicBezTo>
                    <a:cubicBezTo>
                      <a:pt x="15645" y="4203"/>
                      <a:pt x="15645" y="4503"/>
                      <a:pt x="15712" y="4837"/>
                    </a:cubicBezTo>
                    <a:lnTo>
                      <a:pt x="16112" y="7105"/>
                    </a:lnTo>
                    <a:lnTo>
                      <a:pt x="16412" y="4837"/>
                    </a:lnTo>
                    <a:cubicBezTo>
                      <a:pt x="16446" y="4603"/>
                      <a:pt x="16446" y="4337"/>
                      <a:pt x="16446" y="4103"/>
                    </a:cubicBezTo>
                    <a:cubicBezTo>
                      <a:pt x="16426" y="3953"/>
                      <a:pt x="16400" y="3807"/>
                      <a:pt x="16368" y="3662"/>
                    </a:cubicBezTo>
                    <a:lnTo>
                      <a:pt x="16368" y="3662"/>
                    </a:lnTo>
                    <a:cubicBezTo>
                      <a:pt x="16481" y="3275"/>
                      <a:pt x="16678" y="2928"/>
                      <a:pt x="16946" y="2635"/>
                    </a:cubicBezTo>
                    <a:cubicBezTo>
                      <a:pt x="17280" y="2235"/>
                      <a:pt x="17713" y="1935"/>
                      <a:pt x="18214" y="1768"/>
                    </a:cubicBezTo>
                    <a:cubicBezTo>
                      <a:pt x="18614" y="1635"/>
                      <a:pt x="18981" y="1568"/>
                      <a:pt x="19381" y="1535"/>
                    </a:cubicBezTo>
                    <a:cubicBezTo>
                      <a:pt x="19515" y="1535"/>
                      <a:pt x="19681" y="1535"/>
                      <a:pt x="19815" y="1568"/>
                    </a:cubicBezTo>
                    <a:cubicBezTo>
                      <a:pt x="20148" y="1635"/>
                      <a:pt x="20482" y="1735"/>
                      <a:pt x="20782" y="1868"/>
                    </a:cubicBezTo>
                    <a:cubicBezTo>
                      <a:pt x="21383" y="2102"/>
                      <a:pt x="21883" y="2469"/>
                      <a:pt x="22283" y="2936"/>
                    </a:cubicBezTo>
                    <a:cubicBezTo>
                      <a:pt x="22517" y="3169"/>
                      <a:pt x="22717" y="3436"/>
                      <a:pt x="22884" y="3736"/>
                    </a:cubicBezTo>
                    <a:cubicBezTo>
                      <a:pt x="22950" y="3936"/>
                      <a:pt x="23017" y="4136"/>
                      <a:pt x="23051" y="4337"/>
                    </a:cubicBezTo>
                    <a:cubicBezTo>
                      <a:pt x="23184" y="4804"/>
                      <a:pt x="23117" y="4704"/>
                      <a:pt x="23251" y="5171"/>
                    </a:cubicBezTo>
                    <a:cubicBezTo>
                      <a:pt x="23284" y="5404"/>
                      <a:pt x="23317" y="5638"/>
                      <a:pt x="23317" y="5904"/>
                    </a:cubicBezTo>
                    <a:lnTo>
                      <a:pt x="23351" y="6772"/>
                    </a:lnTo>
                    <a:cubicBezTo>
                      <a:pt x="23684" y="6471"/>
                      <a:pt x="24018" y="6138"/>
                      <a:pt x="24385" y="5838"/>
                    </a:cubicBezTo>
                    <a:lnTo>
                      <a:pt x="24552" y="5704"/>
                    </a:lnTo>
                    <a:lnTo>
                      <a:pt x="24685" y="5604"/>
                    </a:lnTo>
                    <a:cubicBezTo>
                      <a:pt x="24785" y="5537"/>
                      <a:pt x="24919" y="5471"/>
                      <a:pt x="25019" y="5404"/>
                    </a:cubicBezTo>
                    <a:cubicBezTo>
                      <a:pt x="25419" y="5137"/>
                      <a:pt x="25886" y="4937"/>
                      <a:pt x="26353" y="4837"/>
                    </a:cubicBezTo>
                    <a:cubicBezTo>
                      <a:pt x="26642" y="4748"/>
                      <a:pt x="26946" y="4704"/>
                      <a:pt x="27255" y="4704"/>
                    </a:cubicBezTo>
                    <a:cubicBezTo>
                      <a:pt x="27409" y="4704"/>
                      <a:pt x="27565" y="4715"/>
                      <a:pt x="27721" y="4737"/>
                    </a:cubicBezTo>
                    <a:cubicBezTo>
                      <a:pt x="28188" y="4804"/>
                      <a:pt x="28621" y="4970"/>
                      <a:pt x="28988" y="5237"/>
                    </a:cubicBezTo>
                    <a:cubicBezTo>
                      <a:pt x="29188" y="5404"/>
                      <a:pt x="29388" y="5604"/>
                      <a:pt x="29555" y="5838"/>
                    </a:cubicBezTo>
                    <a:cubicBezTo>
                      <a:pt x="29689" y="6038"/>
                      <a:pt x="29855" y="6271"/>
                      <a:pt x="29989" y="6471"/>
                    </a:cubicBezTo>
                    <a:cubicBezTo>
                      <a:pt x="30122" y="6738"/>
                      <a:pt x="30156" y="7005"/>
                      <a:pt x="30156" y="7272"/>
                    </a:cubicBezTo>
                    <a:cubicBezTo>
                      <a:pt x="30122" y="7539"/>
                      <a:pt x="30089" y="7772"/>
                      <a:pt x="30022" y="8039"/>
                    </a:cubicBezTo>
                    <a:cubicBezTo>
                      <a:pt x="29922" y="8406"/>
                      <a:pt x="29689" y="8740"/>
                      <a:pt x="29388" y="8973"/>
                    </a:cubicBezTo>
                    <a:cubicBezTo>
                      <a:pt x="29055" y="9207"/>
                      <a:pt x="28688" y="9407"/>
                      <a:pt x="28321" y="9540"/>
                    </a:cubicBezTo>
                    <a:lnTo>
                      <a:pt x="28021" y="9640"/>
                    </a:lnTo>
                    <a:cubicBezTo>
                      <a:pt x="27921" y="9707"/>
                      <a:pt x="27687" y="9774"/>
                      <a:pt x="27554" y="9841"/>
                    </a:cubicBezTo>
                    <a:lnTo>
                      <a:pt x="26586" y="10141"/>
                    </a:lnTo>
                    <a:lnTo>
                      <a:pt x="27354" y="10608"/>
                    </a:lnTo>
                    <a:cubicBezTo>
                      <a:pt x="27454" y="10674"/>
                      <a:pt x="27587" y="10741"/>
                      <a:pt x="27687" y="10841"/>
                    </a:cubicBezTo>
                    <a:cubicBezTo>
                      <a:pt x="27754" y="10875"/>
                      <a:pt x="27821" y="10908"/>
                      <a:pt x="27854" y="10941"/>
                    </a:cubicBezTo>
                    <a:lnTo>
                      <a:pt x="27954" y="11041"/>
                    </a:lnTo>
                    <a:cubicBezTo>
                      <a:pt x="28288" y="11308"/>
                      <a:pt x="28755" y="11408"/>
                      <a:pt x="28855" y="11875"/>
                    </a:cubicBezTo>
                    <a:cubicBezTo>
                      <a:pt x="28955" y="12075"/>
                      <a:pt x="29088" y="12309"/>
                      <a:pt x="29222" y="12509"/>
                    </a:cubicBezTo>
                    <a:cubicBezTo>
                      <a:pt x="29355" y="12743"/>
                      <a:pt x="29488" y="12976"/>
                      <a:pt x="29555" y="13243"/>
                    </a:cubicBezTo>
                    <a:cubicBezTo>
                      <a:pt x="29789" y="13943"/>
                      <a:pt x="29689" y="14744"/>
                      <a:pt x="29222" y="15378"/>
                    </a:cubicBezTo>
                    <a:cubicBezTo>
                      <a:pt x="28755" y="15945"/>
                      <a:pt x="28021" y="16312"/>
                      <a:pt x="27254" y="16312"/>
                    </a:cubicBezTo>
                    <a:cubicBezTo>
                      <a:pt x="26520" y="16245"/>
                      <a:pt x="25786" y="16045"/>
                      <a:pt x="25119" y="15645"/>
                    </a:cubicBezTo>
                    <a:cubicBezTo>
                      <a:pt x="24852" y="15511"/>
                      <a:pt x="24618" y="15344"/>
                      <a:pt x="24351" y="15178"/>
                    </a:cubicBezTo>
                    <a:lnTo>
                      <a:pt x="23985" y="14877"/>
                    </a:lnTo>
                    <a:lnTo>
                      <a:pt x="23551" y="14611"/>
                    </a:lnTo>
                    <a:cubicBezTo>
                      <a:pt x="23518" y="14577"/>
                      <a:pt x="23484" y="14544"/>
                      <a:pt x="23451" y="14511"/>
                    </a:cubicBezTo>
                    <a:cubicBezTo>
                      <a:pt x="23084" y="14210"/>
                      <a:pt x="22750" y="13877"/>
                      <a:pt x="22417" y="13577"/>
                    </a:cubicBezTo>
                    <a:lnTo>
                      <a:pt x="21916" y="13110"/>
                    </a:lnTo>
                    <a:cubicBezTo>
                      <a:pt x="21816" y="13009"/>
                      <a:pt x="21716" y="12943"/>
                      <a:pt x="21616" y="12843"/>
                    </a:cubicBezTo>
                    <a:lnTo>
                      <a:pt x="21616" y="12843"/>
                    </a:lnTo>
                    <a:lnTo>
                      <a:pt x="22117" y="14010"/>
                    </a:lnTo>
                    <a:lnTo>
                      <a:pt x="22217" y="14277"/>
                    </a:lnTo>
                    <a:cubicBezTo>
                      <a:pt x="22250" y="14344"/>
                      <a:pt x="22283" y="14444"/>
                      <a:pt x="22317" y="14544"/>
                    </a:cubicBezTo>
                    <a:lnTo>
                      <a:pt x="22450" y="14944"/>
                    </a:lnTo>
                    <a:cubicBezTo>
                      <a:pt x="22483" y="15078"/>
                      <a:pt x="22517" y="15178"/>
                      <a:pt x="22517" y="15311"/>
                    </a:cubicBezTo>
                    <a:lnTo>
                      <a:pt x="22517" y="15445"/>
                    </a:lnTo>
                    <a:cubicBezTo>
                      <a:pt x="22517" y="15478"/>
                      <a:pt x="22517" y="15511"/>
                      <a:pt x="22517" y="15545"/>
                    </a:cubicBezTo>
                    <a:lnTo>
                      <a:pt x="22517" y="15945"/>
                    </a:lnTo>
                    <a:cubicBezTo>
                      <a:pt x="22483" y="16612"/>
                      <a:pt x="22283" y="17279"/>
                      <a:pt x="21916" y="17813"/>
                    </a:cubicBezTo>
                    <a:cubicBezTo>
                      <a:pt x="21816" y="18013"/>
                      <a:pt x="21650" y="18247"/>
                      <a:pt x="21549" y="18413"/>
                    </a:cubicBezTo>
                    <a:cubicBezTo>
                      <a:pt x="21016" y="19047"/>
                      <a:pt x="20282" y="19481"/>
                      <a:pt x="19448" y="19614"/>
                    </a:cubicBezTo>
                    <a:cubicBezTo>
                      <a:pt x="19174" y="19686"/>
                      <a:pt x="18894" y="19721"/>
                      <a:pt x="18613" y="19721"/>
                    </a:cubicBezTo>
                    <a:cubicBezTo>
                      <a:pt x="18244" y="19721"/>
                      <a:pt x="17873" y="19661"/>
                      <a:pt x="17513" y="19547"/>
                    </a:cubicBezTo>
                    <a:cubicBezTo>
                      <a:pt x="16946" y="19347"/>
                      <a:pt x="16412" y="19014"/>
                      <a:pt x="15979" y="18547"/>
                    </a:cubicBezTo>
                    <a:cubicBezTo>
                      <a:pt x="15712" y="18213"/>
                      <a:pt x="15445" y="17846"/>
                      <a:pt x="15245" y="17446"/>
                    </a:cubicBezTo>
                    <a:cubicBezTo>
                      <a:pt x="15178" y="17346"/>
                      <a:pt x="15112" y="17212"/>
                      <a:pt x="15045" y="17112"/>
                    </a:cubicBezTo>
                    <a:lnTo>
                      <a:pt x="14978" y="17012"/>
                    </a:lnTo>
                    <a:cubicBezTo>
                      <a:pt x="14978" y="16979"/>
                      <a:pt x="14945" y="16946"/>
                      <a:pt x="14945" y="16879"/>
                    </a:cubicBezTo>
                    <a:lnTo>
                      <a:pt x="14845" y="16545"/>
                    </a:lnTo>
                    <a:cubicBezTo>
                      <a:pt x="14811" y="16512"/>
                      <a:pt x="14811" y="16445"/>
                      <a:pt x="14811" y="16379"/>
                    </a:cubicBezTo>
                    <a:lnTo>
                      <a:pt x="14811" y="16178"/>
                    </a:lnTo>
                    <a:lnTo>
                      <a:pt x="14811" y="15778"/>
                    </a:lnTo>
                    <a:lnTo>
                      <a:pt x="14811" y="15311"/>
                    </a:lnTo>
                    <a:lnTo>
                      <a:pt x="14811" y="14811"/>
                    </a:lnTo>
                    <a:lnTo>
                      <a:pt x="14745" y="14811"/>
                    </a:lnTo>
                    <a:cubicBezTo>
                      <a:pt x="14745" y="14811"/>
                      <a:pt x="14678" y="14911"/>
                      <a:pt x="14645" y="14978"/>
                    </a:cubicBezTo>
                    <a:cubicBezTo>
                      <a:pt x="14578" y="15111"/>
                      <a:pt x="14478" y="15244"/>
                      <a:pt x="14378" y="15445"/>
                    </a:cubicBezTo>
                    <a:lnTo>
                      <a:pt x="13677" y="16846"/>
                    </a:lnTo>
                    <a:cubicBezTo>
                      <a:pt x="13544" y="17112"/>
                      <a:pt x="13410" y="17346"/>
                      <a:pt x="13244" y="17613"/>
                    </a:cubicBezTo>
                    <a:cubicBezTo>
                      <a:pt x="13077" y="17880"/>
                      <a:pt x="12843" y="18113"/>
                      <a:pt x="12610" y="18347"/>
                    </a:cubicBezTo>
                    <a:cubicBezTo>
                      <a:pt x="12043" y="18880"/>
                      <a:pt x="11342" y="19247"/>
                      <a:pt x="10575" y="19347"/>
                    </a:cubicBezTo>
                    <a:cubicBezTo>
                      <a:pt x="10383" y="19372"/>
                      <a:pt x="10191" y="19385"/>
                      <a:pt x="10001" y="19385"/>
                    </a:cubicBezTo>
                    <a:cubicBezTo>
                      <a:pt x="9428" y="19385"/>
                      <a:pt x="8865" y="19272"/>
                      <a:pt x="8340" y="19047"/>
                    </a:cubicBezTo>
                    <a:cubicBezTo>
                      <a:pt x="7506" y="18647"/>
                      <a:pt x="6906" y="17880"/>
                      <a:pt x="6672" y="17012"/>
                    </a:cubicBezTo>
                    <a:cubicBezTo>
                      <a:pt x="6539" y="16545"/>
                      <a:pt x="6472" y="16078"/>
                      <a:pt x="6472" y="15611"/>
                    </a:cubicBezTo>
                    <a:lnTo>
                      <a:pt x="6472" y="15411"/>
                    </a:lnTo>
                    <a:lnTo>
                      <a:pt x="6472" y="15344"/>
                    </a:lnTo>
                    <a:lnTo>
                      <a:pt x="6472" y="15278"/>
                    </a:lnTo>
                    <a:cubicBezTo>
                      <a:pt x="6472" y="15244"/>
                      <a:pt x="6472" y="15211"/>
                      <a:pt x="6472" y="15211"/>
                    </a:cubicBezTo>
                    <a:lnTo>
                      <a:pt x="6539" y="14844"/>
                    </a:lnTo>
                    <a:cubicBezTo>
                      <a:pt x="6572" y="14811"/>
                      <a:pt x="6572" y="14744"/>
                      <a:pt x="6572" y="14677"/>
                    </a:cubicBezTo>
                    <a:lnTo>
                      <a:pt x="6672" y="14477"/>
                    </a:lnTo>
                    <a:lnTo>
                      <a:pt x="6839" y="14044"/>
                    </a:lnTo>
                    <a:lnTo>
                      <a:pt x="7072" y="13610"/>
                    </a:lnTo>
                    <a:cubicBezTo>
                      <a:pt x="7206" y="13343"/>
                      <a:pt x="7306" y="13076"/>
                      <a:pt x="7439" y="12809"/>
                    </a:cubicBezTo>
                    <a:lnTo>
                      <a:pt x="7439" y="12809"/>
                    </a:lnTo>
                    <a:cubicBezTo>
                      <a:pt x="7373" y="12843"/>
                      <a:pt x="7273" y="12976"/>
                      <a:pt x="7173" y="13043"/>
                    </a:cubicBezTo>
                    <a:lnTo>
                      <a:pt x="6839" y="13376"/>
                    </a:lnTo>
                    <a:lnTo>
                      <a:pt x="6405" y="13743"/>
                    </a:lnTo>
                    <a:lnTo>
                      <a:pt x="6205" y="13943"/>
                    </a:lnTo>
                    <a:lnTo>
                      <a:pt x="6005" y="14110"/>
                    </a:lnTo>
                    <a:cubicBezTo>
                      <a:pt x="5872" y="14210"/>
                      <a:pt x="5738" y="14310"/>
                      <a:pt x="5605" y="14410"/>
                    </a:cubicBezTo>
                    <a:cubicBezTo>
                      <a:pt x="5505" y="14477"/>
                      <a:pt x="5405" y="14544"/>
                      <a:pt x="5305" y="14611"/>
                    </a:cubicBezTo>
                    <a:cubicBezTo>
                      <a:pt x="5004" y="14777"/>
                      <a:pt x="4704" y="14911"/>
                      <a:pt x="4371" y="14978"/>
                    </a:cubicBezTo>
                    <a:cubicBezTo>
                      <a:pt x="4105" y="15066"/>
                      <a:pt x="3826" y="15109"/>
                      <a:pt x="3546" y="15109"/>
                    </a:cubicBezTo>
                    <a:cubicBezTo>
                      <a:pt x="3193" y="15109"/>
                      <a:pt x="2837" y="15041"/>
                      <a:pt x="2503" y="14911"/>
                    </a:cubicBezTo>
                    <a:cubicBezTo>
                      <a:pt x="2302" y="14811"/>
                      <a:pt x="2069" y="14677"/>
                      <a:pt x="1869" y="14577"/>
                    </a:cubicBezTo>
                    <a:cubicBezTo>
                      <a:pt x="1669" y="14377"/>
                      <a:pt x="1435" y="14144"/>
                      <a:pt x="1268" y="13910"/>
                    </a:cubicBezTo>
                    <a:cubicBezTo>
                      <a:pt x="1035" y="13643"/>
                      <a:pt x="868" y="13343"/>
                      <a:pt x="768" y="13043"/>
                    </a:cubicBezTo>
                    <a:cubicBezTo>
                      <a:pt x="701" y="12743"/>
                      <a:pt x="635" y="12476"/>
                      <a:pt x="635" y="12209"/>
                    </a:cubicBezTo>
                    <a:cubicBezTo>
                      <a:pt x="601" y="11775"/>
                      <a:pt x="635" y="11375"/>
                      <a:pt x="768" y="11008"/>
                    </a:cubicBezTo>
                    <a:cubicBezTo>
                      <a:pt x="868" y="10741"/>
                      <a:pt x="1035" y="10474"/>
                      <a:pt x="1202" y="10274"/>
                    </a:cubicBezTo>
                    <a:cubicBezTo>
                      <a:pt x="1302" y="10141"/>
                      <a:pt x="1435" y="10041"/>
                      <a:pt x="1535" y="9974"/>
                    </a:cubicBezTo>
                    <a:cubicBezTo>
                      <a:pt x="1602" y="9907"/>
                      <a:pt x="1669" y="9874"/>
                      <a:pt x="1735" y="9841"/>
                    </a:cubicBezTo>
                    <a:lnTo>
                      <a:pt x="1869" y="9774"/>
                    </a:lnTo>
                    <a:cubicBezTo>
                      <a:pt x="1969" y="9740"/>
                      <a:pt x="2069" y="9707"/>
                      <a:pt x="2169" y="9674"/>
                    </a:cubicBezTo>
                    <a:lnTo>
                      <a:pt x="2503" y="9574"/>
                    </a:lnTo>
                    <a:lnTo>
                      <a:pt x="2369" y="9173"/>
                    </a:lnTo>
                    <a:lnTo>
                      <a:pt x="2302" y="8973"/>
                    </a:lnTo>
                    <a:lnTo>
                      <a:pt x="2269" y="8806"/>
                    </a:lnTo>
                    <a:cubicBezTo>
                      <a:pt x="2236" y="8673"/>
                      <a:pt x="2202" y="8540"/>
                      <a:pt x="2202" y="8440"/>
                    </a:cubicBezTo>
                    <a:cubicBezTo>
                      <a:pt x="2169" y="8173"/>
                      <a:pt x="2169" y="7906"/>
                      <a:pt x="2136" y="7639"/>
                    </a:cubicBezTo>
                    <a:cubicBezTo>
                      <a:pt x="2069" y="7005"/>
                      <a:pt x="2369" y="6405"/>
                      <a:pt x="2869" y="6038"/>
                    </a:cubicBezTo>
                    <a:cubicBezTo>
                      <a:pt x="3036" y="5938"/>
                      <a:pt x="3170" y="5804"/>
                      <a:pt x="3303" y="5671"/>
                    </a:cubicBezTo>
                    <a:cubicBezTo>
                      <a:pt x="3370" y="5571"/>
                      <a:pt x="3336" y="5437"/>
                      <a:pt x="3236" y="5371"/>
                    </a:cubicBezTo>
                    <a:cubicBezTo>
                      <a:pt x="3153" y="5354"/>
                      <a:pt x="3078" y="5346"/>
                      <a:pt x="3007" y="5346"/>
                    </a:cubicBezTo>
                    <a:cubicBezTo>
                      <a:pt x="2936" y="5346"/>
                      <a:pt x="2869" y="5354"/>
                      <a:pt x="2803" y="5371"/>
                    </a:cubicBezTo>
                    <a:cubicBezTo>
                      <a:pt x="2703" y="5404"/>
                      <a:pt x="2603" y="5471"/>
                      <a:pt x="2536" y="5537"/>
                    </a:cubicBezTo>
                    <a:cubicBezTo>
                      <a:pt x="2069" y="5971"/>
                      <a:pt x="1769" y="6538"/>
                      <a:pt x="1635" y="7172"/>
                    </a:cubicBezTo>
                    <a:cubicBezTo>
                      <a:pt x="1502" y="7772"/>
                      <a:pt x="1535" y="8373"/>
                      <a:pt x="1669" y="8973"/>
                    </a:cubicBezTo>
                    <a:lnTo>
                      <a:pt x="1702" y="9040"/>
                    </a:lnTo>
                    <a:lnTo>
                      <a:pt x="1702" y="9073"/>
                    </a:lnTo>
                    <a:lnTo>
                      <a:pt x="1702" y="9140"/>
                    </a:lnTo>
                    <a:lnTo>
                      <a:pt x="1602" y="9173"/>
                    </a:lnTo>
                    <a:cubicBezTo>
                      <a:pt x="1468" y="9240"/>
                      <a:pt x="1335" y="9307"/>
                      <a:pt x="1235" y="9374"/>
                    </a:cubicBezTo>
                    <a:cubicBezTo>
                      <a:pt x="1001" y="9507"/>
                      <a:pt x="801" y="9707"/>
                      <a:pt x="635" y="9907"/>
                    </a:cubicBezTo>
                    <a:cubicBezTo>
                      <a:pt x="301" y="10308"/>
                      <a:pt x="67" y="10841"/>
                      <a:pt x="34" y="11375"/>
                    </a:cubicBezTo>
                    <a:cubicBezTo>
                      <a:pt x="1" y="11775"/>
                      <a:pt x="1" y="12142"/>
                      <a:pt x="101" y="12542"/>
                    </a:cubicBezTo>
                    <a:cubicBezTo>
                      <a:pt x="134" y="12943"/>
                      <a:pt x="234" y="13343"/>
                      <a:pt x="434" y="13677"/>
                    </a:cubicBezTo>
                    <a:cubicBezTo>
                      <a:pt x="668" y="14310"/>
                      <a:pt x="1102" y="14811"/>
                      <a:pt x="1669" y="15178"/>
                    </a:cubicBezTo>
                    <a:cubicBezTo>
                      <a:pt x="2195" y="15518"/>
                      <a:pt x="2807" y="15715"/>
                      <a:pt x="3426" y="15715"/>
                    </a:cubicBezTo>
                    <a:cubicBezTo>
                      <a:pt x="3474" y="15715"/>
                      <a:pt x="3522" y="15714"/>
                      <a:pt x="3570" y="15711"/>
                    </a:cubicBezTo>
                    <a:cubicBezTo>
                      <a:pt x="3837" y="15711"/>
                      <a:pt x="4137" y="15678"/>
                      <a:pt x="4404" y="15611"/>
                    </a:cubicBezTo>
                    <a:cubicBezTo>
                      <a:pt x="4637" y="15545"/>
                      <a:pt x="4871" y="15478"/>
                      <a:pt x="5104" y="15378"/>
                    </a:cubicBezTo>
                    <a:cubicBezTo>
                      <a:pt x="5204" y="15344"/>
                      <a:pt x="5371" y="15244"/>
                      <a:pt x="5405" y="15244"/>
                    </a:cubicBezTo>
                    <a:cubicBezTo>
                      <a:pt x="5471" y="15211"/>
                      <a:pt x="5505" y="15178"/>
                      <a:pt x="5571" y="15144"/>
                    </a:cubicBezTo>
                    <a:lnTo>
                      <a:pt x="5671" y="15078"/>
                    </a:lnTo>
                    <a:cubicBezTo>
                      <a:pt x="5705" y="15078"/>
                      <a:pt x="5772" y="15044"/>
                      <a:pt x="5772" y="15011"/>
                    </a:cubicBezTo>
                    <a:lnTo>
                      <a:pt x="5838" y="14944"/>
                    </a:lnTo>
                    <a:lnTo>
                      <a:pt x="5872" y="14944"/>
                    </a:lnTo>
                    <a:cubicBezTo>
                      <a:pt x="5838" y="15011"/>
                      <a:pt x="5805" y="15078"/>
                      <a:pt x="5805" y="15144"/>
                    </a:cubicBezTo>
                    <a:lnTo>
                      <a:pt x="5805" y="15178"/>
                    </a:lnTo>
                    <a:lnTo>
                      <a:pt x="5805" y="15244"/>
                    </a:lnTo>
                    <a:cubicBezTo>
                      <a:pt x="5772" y="15378"/>
                      <a:pt x="5738" y="15511"/>
                      <a:pt x="5738" y="15645"/>
                    </a:cubicBezTo>
                    <a:cubicBezTo>
                      <a:pt x="5738" y="15845"/>
                      <a:pt x="5738" y="16078"/>
                      <a:pt x="5738" y="16278"/>
                    </a:cubicBezTo>
                    <a:cubicBezTo>
                      <a:pt x="5772" y="16812"/>
                      <a:pt x="5905" y="17279"/>
                      <a:pt x="6138" y="17746"/>
                    </a:cubicBezTo>
                    <a:cubicBezTo>
                      <a:pt x="6305" y="18046"/>
                      <a:pt x="6472" y="18313"/>
                      <a:pt x="6706" y="18580"/>
                    </a:cubicBezTo>
                    <a:cubicBezTo>
                      <a:pt x="7439" y="19381"/>
                      <a:pt x="8440" y="19881"/>
                      <a:pt x="9474" y="20014"/>
                    </a:cubicBezTo>
                    <a:cubicBezTo>
                      <a:pt x="9658" y="20040"/>
                      <a:pt x="9841" y="20052"/>
                      <a:pt x="10024" y="20052"/>
                    </a:cubicBezTo>
                    <a:cubicBezTo>
                      <a:pt x="10571" y="20052"/>
                      <a:pt x="11109" y="19939"/>
                      <a:pt x="11609" y="19714"/>
                    </a:cubicBezTo>
                    <a:cubicBezTo>
                      <a:pt x="12310" y="19447"/>
                      <a:pt x="12910" y="19014"/>
                      <a:pt x="13410" y="18480"/>
                    </a:cubicBezTo>
                    <a:cubicBezTo>
                      <a:pt x="13711" y="18080"/>
                      <a:pt x="14011" y="17646"/>
                      <a:pt x="14244" y="17212"/>
                    </a:cubicBezTo>
                    <a:cubicBezTo>
                      <a:pt x="14244" y="17179"/>
                      <a:pt x="14278" y="17079"/>
                      <a:pt x="14278" y="17079"/>
                    </a:cubicBezTo>
                    <a:lnTo>
                      <a:pt x="14278" y="17046"/>
                    </a:lnTo>
                    <a:lnTo>
                      <a:pt x="14278" y="16979"/>
                    </a:lnTo>
                    <a:cubicBezTo>
                      <a:pt x="14311" y="16912"/>
                      <a:pt x="14311" y="16879"/>
                      <a:pt x="14344" y="16846"/>
                    </a:cubicBezTo>
                    <a:lnTo>
                      <a:pt x="14344" y="16745"/>
                    </a:lnTo>
                    <a:cubicBezTo>
                      <a:pt x="14378" y="16779"/>
                      <a:pt x="14378" y="16779"/>
                      <a:pt x="14344" y="16779"/>
                    </a:cubicBezTo>
                    <a:cubicBezTo>
                      <a:pt x="14378" y="16846"/>
                      <a:pt x="14378" y="16912"/>
                      <a:pt x="14344" y="16946"/>
                    </a:cubicBezTo>
                    <a:cubicBezTo>
                      <a:pt x="14344" y="17012"/>
                      <a:pt x="14344" y="17046"/>
                      <a:pt x="14344" y="17046"/>
                    </a:cubicBezTo>
                    <a:lnTo>
                      <a:pt x="14344" y="17079"/>
                    </a:lnTo>
                    <a:cubicBezTo>
                      <a:pt x="14344" y="17079"/>
                      <a:pt x="14344" y="17112"/>
                      <a:pt x="14344" y="17146"/>
                    </a:cubicBezTo>
                    <a:cubicBezTo>
                      <a:pt x="14378" y="17313"/>
                      <a:pt x="14444" y="17446"/>
                      <a:pt x="14478" y="17613"/>
                    </a:cubicBezTo>
                    <a:cubicBezTo>
                      <a:pt x="14578" y="17813"/>
                      <a:pt x="14711" y="18013"/>
                      <a:pt x="14845" y="18213"/>
                    </a:cubicBezTo>
                    <a:cubicBezTo>
                      <a:pt x="15078" y="18480"/>
                      <a:pt x="15245" y="18613"/>
                      <a:pt x="15579" y="18947"/>
                    </a:cubicBezTo>
                    <a:cubicBezTo>
                      <a:pt x="15779" y="19147"/>
                      <a:pt x="15979" y="19314"/>
                      <a:pt x="16212" y="19481"/>
                    </a:cubicBezTo>
                    <a:cubicBezTo>
                      <a:pt x="16379" y="19614"/>
                      <a:pt x="16579" y="19681"/>
                      <a:pt x="16746" y="19814"/>
                    </a:cubicBezTo>
                    <a:cubicBezTo>
                      <a:pt x="17327" y="20140"/>
                      <a:pt x="17989" y="20319"/>
                      <a:pt x="18642" y="20319"/>
                    </a:cubicBezTo>
                    <a:cubicBezTo>
                      <a:pt x="18926" y="20319"/>
                      <a:pt x="19208" y="20285"/>
                      <a:pt x="19481" y="20215"/>
                    </a:cubicBezTo>
                    <a:cubicBezTo>
                      <a:pt x="20549" y="20014"/>
                      <a:pt x="21449" y="19447"/>
                      <a:pt x="22083" y="18613"/>
                    </a:cubicBezTo>
                    <a:cubicBezTo>
                      <a:pt x="22317" y="18347"/>
                      <a:pt x="22483" y="18046"/>
                      <a:pt x="22584" y="17713"/>
                    </a:cubicBezTo>
                    <a:cubicBezTo>
                      <a:pt x="22817" y="17179"/>
                      <a:pt x="22950" y="16645"/>
                      <a:pt x="23017" y="16078"/>
                    </a:cubicBezTo>
                    <a:cubicBezTo>
                      <a:pt x="23051" y="15945"/>
                      <a:pt x="23051" y="15778"/>
                      <a:pt x="23051" y="15645"/>
                    </a:cubicBezTo>
                    <a:lnTo>
                      <a:pt x="23051" y="15445"/>
                    </a:lnTo>
                    <a:lnTo>
                      <a:pt x="23051" y="15278"/>
                    </a:lnTo>
                    <a:cubicBezTo>
                      <a:pt x="23051" y="15211"/>
                      <a:pt x="23051" y="15144"/>
                      <a:pt x="23017" y="15078"/>
                    </a:cubicBezTo>
                    <a:lnTo>
                      <a:pt x="22984" y="15011"/>
                    </a:lnTo>
                    <a:lnTo>
                      <a:pt x="22950" y="14911"/>
                    </a:lnTo>
                    <a:cubicBezTo>
                      <a:pt x="22950" y="14904"/>
                      <a:pt x="22952" y="14902"/>
                      <a:pt x="22954" y="14902"/>
                    </a:cubicBezTo>
                    <a:cubicBezTo>
                      <a:pt x="22962" y="14902"/>
                      <a:pt x="22984" y="14944"/>
                      <a:pt x="22984" y="14944"/>
                    </a:cubicBezTo>
                    <a:lnTo>
                      <a:pt x="23151" y="15078"/>
                    </a:lnTo>
                    <a:lnTo>
                      <a:pt x="23217" y="15144"/>
                    </a:lnTo>
                    <a:lnTo>
                      <a:pt x="23384" y="15278"/>
                    </a:lnTo>
                    <a:cubicBezTo>
                      <a:pt x="23551" y="15445"/>
                      <a:pt x="23718" y="15578"/>
                      <a:pt x="23884" y="15678"/>
                    </a:cubicBezTo>
                    <a:cubicBezTo>
                      <a:pt x="24251" y="15912"/>
                      <a:pt x="24618" y="16145"/>
                      <a:pt x="25019" y="16345"/>
                    </a:cubicBezTo>
                    <a:cubicBezTo>
                      <a:pt x="25386" y="16545"/>
                      <a:pt x="25819" y="16712"/>
                      <a:pt x="26253" y="16779"/>
                    </a:cubicBezTo>
                    <a:cubicBezTo>
                      <a:pt x="26536" y="16846"/>
                      <a:pt x="26828" y="16879"/>
                      <a:pt x="27124" y="16879"/>
                    </a:cubicBezTo>
                    <a:cubicBezTo>
                      <a:pt x="27420" y="16879"/>
                      <a:pt x="27721" y="16846"/>
                      <a:pt x="28021" y="16779"/>
                    </a:cubicBezTo>
                    <a:cubicBezTo>
                      <a:pt x="28521" y="16679"/>
                      <a:pt x="28988" y="16412"/>
                      <a:pt x="29355" y="16078"/>
                    </a:cubicBezTo>
                    <a:cubicBezTo>
                      <a:pt x="29589" y="15878"/>
                      <a:pt x="29755" y="15611"/>
                      <a:pt x="29889" y="15344"/>
                    </a:cubicBezTo>
                    <a:cubicBezTo>
                      <a:pt x="29989" y="15178"/>
                      <a:pt x="30089" y="14978"/>
                      <a:pt x="30122" y="14744"/>
                    </a:cubicBezTo>
                    <a:cubicBezTo>
                      <a:pt x="30289" y="14177"/>
                      <a:pt x="30256" y="13543"/>
                      <a:pt x="30089" y="12976"/>
                    </a:cubicBezTo>
                    <a:cubicBezTo>
                      <a:pt x="29922" y="12409"/>
                      <a:pt x="29622" y="11909"/>
                      <a:pt x="29255" y="11442"/>
                    </a:cubicBezTo>
                    <a:cubicBezTo>
                      <a:pt x="28955" y="11108"/>
                      <a:pt x="28621" y="10808"/>
                      <a:pt x="28288" y="10508"/>
                    </a:cubicBezTo>
                    <a:lnTo>
                      <a:pt x="28087" y="10374"/>
                    </a:lnTo>
                    <a:lnTo>
                      <a:pt x="27987" y="10308"/>
                    </a:lnTo>
                    <a:lnTo>
                      <a:pt x="28121" y="10274"/>
                    </a:lnTo>
                    <a:lnTo>
                      <a:pt x="28221" y="10274"/>
                    </a:lnTo>
                    <a:lnTo>
                      <a:pt x="28321" y="10241"/>
                    </a:lnTo>
                    <a:lnTo>
                      <a:pt x="28521" y="10174"/>
                    </a:lnTo>
                    <a:cubicBezTo>
                      <a:pt x="29188" y="9941"/>
                      <a:pt x="29789" y="9507"/>
                      <a:pt x="30222" y="8973"/>
                    </a:cubicBezTo>
                    <a:cubicBezTo>
                      <a:pt x="30456" y="8640"/>
                      <a:pt x="30623" y="8306"/>
                      <a:pt x="30689" y="7939"/>
                    </a:cubicBezTo>
                    <a:cubicBezTo>
                      <a:pt x="30756" y="7572"/>
                      <a:pt x="30756" y="7205"/>
                      <a:pt x="30656" y="6872"/>
                    </a:cubicBezTo>
                    <a:cubicBezTo>
                      <a:pt x="30523" y="6438"/>
                      <a:pt x="30322" y="6038"/>
                      <a:pt x="30089" y="5704"/>
                    </a:cubicBezTo>
                    <a:cubicBezTo>
                      <a:pt x="29822" y="5337"/>
                      <a:pt x="29522" y="5004"/>
                      <a:pt x="29155" y="4737"/>
                    </a:cubicBezTo>
                    <a:cubicBezTo>
                      <a:pt x="28755" y="4370"/>
                      <a:pt x="28288" y="4170"/>
                      <a:pt x="27754" y="4070"/>
                    </a:cubicBezTo>
                    <a:cubicBezTo>
                      <a:pt x="27630" y="4057"/>
                      <a:pt x="27505" y="4050"/>
                      <a:pt x="27381" y="4050"/>
                    </a:cubicBezTo>
                    <a:cubicBezTo>
                      <a:pt x="26873" y="4050"/>
                      <a:pt x="26369" y="4162"/>
                      <a:pt x="25886" y="4403"/>
                    </a:cubicBezTo>
                    <a:cubicBezTo>
                      <a:pt x="25652" y="4520"/>
                      <a:pt x="25652" y="4528"/>
                      <a:pt x="25648" y="4528"/>
                    </a:cubicBezTo>
                    <a:cubicBezTo>
                      <a:pt x="25648" y="4528"/>
                      <a:pt x="25647" y="4528"/>
                      <a:pt x="25645" y="4528"/>
                    </a:cubicBezTo>
                    <a:cubicBezTo>
                      <a:pt x="25635" y="4528"/>
                      <a:pt x="25594" y="4534"/>
                      <a:pt x="25386" y="4603"/>
                    </a:cubicBezTo>
                    <a:cubicBezTo>
                      <a:pt x="25152" y="4670"/>
                      <a:pt x="24885" y="4770"/>
                      <a:pt x="24652" y="4904"/>
                    </a:cubicBezTo>
                    <a:cubicBezTo>
                      <a:pt x="24452" y="5004"/>
                      <a:pt x="24251" y="5104"/>
                      <a:pt x="24085" y="5237"/>
                    </a:cubicBezTo>
                    <a:cubicBezTo>
                      <a:pt x="24051" y="5271"/>
                      <a:pt x="24018" y="5271"/>
                      <a:pt x="23985" y="5304"/>
                    </a:cubicBezTo>
                    <a:lnTo>
                      <a:pt x="23918" y="5337"/>
                    </a:lnTo>
                    <a:cubicBezTo>
                      <a:pt x="23918" y="5304"/>
                      <a:pt x="23918" y="5304"/>
                      <a:pt x="23918" y="5271"/>
                    </a:cubicBezTo>
                    <a:lnTo>
                      <a:pt x="23918" y="5237"/>
                    </a:lnTo>
                    <a:lnTo>
                      <a:pt x="23918" y="5204"/>
                    </a:lnTo>
                    <a:lnTo>
                      <a:pt x="23884" y="5070"/>
                    </a:lnTo>
                    <a:cubicBezTo>
                      <a:pt x="23818" y="4770"/>
                      <a:pt x="23718" y="4437"/>
                      <a:pt x="23651" y="4136"/>
                    </a:cubicBezTo>
                    <a:cubicBezTo>
                      <a:pt x="23551" y="3703"/>
                      <a:pt x="23351" y="3303"/>
                      <a:pt x="23084" y="2936"/>
                    </a:cubicBezTo>
                    <a:cubicBezTo>
                      <a:pt x="22817" y="2569"/>
                      <a:pt x="22450" y="2235"/>
                      <a:pt x="22083" y="2002"/>
                    </a:cubicBezTo>
                    <a:cubicBezTo>
                      <a:pt x="21683" y="1668"/>
                      <a:pt x="21283" y="1401"/>
                      <a:pt x="20882" y="1201"/>
                    </a:cubicBezTo>
                    <a:cubicBezTo>
                      <a:pt x="20482" y="1034"/>
                      <a:pt x="20082" y="934"/>
                      <a:pt x="19681" y="901"/>
                    </a:cubicBezTo>
                    <a:cubicBezTo>
                      <a:pt x="19574" y="883"/>
                      <a:pt x="19465" y="875"/>
                      <a:pt x="19354" y="875"/>
                    </a:cubicBezTo>
                    <a:cubicBezTo>
                      <a:pt x="19054" y="875"/>
                      <a:pt x="18749" y="937"/>
                      <a:pt x="18481" y="1034"/>
                    </a:cubicBezTo>
                    <a:lnTo>
                      <a:pt x="18447" y="1034"/>
                    </a:lnTo>
                    <a:cubicBezTo>
                      <a:pt x="17980" y="1134"/>
                      <a:pt x="17513" y="1301"/>
                      <a:pt x="17146" y="1568"/>
                    </a:cubicBezTo>
                    <a:cubicBezTo>
                      <a:pt x="16913" y="1701"/>
                      <a:pt x="16713" y="1902"/>
                      <a:pt x="16513" y="2102"/>
                    </a:cubicBezTo>
                    <a:cubicBezTo>
                      <a:pt x="16341" y="2300"/>
                      <a:pt x="16195" y="2514"/>
                      <a:pt x="16076" y="2741"/>
                    </a:cubicBezTo>
                    <a:lnTo>
                      <a:pt x="16076" y="2741"/>
                    </a:lnTo>
                    <a:cubicBezTo>
                      <a:pt x="16066" y="2717"/>
                      <a:pt x="16056" y="2693"/>
                      <a:pt x="16046" y="2669"/>
                    </a:cubicBezTo>
                    <a:cubicBezTo>
                      <a:pt x="15845" y="2068"/>
                      <a:pt x="15512" y="1501"/>
                      <a:pt x="15078" y="1001"/>
                    </a:cubicBezTo>
                    <a:cubicBezTo>
                      <a:pt x="14811" y="734"/>
                      <a:pt x="14511" y="534"/>
                      <a:pt x="14144" y="367"/>
                    </a:cubicBezTo>
                    <a:cubicBezTo>
                      <a:pt x="13644" y="134"/>
                      <a:pt x="13043" y="0"/>
                      <a:pt x="12476"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71"/>
              <p:cNvSpPr/>
              <p:nvPr/>
            </p:nvSpPr>
            <p:spPr>
              <a:xfrm>
                <a:off x="-1164800" y="4795263"/>
                <a:ext cx="306900" cy="364625"/>
              </a:xfrm>
              <a:custGeom>
                <a:avLst/>
                <a:gdLst/>
                <a:ahLst/>
                <a:cxnLst/>
                <a:rect l="l" t="t" r="r" b="b"/>
                <a:pathLst>
                  <a:path w="12276" h="14585" extrusionOk="0">
                    <a:moveTo>
                      <a:pt x="8936" y="0"/>
                    </a:moveTo>
                    <a:cubicBezTo>
                      <a:pt x="8534" y="0"/>
                      <a:pt x="8157" y="106"/>
                      <a:pt x="7806" y="340"/>
                    </a:cubicBezTo>
                    <a:cubicBezTo>
                      <a:pt x="7472" y="607"/>
                      <a:pt x="7172" y="907"/>
                      <a:pt x="6939" y="1307"/>
                    </a:cubicBezTo>
                    <a:cubicBezTo>
                      <a:pt x="6538" y="1908"/>
                      <a:pt x="6205" y="2575"/>
                      <a:pt x="5938" y="3275"/>
                    </a:cubicBezTo>
                    <a:cubicBezTo>
                      <a:pt x="5821" y="3684"/>
                      <a:pt x="5705" y="4118"/>
                      <a:pt x="5610" y="4510"/>
                    </a:cubicBezTo>
                    <a:lnTo>
                      <a:pt x="5610" y="4510"/>
                    </a:lnTo>
                    <a:cubicBezTo>
                      <a:pt x="5548" y="4295"/>
                      <a:pt x="5469" y="4083"/>
                      <a:pt x="5371" y="3876"/>
                    </a:cubicBezTo>
                    <a:cubicBezTo>
                      <a:pt x="5037" y="3342"/>
                      <a:pt x="4871" y="2675"/>
                      <a:pt x="4404" y="2141"/>
                    </a:cubicBezTo>
                    <a:cubicBezTo>
                      <a:pt x="4070" y="1774"/>
                      <a:pt x="3636" y="1541"/>
                      <a:pt x="3169" y="1441"/>
                    </a:cubicBezTo>
                    <a:cubicBezTo>
                      <a:pt x="2936" y="1441"/>
                      <a:pt x="2736" y="1441"/>
                      <a:pt x="2536" y="1507"/>
                    </a:cubicBezTo>
                    <a:cubicBezTo>
                      <a:pt x="2269" y="1574"/>
                      <a:pt x="2002" y="1641"/>
                      <a:pt x="1702" y="1741"/>
                    </a:cubicBezTo>
                    <a:cubicBezTo>
                      <a:pt x="1135" y="2041"/>
                      <a:pt x="701" y="2508"/>
                      <a:pt x="467" y="3109"/>
                    </a:cubicBezTo>
                    <a:cubicBezTo>
                      <a:pt x="167" y="3742"/>
                      <a:pt x="0" y="4476"/>
                      <a:pt x="34" y="5177"/>
                    </a:cubicBezTo>
                    <a:cubicBezTo>
                      <a:pt x="101" y="5944"/>
                      <a:pt x="301" y="6711"/>
                      <a:pt x="601" y="7412"/>
                    </a:cubicBezTo>
                    <a:cubicBezTo>
                      <a:pt x="768" y="7812"/>
                      <a:pt x="934" y="8145"/>
                      <a:pt x="1101" y="8512"/>
                    </a:cubicBezTo>
                    <a:cubicBezTo>
                      <a:pt x="1268" y="8946"/>
                      <a:pt x="1468" y="9346"/>
                      <a:pt x="1668" y="9780"/>
                    </a:cubicBezTo>
                    <a:cubicBezTo>
                      <a:pt x="1868" y="10114"/>
                      <a:pt x="2102" y="10480"/>
                      <a:pt x="2335" y="10814"/>
                    </a:cubicBezTo>
                    <a:cubicBezTo>
                      <a:pt x="2669" y="11348"/>
                      <a:pt x="3003" y="12015"/>
                      <a:pt x="3370" y="12582"/>
                    </a:cubicBezTo>
                    <a:cubicBezTo>
                      <a:pt x="3503" y="12849"/>
                      <a:pt x="3736" y="13049"/>
                      <a:pt x="4037" y="13182"/>
                    </a:cubicBezTo>
                    <a:cubicBezTo>
                      <a:pt x="4070" y="13182"/>
                      <a:pt x="4103" y="13182"/>
                      <a:pt x="4137" y="13149"/>
                    </a:cubicBezTo>
                    <a:cubicBezTo>
                      <a:pt x="4337" y="12849"/>
                      <a:pt x="3803" y="12515"/>
                      <a:pt x="3636" y="12248"/>
                    </a:cubicBezTo>
                    <a:cubicBezTo>
                      <a:pt x="3269" y="11648"/>
                      <a:pt x="2903" y="10981"/>
                      <a:pt x="2569" y="10347"/>
                    </a:cubicBezTo>
                    <a:cubicBezTo>
                      <a:pt x="1702" y="8779"/>
                      <a:pt x="868" y="7111"/>
                      <a:pt x="568" y="5410"/>
                    </a:cubicBezTo>
                    <a:cubicBezTo>
                      <a:pt x="501" y="5043"/>
                      <a:pt x="501" y="4676"/>
                      <a:pt x="568" y="4309"/>
                    </a:cubicBezTo>
                    <a:cubicBezTo>
                      <a:pt x="601" y="3976"/>
                      <a:pt x="734" y="3642"/>
                      <a:pt x="868" y="3309"/>
                    </a:cubicBezTo>
                    <a:cubicBezTo>
                      <a:pt x="934" y="3175"/>
                      <a:pt x="1001" y="3042"/>
                      <a:pt x="1101" y="2942"/>
                    </a:cubicBezTo>
                    <a:cubicBezTo>
                      <a:pt x="1201" y="2808"/>
                      <a:pt x="1268" y="2675"/>
                      <a:pt x="1368" y="2575"/>
                    </a:cubicBezTo>
                    <a:cubicBezTo>
                      <a:pt x="1535" y="2341"/>
                      <a:pt x="1768" y="2175"/>
                      <a:pt x="2069" y="2108"/>
                    </a:cubicBezTo>
                    <a:cubicBezTo>
                      <a:pt x="2235" y="2074"/>
                      <a:pt x="2369" y="2041"/>
                      <a:pt x="2569" y="2008"/>
                    </a:cubicBezTo>
                    <a:cubicBezTo>
                      <a:pt x="2692" y="1977"/>
                      <a:pt x="2817" y="1962"/>
                      <a:pt x="2941" y="1962"/>
                    </a:cubicBezTo>
                    <a:cubicBezTo>
                      <a:pt x="3354" y="1962"/>
                      <a:pt x="3755" y="2126"/>
                      <a:pt x="4037" y="2408"/>
                    </a:cubicBezTo>
                    <a:cubicBezTo>
                      <a:pt x="4270" y="2642"/>
                      <a:pt x="4437" y="2908"/>
                      <a:pt x="4537" y="3209"/>
                    </a:cubicBezTo>
                    <a:cubicBezTo>
                      <a:pt x="4637" y="3509"/>
                      <a:pt x="4771" y="3809"/>
                      <a:pt x="4904" y="4076"/>
                    </a:cubicBezTo>
                    <a:cubicBezTo>
                      <a:pt x="5171" y="4643"/>
                      <a:pt x="5338" y="5243"/>
                      <a:pt x="5338" y="5877"/>
                    </a:cubicBezTo>
                    <a:lnTo>
                      <a:pt x="5338" y="6044"/>
                    </a:lnTo>
                    <a:lnTo>
                      <a:pt x="5538" y="8746"/>
                    </a:lnTo>
                    <a:lnTo>
                      <a:pt x="5938" y="6044"/>
                    </a:lnTo>
                    <a:cubicBezTo>
                      <a:pt x="6038" y="5477"/>
                      <a:pt x="6038" y="4910"/>
                      <a:pt x="6172" y="4309"/>
                    </a:cubicBezTo>
                    <a:cubicBezTo>
                      <a:pt x="6338" y="3642"/>
                      <a:pt x="6605" y="2942"/>
                      <a:pt x="6839" y="2308"/>
                    </a:cubicBezTo>
                    <a:cubicBezTo>
                      <a:pt x="7005" y="2008"/>
                      <a:pt x="7239" y="1741"/>
                      <a:pt x="7472" y="1474"/>
                    </a:cubicBezTo>
                    <a:cubicBezTo>
                      <a:pt x="7706" y="1140"/>
                      <a:pt x="8040" y="874"/>
                      <a:pt x="8406" y="673"/>
                    </a:cubicBezTo>
                    <a:cubicBezTo>
                      <a:pt x="8645" y="582"/>
                      <a:pt x="8903" y="530"/>
                      <a:pt x="9160" y="530"/>
                    </a:cubicBezTo>
                    <a:cubicBezTo>
                      <a:pt x="9370" y="530"/>
                      <a:pt x="9579" y="565"/>
                      <a:pt x="9774" y="640"/>
                    </a:cubicBezTo>
                    <a:cubicBezTo>
                      <a:pt x="10308" y="740"/>
                      <a:pt x="10775" y="1007"/>
                      <a:pt x="11175" y="1374"/>
                    </a:cubicBezTo>
                    <a:cubicBezTo>
                      <a:pt x="11275" y="1474"/>
                      <a:pt x="11375" y="1641"/>
                      <a:pt x="11442" y="1774"/>
                    </a:cubicBezTo>
                    <a:cubicBezTo>
                      <a:pt x="11509" y="1908"/>
                      <a:pt x="11542" y="2041"/>
                      <a:pt x="11575" y="2175"/>
                    </a:cubicBezTo>
                    <a:cubicBezTo>
                      <a:pt x="11609" y="2308"/>
                      <a:pt x="11642" y="2441"/>
                      <a:pt x="11642" y="2575"/>
                    </a:cubicBezTo>
                    <a:lnTo>
                      <a:pt x="11642" y="2842"/>
                    </a:lnTo>
                    <a:lnTo>
                      <a:pt x="11642" y="3109"/>
                    </a:lnTo>
                    <a:cubicBezTo>
                      <a:pt x="11575" y="3509"/>
                      <a:pt x="11475" y="3909"/>
                      <a:pt x="11342" y="4309"/>
                    </a:cubicBezTo>
                    <a:cubicBezTo>
                      <a:pt x="11208" y="5043"/>
                      <a:pt x="10975" y="5744"/>
                      <a:pt x="10608" y="6411"/>
                    </a:cubicBezTo>
                    <a:lnTo>
                      <a:pt x="10575" y="6478"/>
                    </a:lnTo>
                    <a:cubicBezTo>
                      <a:pt x="10274" y="7011"/>
                      <a:pt x="9974" y="7545"/>
                      <a:pt x="9707" y="8079"/>
                    </a:cubicBezTo>
                    <a:cubicBezTo>
                      <a:pt x="9574" y="8379"/>
                      <a:pt x="9407" y="8646"/>
                      <a:pt x="9207" y="8913"/>
                    </a:cubicBezTo>
                    <a:cubicBezTo>
                      <a:pt x="9007" y="9180"/>
                      <a:pt x="8840" y="9413"/>
                      <a:pt x="8673" y="9680"/>
                    </a:cubicBezTo>
                    <a:cubicBezTo>
                      <a:pt x="8573" y="9880"/>
                      <a:pt x="8507" y="10047"/>
                      <a:pt x="8373" y="10180"/>
                    </a:cubicBezTo>
                    <a:cubicBezTo>
                      <a:pt x="8040" y="10547"/>
                      <a:pt x="7739" y="10914"/>
                      <a:pt x="7506" y="11348"/>
                    </a:cubicBezTo>
                    <a:cubicBezTo>
                      <a:pt x="7172" y="11915"/>
                      <a:pt x="6772" y="12482"/>
                      <a:pt x="6305" y="12949"/>
                    </a:cubicBezTo>
                    <a:cubicBezTo>
                      <a:pt x="6038" y="13182"/>
                      <a:pt x="5838" y="13449"/>
                      <a:pt x="5638" y="13683"/>
                    </a:cubicBezTo>
                    <a:cubicBezTo>
                      <a:pt x="5538" y="13816"/>
                      <a:pt x="5404" y="13950"/>
                      <a:pt x="5304" y="14050"/>
                    </a:cubicBezTo>
                    <a:cubicBezTo>
                      <a:pt x="5265" y="14089"/>
                      <a:pt x="5203" y="14105"/>
                      <a:pt x="5138" y="14105"/>
                    </a:cubicBezTo>
                    <a:cubicBezTo>
                      <a:pt x="5093" y="14105"/>
                      <a:pt x="5045" y="14097"/>
                      <a:pt x="5004" y="14083"/>
                    </a:cubicBezTo>
                    <a:cubicBezTo>
                      <a:pt x="4937" y="14050"/>
                      <a:pt x="4871" y="13983"/>
                      <a:pt x="4837" y="13916"/>
                    </a:cubicBezTo>
                    <a:cubicBezTo>
                      <a:pt x="4771" y="13816"/>
                      <a:pt x="4704" y="13683"/>
                      <a:pt x="4604" y="13583"/>
                    </a:cubicBezTo>
                    <a:cubicBezTo>
                      <a:pt x="4504" y="13383"/>
                      <a:pt x="4304" y="13249"/>
                      <a:pt x="4070" y="13216"/>
                    </a:cubicBezTo>
                    <a:cubicBezTo>
                      <a:pt x="3770" y="13216"/>
                      <a:pt x="3803" y="13483"/>
                      <a:pt x="4070" y="13749"/>
                    </a:cubicBezTo>
                    <a:cubicBezTo>
                      <a:pt x="4170" y="13850"/>
                      <a:pt x="4270" y="13983"/>
                      <a:pt x="4370" y="14116"/>
                    </a:cubicBezTo>
                    <a:lnTo>
                      <a:pt x="4437" y="14216"/>
                    </a:lnTo>
                    <a:lnTo>
                      <a:pt x="4470" y="14283"/>
                    </a:lnTo>
                    <a:lnTo>
                      <a:pt x="4504" y="14350"/>
                    </a:lnTo>
                    <a:cubicBezTo>
                      <a:pt x="4604" y="14417"/>
                      <a:pt x="4670" y="14483"/>
                      <a:pt x="4804" y="14517"/>
                    </a:cubicBezTo>
                    <a:cubicBezTo>
                      <a:pt x="4907" y="14562"/>
                      <a:pt x="5014" y="14585"/>
                      <a:pt x="5119" y="14585"/>
                    </a:cubicBezTo>
                    <a:cubicBezTo>
                      <a:pt x="5321" y="14585"/>
                      <a:pt x="5518" y="14503"/>
                      <a:pt x="5671" y="14350"/>
                    </a:cubicBezTo>
                    <a:lnTo>
                      <a:pt x="5838" y="14183"/>
                    </a:lnTo>
                    <a:cubicBezTo>
                      <a:pt x="6005" y="13983"/>
                      <a:pt x="6205" y="13816"/>
                      <a:pt x="6372" y="13616"/>
                    </a:cubicBezTo>
                    <a:cubicBezTo>
                      <a:pt x="6705" y="13216"/>
                      <a:pt x="7072" y="12782"/>
                      <a:pt x="7372" y="12382"/>
                    </a:cubicBezTo>
                    <a:lnTo>
                      <a:pt x="8140" y="11281"/>
                    </a:lnTo>
                    <a:lnTo>
                      <a:pt x="9007" y="10080"/>
                    </a:lnTo>
                    <a:cubicBezTo>
                      <a:pt x="9374" y="9546"/>
                      <a:pt x="9607" y="9246"/>
                      <a:pt x="9941" y="8679"/>
                    </a:cubicBezTo>
                    <a:cubicBezTo>
                      <a:pt x="10041" y="8546"/>
                      <a:pt x="10475" y="7745"/>
                      <a:pt x="10541" y="7612"/>
                    </a:cubicBezTo>
                    <a:cubicBezTo>
                      <a:pt x="10842" y="7045"/>
                      <a:pt x="11142" y="6544"/>
                      <a:pt x="11375" y="6044"/>
                    </a:cubicBezTo>
                    <a:cubicBezTo>
                      <a:pt x="11642" y="5510"/>
                      <a:pt x="11842" y="4943"/>
                      <a:pt x="11909" y="4376"/>
                    </a:cubicBezTo>
                    <a:cubicBezTo>
                      <a:pt x="11976" y="3609"/>
                      <a:pt x="12276" y="2908"/>
                      <a:pt x="12076" y="2041"/>
                    </a:cubicBezTo>
                    <a:cubicBezTo>
                      <a:pt x="11942" y="1441"/>
                      <a:pt x="11542" y="940"/>
                      <a:pt x="11008" y="607"/>
                    </a:cubicBezTo>
                    <a:cubicBezTo>
                      <a:pt x="10441" y="273"/>
                      <a:pt x="9774" y="73"/>
                      <a:pt x="9107" y="6"/>
                    </a:cubicBezTo>
                    <a:cubicBezTo>
                      <a:pt x="9049" y="2"/>
                      <a:pt x="8992" y="0"/>
                      <a:pt x="8936"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71" name="Google Shape;2071;p71"/>
            <p:cNvGrpSpPr/>
            <p:nvPr/>
          </p:nvGrpSpPr>
          <p:grpSpPr>
            <a:xfrm>
              <a:off x="-1255925" y="2426125"/>
              <a:ext cx="1884700" cy="1286900"/>
              <a:chOff x="-1942050" y="2369188"/>
              <a:chExt cx="1884700" cy="1286900"/>
            </a:xfrm>
          </p:grpSpPr>
          <p:sp>
            <p:nvSpPr>
              <p:cNvPr id="2072" name="Google Shape;2072;p71"/>
              <p:cNvSpPr/>
              <p:nvPr/>
            </p:nvSpPr>
            <p:spPr>
              <a:xfrm>
                <a:off x="-1786950" y="2369188"/>
                <a:ext cx="1531125" cy="986900"/>
              </a:xfrm>
              <a:custGeom>
                <a:avLst/>
                <a:gdLst/>
                <a:ahLst/>
                <a:cxnLst/>
                <a:rect l="l" t="t" r="r" b="b"/>
                <a:pathLst>
                  <a:path w="61245" h="39476" extrusionOk="0">
                    <a:moveTo>
                      <a:pt x="31657" y="1"/>
                    </a:moveTo>
                    <a:cubicBezTo>
                      <a:pt x="31256" y="1"/>
                      <a:pt x="30856" y="1"/>
                      <a:pt x="30456" y="34"/>
                    </a:cubicBezTo>
                    <a:lnTo>
                      <a:pt x="29288" y="101"/>
                    </a:lnTo>
                    <a:lnTo>
                      <a:pt x="28087" y="234"/>
                    </a:lnTo>
                    <a:lnTo>
                      <a:pt x="27087" y="301"/>
                    </a:lnTo>
                    <a:cubicBezTo>
                      <a:pt x="26753" y="334"/>
                      <a:pt x="26420" y="367"/>
                      <a:pt x="26119" y="434"/>
                    </a:cubicBezTo>
                    <a:lnTo>
                      <a:pt x="25285" y="568"/>
                    </a:lnTo>
                    <a:lnTo>
                      <a:pt x="24885" y="634"/>
                    </a:lnTo>
                    <a:cubicBezTo>
                      <a:pt x="24752" y="668"/>
                      <a:pt x="24618" y="701"/>
                      <a:pt x="24485" y="701"/>
                    </a:cubicBezTo>
                    <a:cubicBezTo>
                      <a:pt x="23884" y="801"/>
                      <a:pt x="23251" y="935"/>
                      <a:pt x="22650" y="1135"/>
                    </a:cubicBezTo>
                    <a:cubicBezTo>
                      <a:pt x="22083" y="1335"/>
                      <a:pt x="21549" y="1535"/>
                      <a:pt x="20916" y="1735"/>
                    </a:cubicBezTo>
                    <a:cubicBezTo>
                      <a:pt x="20449" y="1935"/>
                      <a:pt x="19982" y="2102"/>
                      <a:pt x="19481" y="2269"/>
                    </a:cubicBezTo>
                    <a:cubicBezTo>
                      <a:pt x="19248" y="2336"/>
                      <a:pt x="19014" y="2436"/>
                      <a:pt x="18781" y="2536"/>
                    </a:cubicBezTo>
                    <a:cubicBezTo>
                      <a:pt x="18547" y="2636"/>
                      <a:pt x="18347" y="2769"/>
                      <a:pt x="18114" y="2869"/>
                    </a:cubicBezTo>
                    <a:cubicBezTo>
                      <a:pt x="17813" y="3069"/>
                      <a:pt x="17513" y="3270"/>
                      <a:pt x="17213" y="3470"/>
                    </a:cubicBezTo>
                    <a:cubicBezTo>
                      <a:pt x="16913" y="3670"/>
                      <a:pt x="16613" y="3870"/>
                      <a:pt x="16279" y="4037"/>
                    </a:cubicBezTo>
                    <a:lnTo>
                      <a:pt x="15445" y="4470"/>
                    </a:lnTo>
                    <a:cubicBezTo>
                      <a:pt x="15145" y="4671"/>
                      <a:pt x="14845" y="4837"/>
                      <a:pt x="14544" y="5071"/>
                    </a:cubicBezTo>
                    <a:cubicBezTo>
                      <a:pt x="14077" y="5404"/>
                      <a:pt x="13610" y="5771"/>
                      <a:pt x="13177" y="6138"/>
                    </a:cubicBezTo>
                    <a:lnTo>
                      <a:pt x="12510" y="6705"/>
                    </a:lnTo>
                    <a:cubicBezTo>
                      <a:pt x="12276" y="6905"/>
                      <a:pt x="12076" y="7106"/>
                      <a:pt x="11876" y="7306"/>
                    </a:cubicBezTo>
                    <a:cubicBezTo>
                      <a:pt x="11409" y="7773"/>
                      <a:pt x="10909" y="8206"/>
                      <a:pt x="10442" y="8640"/>
                    </a:cubicBezTo>
                    <a:cubicBezTo>
                      <a:pt x="9941" y="9107"/>
                      <a:pt x="9508" y="9574"/>
                      <a:pt x="9074" y="10108"/>
                    </a:cubicBezTo>
                    <a:cubicBezTo>
                      <a:pt x="8640" y="10641"/>
                      <a:pt x="8240" y="11275"/>
                      <a:pt x="7840" y="11842"/>
                    </a:cubicBezTo>
                    <a:cubicBezTo>
                      <a:pt x="7406" y="12443"/>
                      <a:pt x="7072" y="13077"/>
                      <a:pt x="6672" y="13677"/>
                    </a:cubicBezTo>
                    <a:cubicBezTo>
                      <a:pt x="6305" y="14277"/>
                      <a:pt x="6038" y="14778"/>
                      <a:pt x="5705" y="15311"/>
                    </a:cubicBezTo>
                    <a:cubicBezTo>
                      <a:pt x="5538" y="15578"/>
                      <a:pt x="5338" y="15845"/>
                      <a:pt x="5204" y="16112"/>
                    </a:cubicBezTo>
                    <a:lnTo>
                      <a:pt x="4737" y="16979"/>
                    </a:lnTo>
                    <a:cubicBezTo>
                      <a:pt x="4537" y="17346"/>
                      <a:pt x="4337" y="17713"/>
                      <a:pt x="4137" y="18113"/>
                    </a:cubicBezTo>
                    <a:cubicBezTo>
                      <a:pt x="3937" y="18480"/>
                      <a:pt x="3737" y="18881"/>
                      <a:pt x="3570" y="19281"/>
                    </a:cubicBezTo>
                    <a:lnTo>
                      <a:pt x="3103" y="20382"/>
                    </a:lnTo>
                    <a:cubicBezTo>
                      <a:pt x="2970" y="20749"/>
                      <a:pt x="2836" y="21116"/>
                      <a:pt x="2703" y="21483"/>
                    </a:cubicBezTo>
                    <a:cubicBezTo>
                      <a:pt x="2402" y="22250"/>
                      <a:pt x="2169" y="23017"/>
                      <a:pt x="1935" y="23784"/>
                    </a:cubicBezTo>
                    <a:cubicBezTo>
                      <a:pt x="1468" y="25319"/>
                      <a:pt x="1102" y="26853"/>
                      <a:pt x="801" y="28454"/>
                    </a:cubicBezTo>
                    <a:cubicBezTo>
                      <a:pt x="501" y="29755"/>
                      <a:pt x="301" y="31089"/>
                      <a:pt x="201" y="32424"/>
                    </a:cubicBezTo>
                    <a:cubicBezTo>
                      <a:pt x="168" y="33024"/>
                      <a:pt x="67" y="33725"/>
                      <a:pt x="101" y="34292"/>
                    </a:cubicBezTo>
                    <a:cubicBezTo>
                      <a:pt x="134" y="35059"/>
                      <a:pt x="134" y="35860"/>
                      <a:pt x="101" y="36660"/>
                    </a:cubicBezTo>
                    <a:cubicBezTo>
                      <a:pt x="67" y="37060"/>
                      <a:pt x="67" y="37427"/>
                      <a:pt x="34" y="37828"/>
                    </a:cubicBezTo>
                    <a:cubicBezTo>
                      <a:pt x="34" y="38028"/>
                      <a:pt x="34" y="38228"/>
                      <a:pt x="1" y="38428"/>
                    </a:cubicBezTo>
                    <a:lnTo>
                      <a:pt x="1" y="38828"/>
                    </a:lnTo>
                    <a:lnTo>
                      <a:pt x="1" y="39129"/>
                    </a:lnTo>
                    <a:lnTo>
                      <a:pt x="168" y="39129"/>
                    </a:lnTo>
                    <a:lnTo>
                      <a:pt x="1102" y="39229"/>
                    </a:lnTo>
                    <a:lnTo>
                      <a:pt x="1869" y="39262"/>
                    </a:lnTo>
                    <a:cubicBezTo>
                      <a:pt x="2402" y="39262"/>
                      <a:pt x="2903" y="39295"/>
                      <a:pt x="3403" y="39295"/>
                    </a:cubicBezTo>
                    <a:cubicBezTo>
                      <a:pt x="4037" y="39295"/>
                      <a:pt x="4671" y="39295"/>
                      <a:pt x="5305" y="39229"/>
                    </a:cubicBezTo>
                    <a:cubicBezTo>
                      <a:pt x="5538" y="39229"/>
                      <a:pt x="5638" y="39195"/>
                      <a:pt x="5671" y="39129"/>
                    </a:cubicBezTo>
                    <a:cubicBezTo>
                      <a:pt x="5671" y="39129"/>
                      <a:pt x="5671" y="39095"/>
                      <a:pt x="5671" y="39095"/>
                    </a:cubicBezTo>
                    <a:cubicBezTo>
                      <a:pt x="5671" y="39095"/>
                      <a:pt x="5705" y="39129"/>
                      <a:pt x="5705" y="39129"/>
                    </a:cubicBezTo>
                    <a:lnTo>
                      <a:pt x="5805" y="39129"/>
                    </a:lnTo>
                    <a:cubicBezTo>
                      <a:pt x="5872" y="39062"/>
                      <a:pt x="5938" y="38995"/>
                      <a:pt x="5938" y="38895"/>
                    </a:cubicBezTo>
                    <a:cubicBezTo>
                      <a:pt x="6072" y="38495"/>
                      <a:pt x="6172" y="38061"/>
                      <a:pt x="6172" y="37627"/>
                    </a:cubicBezTo>
                    <a:cubicBezTo>
                      <a:pt x="6272" y="36827"/>
                      <a:pt x="6305" y="36060"/>
                      <a:pt x="6405" y="35259"/>
                    </a:cubicBezTo>
                    <a:cubicBezTo>
                      <a:pt x="6572" y="34392"/>
                      <a:pt x="6806" y="33391"/>
                      <a:pt x="6972" y="32490"/>
                    </a:cubicBezTo>
                    <a:cubicBezTo>
                      <a:pt x="7339" y="30589"/>
                      <a:pt x="7806" y="28688"/>
                      <a:pt x="8373" y="26820"/>
                    </a:cubicBezTo>
                    <a:cubicBezTo>
                      <a:pt x="8840" y="25519"/>
                      <a:pt x="9174" y="24218"/>
                      <a:pt x="9708" y="22950"/>
                    </a:cubicBezTo>
                    <a:cubicBezTo>
                      <a:pt x="9808" y="22650"/>
                      <a:pt x="9941" y="22383"/>
                      <a:pt x="10041" y="22116"/>
                    </a:cubicBezTo>
                    <a:cubicBezTo>
                      <a:pt x="10141" y="21850"/>
                      <a:pt x="10275" y="21549"/>
                      <a:pt x="10375" y="21282"/>
                    </a:cubicBezTo>
                    <a:cubicBezTo>
                      <a:pt x="10608" y="20715"/>
                      <a:pt x="10808" y="20182"/>
                      <a:pt x="11042" y="19648"/>
                    </a:cubicBezTo>
                    <a:cubicBezTo>
                      <a:pt x="11209" y="19248"/>
                      <a:pt x="11409" y="18847"/>
                      <a:pt x="11576" y="18447"/>
                    </a:cubicBezTo>
                    <a:cubicBezTo>
                      <a:pt x="11776" y="18080"/>
                      <a:pt x="12009" y="17713"/>
                      <a:pt x="12209" y="17313"/>
                    </a:cubicBezTo>
                    <a:cubicBezTo>
                      <a:pt x="12877" y="16346"/>
                      <a:pt x="13577" y="15445"/>
                      <a:pt x="14378" y="14578"/>
                    </a:cubicBezTo>
                    <a:cubicBezTo>
                      <a:pt x="15712" y="12876"/>
                      <a:pt x="17313" y="11375"/>
                      <a:pt x="19048" y="10074"/>
                    </a:cubicBezTo>
                    <a:cubicBezTo>
                      <a:pt x="20349" y="9207"/>
                      <a:pt x="21750" y="8540"/>
                      <a:pt x="23251" y="8106"/>
                    </a:cubicBezTo>
                    <a:cubicBezTo>
                      <a:pt x="24752" y="7739"/>
                      <a:pt x="26286" y="7439"/>
                      <a:pt x="27821" y="7272"/>
                    </a:cubicBezTo>
                    <a:cubicBezTo>
                      <a:pt x="29275" y="7140"/>
                      <a:pt x="30709" y="6966"/>
                      <a:pt x="32155" y="6966"/>
                    </a:cubicBezTo>
                    <a:cubicBezTo>
                      <a:pt x="32532" y="6966"/>
                      <a:pt x="32911" y="6978"/>
                      <a:pt x="33291" y="7006"/>
                    </a:cubicBezTo>
                    <a:cubicBezTo>
                      <a:pt x="35092" y="7106"/>
                      <a:pt x="36827" y="7473"/>
                      <a:pt x="38528" y="8040"/>
                    </a:cubicBezTo>
                    <a:lnTo>
                      <a:pt x="39629" y="8440"/>
                    </a:lnTo>
                    <a:cubicBezTo>
                      <a:pt x="39996" y="8607"/>
                      <a:pt x="40363" y="8707"/>
                      <a:pt x="40696" y="8907"/>
                    </a:cubicBezTo>
                    <a:cubicBezTo>
                      <a:pt x="41330" y="9174"/>
                      <a:pt x="41897" y="9541"/>
                      <a:pt x="42431" y="9908"/>
                    </a:cubicBezTo>
                    <a:cubicBezTo>
                      <a:pt x="43832" y="10908"/>
                      <a:pt x="45166" y="12042"/>
                      <a:pt x="46367" y="13243"/>
                    </a:cubicBezTo>
                    <a:cubicBezTo>
                      <a:pt x="47735" y="14744"/>
                      <a:pt x="48936" y="16379"/>
                      <a:pt x="49936" y="18147"/>
                    </a:cubicBezTo>
                    <a:cubicBezTo>
                      <a:pt x="50937" y="19915"/>
                      <a:pt x="51804" y="21749"/>
                      <a:pt x="52472" y="23651"/>
                    </a:cubicBezTo>
                    <a:cubicBezTo>
                      <a:pt x="53005" y="25085"/>
                      <a:pt x="53239" y="26520"/>
                      <a:pt x="53639" y="27987"/>
                    </a:cubicBezTo>
                    <a:cubicBezTo>
                      <a:pt x="53939" y="28955"/>
                      <a:pt x="54206" y="29922"/>
                      <a:pt x="54406" y="30923"/>
                    </a:cubicBezTo>
                    <a:cubicBezTo>
                      <a:pt x="54673" y="33324"/>
                      <a:pt x="55207" y="35726"/>
                      <a:pt x="55240" y="38195"/>
                    </a:cubicBezTo>
                    <a:lnTo>
                      <a:pt x="55240" y="38595"/>
                    </a:lnTo>
                    <a:lnTo>
                      <a:pt x="55240" y="39329"/>
                    </a:lnTo>
                    <a:lnTo>
                      <a:pt x="56007" y="39395"/>
                    </a:lnTo>
                    <a:lnTo>
                      <a:pt x="56441" y="39429"/>
                    </a:lnTo>
                    <a:cubicBezTo>
                      <a:pt x="56741" y="39429"/>
                      <a:pt x="57041" y="39462"/>
                      <a:pt x="57342" y="39462"/>
                    </a:cubicBezTo>
                    <a:cubicBezTo>
                      <a:pt x="57518" y="39472"/>
                      <a:pt x="57696" y="39476"/>
                      <a:pt x="57876" y="39476"/>
                    </a:cubicBezTo>
                    <a:cubicBezTo>
                      <a:pt x="58311" y="39476"/>
                      <a:pt x="58752" y="39452"/>
                      <a:pt x="59176" y="39429"/>
                    </a:cubicBezTo>
                    <a:cubicBezTo>
                      <a:pt x="59293" y="39412"/>
                      <a:pt x="59410" y="39404"/>
                      <a:pt x="59527" y="39404"/>
                    </a:cubicBezTo>
                    <a:cubicBezTo>
                      <a:pt x="59643" y="39404"/>
                      <a:pt x="59760" y="39412"/>
                      <a:pt x="59877" y="39429"/>
                    </a:cubicBezTo>
                    <a:lnTo>
                      <a:pt x="61244" y="39429"/>
                    </a:lnTo>
                    <a:lnTo>
                      <a:pt x="61244" y="38228"/>
                    </a:lnTo>
                    <a:cubicBezTo>
                      <a:pt x="61244" y="37994"/>
                      <a:pt x="61244" y="37694"/>
                      <a:pt x="61244" y="37394"/>
                    </a:cubicBezTo>
                    <a:cubicBezTo>
                      <a:pt x="61244" y="36827"/>
                      <a:pt x="61211" y="36260"/>
                      <a:pt x="61211" y="35659"/>
                    </a:cubicBezTo>
                    <a:cubicBezTo>
                      <a:pt x="61144" y="34492"/>
                      <a:pt x="61078" y="33358"/>
                      <a:pt x="60978" y="32157"/>
                    </a:cubicBezTo>
                    <a:cubicBezTo>
                      <a:pt x="60911" y="31556"/>
                      <a:pt x="60878" y="30956"/>
                      <a:pt x="60811" y="30356"/>
                    </a:cubicBezTo>
                    <a:lnTo>
                      <a:pt x="60644" y="29255"/>
                    </a:lnTo>
                    <a:cubicBezTo>
                      <a:pt x="60444" y="27921"/>
                      <a:pt x="60244" y="26620"/>
                      <a:pt x="59944" y="25319"/>
                    </a:cubicBezTo>
                    <a:cubicBezTo>
                      <a:pt x="59643" y="23918"/>
                      <a:pt x="59243" y="22517"/>
                      <a:pt x="58743" y="21182"/>
                    </a:cubicBezTo>
                    <a:cubicBezTo>
                      <a:pt x="58309" y="19715"/>
                      <a:pt x="57742" y="18280"/>
                      <a:pt x="57075" y="16879"/>
                    </a:cubicBezTo>
                    <a:cubicBezTo>
                      <a:pt x="56608" y="15879"/>
                      <a:pt x="56041" y="14911"/>
                      <a:pt x="55540" y="13910"/>
                    </a:cubicBezTo>
                    <a:cubicBezTo>
                      <a:pt x="54740" y="12343"/>
                      <a:pt x="53706" y="10875"/>
                      <a:pt x="52505" y="9607"/>
                    </a:cubicBezTo>
                    <a:cubicBezTo>
                      <a:pt x="51204" y="8173"/>
                      <a:pt x="49803" y="6839"/>
                      <a:pt x="48335" y="5605"/>
                    </a:cubicBezTo>
                    <a:cubicBezTo>
                      <a:pt x="48102" y="5404"/>
                      <a:pt x="47835" y="5204"/>
                      <a:pt x="47568" y="5004"/>
                    </a:cubicBezTo>
                    <a:cubicBezTo>
                      <a:pt x="47335" y="4804"/>
                      <a:pt x="47068" y="4570"/>
                      <a:pt x="46801" y="4404"/>
                    </a:cubicBezTo>
                    <a:cubicBezTo>
                      <a:pt x="46534" y="4237"/>
                      <a:pt x="46267" y="4037"/>
                      <a:pt x="46000" y="3870"/>
                    </a:cubicBezTo>
                    <a:cubicBezTo>
                      <a:pt x="45733" y="3670"/>
                      <a:pt x="45467" y="3536"/>
                      <a:pt x="45166" y="3370"/>
                    </a:cubicBezTo>
                    <a:cubicBezTo>
                      <a:pt x="43999" y="2736"/>
                      <a:pt x="42765" y="2169"/>
                      <a:pt x="41464" y="1668"/>
                    </a:cubicBezTo>
                    <a:cubicBezTo>
                      <a:pt x="38728" y="601"/>
                      <a:pt x="35793" y="67"/>
                      <a:pt x="3285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71"/>
              <p:cNvSpPr/>
              <p:nvPr/>
            </p:nvSpPr>
            <p:spPr>
              <a:xfrm>
                <a:off x="-1644350" y="3348213"/>
                <a:ext cx="25" cy="25"/>
              </a:xfrm>
              <a:custGeom>
                <a:avLst/>
                <a:gdLst/>
                <a:ahLst/>
                <a:cxnLst/>
                <a:rect l="l" t="t" r="r" b="b"/>
                <a:pathLst>
                  <a:path w="1" h="1" extrusionOk="0">
                    <a:moveTo>
                      <a:pt x="1" y="1"/>
                    </a:moveTo>
                    <a:lnTo>
                      <a:pt x="1" y="1"/>
                    </a:lnTo>
                    <a:cubicBezTo>
                      <a:pt x="1" y="1"/>
                      <a:pt x="1" y="1"/>
                      <a:pt x="1" y="1"/>
                    </a:cubicBezTo>
                    <a:close/>
                  </a:path>
                </a:pathLst>
              </a:custGeom>
              <a:solidFill>
                <a:srgbClr val="B27C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71"/>
              <p:cNvSpPr/>
              <p:nvPr/>
            </p:nvSpPr>
            <p:spPr>
              <a:xfrm>
                <a:off x="-1619325" y="2571713"/>
                <a:ext cx="1188375" cy="787100"/>
              </a:xfrm>
              <a:custGeom>
                <a:avLst/>
                <a:gdLst/>
                <a:ahLst/>
                <a:cxnLst/>
                <a:rect l="l" t="t" r="r" b="b"/>
                <a:pathLst>
                  <a:path w="47535" h="31484" extrusionOk="0">
                    <a:moveTo>
                      <a:pt x="25405" y="0"/>
                    </a:moveTo>
                    <a:cubicBezTo>
                      <a:pt x="25287" y="0"/>
                      <a:pt x="25170" y="2"/>
                      <a:pt x="25052" y="5"/>
                    </a:cubicBezTo>
                    <a:cubicBezTo>
                      <a:pt x="24752" y="5"/>
                      <a:pt x="24418" y="5"/>
                      <a:pt x="24118" y="39"/>
                    </a:cubicBezTo>
                    <a:cubicBezTo>
                      <a:pt x="23818" y="72"/>
                      <a:pt x="23517" y="72"/>
                      <a:pt x="23184" y="105"/>
                    </a:cubicBezTo>
                    <a:lnTo>
                      <a:pt x="22283" y="205"/>
                    </a:lnTo>
                    <a:cubicBezTo>
                      <a:pt x="21950" y="239"/>
                      <a:pt x="21649" y="272"/>
                      <a:pt x="21349" y="339"/>
                    </a:cubicBezTo>
                    <a:cubicBezTo>
                      <a:pt x="20815" y="439"/>
                      <a:pt x="20315" y="472"/>
                      <a:pt x="19815" y="606"/>
                    </a:cubicBezTo>
                    <a:cubicBezTo>
                      <a:pt x="19414" y="706"/>
                      <a:pt x="18981" y="839"/>
                      <a:pt x="18580" y="906"/>
                    </a:cubicBezTo>
                    <a:cubicBezTo>
                      <a:pt x="18113" y="1039"/>
                      <a:pt x="17646" y="1206"/>
                      <a:pt x="17213" y="1373"/>
                    </a:cubicBezTo>
                    <a:cubicBezTo>
                      <a:pt x="17079" y="1440"/>
                      <a:pt x="16979" y="1473"/>
                      <a:pt x="16879" y="1506"/>
                    </a:cubicBezTo>
                    <a:lnTo>
                      <a:pt x="16546" y="1673"/>
                    </a:lnTo>
                    <a:cubicBezTo>
                      <a:pt x="16346" y="1773"/>
                      <a:pt x="16145" y="1873"/>
                      <a:pt x="15879" y="2007"/>
                    </a:cubicBezTo>
                    <a:cubicBezTo>
                      <a:pt x="15645" y="2107"/>
                      <a:pt x="15545" y="2140"/>
                      <a:pt x="15345" y="2240"/>
                    </a:cubicBezTo>
                    <a:lnTo>
                      <a:pt x="14811" y="2474"/>
                    </a:lnTo>
                    <a:cubicBezTo>
                      <a:pt x="14444" y="2641"/>
                      <a:pt x="14111" y="2841"/>
                      <a:pt x="13810" y="3074"/>
                    </a:cubicBezTo>
                    <a:cubicBezTo>
                      <a:pt x="13577" y="3241"/>
                      <a:pt x="13377" y="3408"/>
                      <a:pt x="13143" y="3575"/>
                    </a:cubicBezTo>
                    <a:cubicBezTo>
                      <a:pt x="12910" y="3741"/>
                      <a:pt x="12676" y="3908"/>
                      <a:pt x="12443" y="4075"/>
                    </a:cubicBezTo>
                    <a:cubicBezTo>
                      <a:pt x="12009" y="4375"/>
                      <a:pt x="11575" y="4675"/>
                      <a:pt x="11175" y="5009"/>
                    </a:cubicBezTo>
                    <a:lnTo>
                      <a:pt x="10141" y="5910"/>
                    </a:lnTo>
                    <a:cubicBezTo>
                      <a:pt x="9841" y="6243"/>
                      <a:pt x="9541" y="6577"/>
                      <a:pt x="9207" y="6877"/>
                    </a:cubicBezTo>
                    <a:cubicBezTo>
                      <a:pt x="8907" y="7210"/>
                      <a:pt x="8540" y="7644"/>
                      <a:pt x="8173" y="8011"/>
                    </a:cubicBezTo>
                    <a:cubicBezTo>
                      <a:pt x="8006" y="8211"/>
                      <a:pt x="7839" y="8378"/>
                      <a:pt x="7673" y="8578"/>
                    </a:cubicBezTo>
                    <a:cubicBezTo>
                      <a:pt x="7506" y="8778"/>
                      <a:pt x="7339" y="9012"/>
                      <a:pt x="7206" y="9212"/>
                    </a:cubicBezTo>
                    <a:lnTo>
                      <a:pt x="6739" y="9912"/>
                    </a:lnTo>
                    <a:cubicBezTo>
                      <a:pt x="6572" y="10146"/>
                      <a:pt x="6438" y="10379"/>
                      <a:pt x="6305" y="10613"/>
                    </a:cubicBezTo>
                    <a:cubicBezTo>
                      <a:pt x="6038" y="11113"/>
                      <a:pt x="5738" y="11580"/>
                      <a:pt x="5471" y="12081"/>
                    </a:cubicBezTo>
                    <a:cubicBezTo>
                      <a:pt x="5204" y="12581"/>
                      <a:pt x="4971" y="12948"/>
                      <a:pt x="4737" y="13382"/>
                    </a:cubicBezTo>
                    <a:cubicBezTo>
                      <a:pt x="4504" y="13815"/>
                      <a:pt x="4270" y="14216"/>
                      <a:pt x="4037" y="14683"/>
                    </a:cubicBezTo>
                    <a:cubicBezTo>
                      <a:pt x="3737" y="15283"/>
                      <a:pt x="3436" y="15883"/>
                      <a:pt x="3203" y="16517"/>
                    </a:cubicBezTo>
                    <a:cubicBezTo>
                      <a:pt x="2769" y="17651"/>
                      <a:pt x="2336" y="18819"/>
                      <a:pt x="2002" y="20020"/>
                    </a:cubicBezTo>
                    <a:cubicBezTo>
                      <a:pt x="1635" y="21221"/>
                      <a:pt x="1301" y="22421"/>
                      <a:pt x="1035" y="23656"/>
                    </a:cubicBezTo>
                    <a:cubicBezTo>
                      <a:pt x="768" y="24656"/>
                      <a:pt x="568" y="25690"/>
                      <a:pt x="434" y="26724"/>
                    </a:cubicBezTo>
                    <a:cubicBezTo>
                      <a:pt x="401" y="27191"/>
                      <a:pt x="267" y="27725"/>
                      <a:pt x="267" y="28159"/>
                    </a:cubicBezTo>
                    <a:cubicBezTo>
                      <a:pt x="234" y="28759"/>
                      <a:pt x="201" y="29393"/>
                      <a:pt x="101" y="29993"/>
                    </a:cubicBezTo>
                    <a:cubicBezTo>
                      <a:pt x="101" y="30160"/>
                      <a:pt x="67" y="30294"/>
                      <a:pt x="67" y="30460"/>
                    </a:cubicBezTo>
                    <a:cubicBezTo>
                      <a:pt x="34" y="30594"/>
                      <a:pt x="34" y="30794"/>
                      <a:pt x="1" y="30994"/>
                    </a:cubicBezTo>
                    <a:lnTo>
                      <a:pt x="1" y="31161"/>
                    </a:lnTo>
                    <a:lnTo>
                      <a:pt x="134" y="31161"/>
                    </a:lnTo>
                    <a:lnTo>
                      <a:pt x="468" y="31194"/>
                    </a:lnTo>
                    <a:lnTo>
                      <a:pt x="935" y="31228"/>
                    </a:lnTo>
                    <a:cubicBezTo>
                      <a:pt x="1735" y="31328"/>
                      <a:pt x="2536" y="31361"/>
                      <a:pt x="3336" y="31361"/>
                    </a:cubicBezTo>
                    <a:cubicBezTo>
                      <a:pt x="3837" y="31361"/>
                      <a:pt x="4337" y="31361"/>
                      <a:pt x="4804" y="31328"/>
                    </a:cubicBezTo>
                    <a:cubicBezTo>
                      <a:pt x="5004" y="31328"/>
                      <a:pt x="5104" y="31294"/>
                      <a:pt x="5104" y="31261"/>
                    </a:cubicBezTo>
                    <a:cubicBezTo>
                      <a:pt x="5104" y="31228"/>
                      <a:pt x="5104" y="31228"/>
                      <a:pt x="5104" y="31228"/>
                    </a:cubicBezTo>
                    <a:cubicBezTo>
                      <a:pt x="5104" y="31228"/>
                      <a:pt x="5171" y="31261"/>
                      <a:pt x="5138" y="31261"/>
                    </a:cubicBezTo>
                    <a:lnTo>
                      <a:pt x="5238" y="31261"/>
                    </a:lnTo>
                    <a:cubicBezTo>
                      <a:pt x="5271" y="31194"/>
                      <a:pt x="5304" y="31128"/>
                      <a:pt x="5338" y="31061"/>
                    </a:cubicBezTo>
                    <a:cubicBezTo>
                      <a:pt x="5438" y="30761"/>
                      <a:pt x="5504" y="30427"/>
                      <a:pt x="5538" y="30060"/>
                    </a:cubicBezTo>
                    <a:cubicBezTo>
                      <a:pt x="5605" y="29460"/>
                      <a:pt x="5605" y="28859"/>
                      <a:pt x="5705" y="28226"/>
                    </a:cubicBezTo>
                    <a:cubicBezTo>
                      <a:pt x="5805" y="27558"/>
                      <a:pt x="6005" y="26758"/>
                      <a:pt x="6105" y="26091"/>
                    </a:cubicBezTo>
                    <a:cubicBezTo>
                      <a:pt x="6372" y="24590"/>
                      <a:pt x="6739" y="23122"/>
                      <a:pt x="7206" y="21654"/>
                    </a:cubicBezTo>
                    <a:cubicBezTo>
                      <a:pt x="7539" y="20653"/>
                      <a:pt x="7806" y="19619"/>
                      <a:pt x="8206" y="18619"/>
                    </a:cubicBezTo>
                    <a:cubicBezTo>
                      <a:pt x="8306" y="18419"/>
                      <a:pt x="8373" y="18185"/>
                      <a:pt x="8473" y="17985"/>
                    </a:cubicBezTo>
                    <a:lnTo>
                      <a:pt x="8740" y="17318"/>
                    </a:lnTo>
                    <a:cubicBezTo>
                      <a:pt x="8907" y="16917"/>
                      <a:pt x="9074" y="16484"/>
                      <a:pt x="9240" y="16050"/>
                    </a:cubicBezTo>
                    <a:cubicBezTo>
                      <a:pt x="9374" y="15750"/>
                      <a:pt x="9507" y="15450"/>
                      <a:pt x="9674" y="15116"/>
                    </a:cubicBezTo>
                    <a:cubicBezTo>
                      <a:pt x="9808" y="14816"/>
                      <a:pt x="9974" y="14549"/>
                      <a:pt x="10141" y="14249"/>
                    </a:cubicBezTo>
                    <a:cubicBezTo>
                      <a:pt x="10375" y="13849"/>
                      <a:pt x="10641" y="13482"/>
                      <a:pt x="10942" y="13148"/>
                    </a:cubicBezTo>
                    <a:cubicBezTo>
                      <a:pt x="11075" y="12948"/>
                      <a:pt x="11242" y="12781"/>
                      <a:pt x="11375" y="12581"/>
                    </a:cubicBezTo>
                    <a:cubicBezTo>
                      <a:pt x="11542" y="12414"/>
                      <a:pt x="11676" y="12247"/>
                      <a:pt x="11809" y="12081"/>
                    </a:cubicBezTo>
                    <a:cubicBezTo>
                      <a:pt x="12843" y="10746"/>
                      <a:pt x="14077" y="9579"/>
                      <a:pt x="15445" y="8578"/>
                    </a:cubicBezTo>
                    <a:cubicBezTo>
                      <a:pt x="16446" y="7911"/>
                      <a:pt x="17546" y="7377"/>
                      <a:pt x="18714" y="7044"/>
                    </a:cubicBezTo>
                    <a:cubicBezTo>
                      <a:pt x="19881" y="6743"/>
                      <a:pt x="21082" y="6543"/>
                      <a:pt x="22283" y="6443"/>
                    </a:cubicBezTo>
                    <a:cubicBezTo>
                      <a:pt x="23260" y="6304"/>
                      <a:pt x="24253" y="6245"/>
                      <a:pt x="25251" y="6245"/>
                    </a:cubicBezTo>
                    <a:cubicBezTo>
                      <a:pt x="25684" y="6245"/>
                      <a:pt x="26119" y="6256"/>
                      <a:pt x="26553" y="6276"/>
                    </a:cubicBezTo>
                    <a:cubicBezTo>
                      <a:pt x="27253" y="6310"/>
                      <a:pt x="27920" y="6443"/>
                      <a:pt x="28621" y="6577"/>
                    </a:cubicBezTo>
                    <a:cubicBezTo>
                      <a:pt x="29288" y="6743"/>
                      <a:pt x="29955" y="6944"/>
                      <a:pt x="30589" y="7210"/>
                    </a:cubicBezTo>
                    <a:cubicBezTo>
                      <a:pt x="31156" y="7411"/>
                      <a:pt x="31723" y="7644"/>
                      <a:pt x="32257" y="7911"/>
                    </a:cubicBezTo>
                    <a:cubicBezTo>
                      <a:pt x="32724" y="8144"/>
                      <a:pt x="33158" y="8445"/>
                      <a:pt x="33558" y="8745"/>
                    </a:cubicBezTo>
                    <a:cubicBezTo>
                      <a:pt x="34625" y="9579"/>
                      <a:pt x="35626" y="10479"/>
                      <a:pt x="36527" y="11480"/>
                    </a:cubicBezTo>
                    <a:cubicBezTo>
                      <a:pt x="37561" y="12681"/>
                      <a:pt x="38428" y="13982"/>
                      <a:pt x="39162" y="15383"/>
                    </a:cubicBezTo>
                    <a:cubicBezTo>
                      <a:pt x="39896" y="16784"/>
                      <a:pt x="40529" y="18252"/>
                      <a:pt x="41030" y="19753"/>
                    </a:cubicBezTo>
                    <a:cubicBezTo>
                      <a:pt x="41397" y="20887"/>
                      <a:pt x="41564" y="21988"/>
                      <a:pt x="41864" y="23155"/>
                    </a:cubicBezTo>
                    <a:cubicBezTo>
                      <a:pt x="42097" y="23922"/>
                      <a:pt x="42264" y="24656"/>
                      <a:pt x="42397" y="25457"/>
                    </a:cubicBezTo>
                    <a:cubicBezTo>
                      <a:pt x="42498" y="26391"/>
                      <a:pt x="42631" y="27325"/>
                      <a:pt x="42731" y="28292"/>
                    </a:cubicBezTo>
                    <a:cubicBezTo>
                      <a:pt x="42798" y="28759"/>
                      <a:pt x="42864" y="29226"/>
                      <a:pt x="42898" y="29693"/>
                    </a:cubicBezTo>
                    <a:cubicBezTo>
                      <a:pt x="42931" y="29927"/>
                      <a:pt x="42931" y="30160"/>
                      <a:pt x="42965" y="30427"/>
                    </a:cubicBezTo>
                    <a:lnTo>
                      <a:pt x="42965" y="30761"/>
                    </a:lnTo>
                    <a:lnTo>
                      <a:pt x="42965" y="31361"/>
                    </a:lnTo>
                    <a:lnTo>
                      <a:pt x="43598" y="31361"/>
                    </a:lnTo>
                    <a:lnTo>
                      <a:pt x="44032" y="31394"/>
                    </a:lnTo>
                    <a:lnTo>
                      <a:pt x="44866" y="31461"/>
                    </a:lnTo>
                    <a:cubicBezTo>
                      <a:pt x="45101" y="31475"/>
                      <a:pt x="45341" y="31483"/>
                      <a:pt x="45583" y="31483"/>
                    </a:cubicBezTo>
                    <a:cubicBezTo>
                      <a:pt x="45925" y="31483"/>
                      <a:pt x="46268" y="31467"/>
                      <a:pt x="46600" y="31428"/>
                    </a:cubicBezTo>
                    <a:lnTo>
                      <a:pt x="46867" y="31428"/>
                    </a:lnTo>
                    <a:lnTo>
                      <a:pt x="47334" y="31461"/>
                    </a:lnTo>
                    <a:lnTo>
                      <a:pt x="47501" y="31461"/>
                    </a:lnTo>
                    <a:lnTo>
                      <a:pt x="47501" y="31161"/>
                    </a:lnTo>
                    <a:lnTo>
                      <a:pt x="47501" y="30294"/>
                    </a:lnTo>
                    <a:lnTo>
                      <a:pt x="47534" y="30360"/>
                    </a:lnTo>
                    <a:lnTo>
                      <a:pt x="47534" y="29627"/>
                    </a:lnTo>
                    <a:cubicBezTo>
                      <a:pt x="47534" y="29126"/>
                      <a:pt x="47501" y="28626"/>
                      <a:pt x="47468" y="28125"/>
                    </a:cubicBezTo>
                    <a:cubicBezTo>
                      <a:pt x="47434" y="27125"/>
                      <a:pt x="47368" y="26157"/>
                      <a:pt x="47234" y="25157"/>
                    </a:cubicBezTo>
                    <a:cubicBezTo>
                      <a:pt x="47201" y="24690"/>
                      <a:pt x="47134" y="24223"/>
                      <a:pt x="47101" y="23722"/>
                    </a:cubicBezTo>
                    <a:lnTo>
                      <a:pt x="46934" y="22855"/>
                    </a:lnTo>
                    <a:cubicBezTo>
                      <a:pt x="46801" y="21854"/>
                      <a:pt x="46600" y="20820"/>
                      <a:pt x="46367" y="19820"/>
                    </a:cubicBezTo>
                    <a:cubicBezTo>
                      <a:pt x="46100" y="18719"/>
                      <a:pt x="45767" y="17651"/>
                      <a:pt x="45400" y="16584"/>
                    </a:cubicBezTo>
                    <a:cubicBezTo>
                      <a:pt x="45033" y="15450"/>
                      <a:pt x="44566" y="14349"/>
                      <a:pt x="44032" y="13248"/>
                    </a:cubicBezTo>
                    <a:cubicBezTo>
                      <a:pt x="43832" y="12881"/>
                      <a:pt x="43598" y="12514"/>
                      <a:pt x="43398" y="12114"/>
                    </a:cubicBezTo>
                    <a:cubicBezTo>
                      <a:pt x="43198" y="11714"/>
                      <a:pt x="42998" y="11347"/>
                      <a:pt x="42798" y="10947"/>
                    </a:cubicBezTo>
                    <a:cubicBezTo>
                      <a:pt x="42131" y="9746"/>
                      <a:pt x="41297" y="8645"/>
                      <a:pt x="40329" y="7677"/>
                    </a:cubicBezTo>
                    <a:cubicBezTo>
                      <a:pt x="39295" y="6610"/>
                      <a:pt x="38194" y="5576"/>
                      <a:pt x="37027" y="4609"/>
                    </a:cubicBezTo>
                    <a:cubicBezTo>
                      <a:pt x="36293" y="3941"/>
                      <a:pt x="35459" y="3341"/>
                      <a:pt x="34592" y="2841"/>
                    </a:cubicBezTo>
                    <a:cubicBezTo>
                      <a:pt x="34158" y="2574"/>
                      <a:pt x="33691" y="2307"/>
                      <a:pt x="33224" y="2073"/>
                    </a:cubicBezTo>
                    <a:cubicBezTo>
                      <a:pt x="32757" y="1807"/>
                      <a:pt x="32257" y="1573"/>
                      <a:pt x="31757" y="1406"/>
                    </a:cubicBezTo>
                    <a:cubicBezTo>
                      <a:pt x="31256" y="1206"/>
                      <a:pt x="30722" y="973"/>
                      <a:pt x="30155" y="806"/>
                    </a:cubicBezTo>
                    <a:cubicBezTo>
                      <a:pt x="29622" y="639"/>
                      <a:pt x="29055" y="472"/>
                      <a:pt x="28488" y="372"/>
                    </a:cubicBezTo>
                    <a:cubicBezTo>
                      <a:pt x="27468" y="132"/>
                      <a:pt x="26448" y="0"/>
                      <a:pt x="25405" y="0"/>
                    </a:cubicBezTo>
                    <a:close/>
                  </a:path>
                </a:pathLst>
              </a:custGeom>
              <a:solidFill>
                <a:schemeClr val="dk2"/>
              </a:solidFill>
              <a:ln w="10000" cap="flat" cmpd="sng">
                <a:solidFill>
                  <a:schemeClr val="dk2"/>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71"/>
              <p:cNvSpPr/>
              <p:nvPr/>
            </p:nvSpPr>
            <p:spPr>
              <a:xfrm>
                <a:off x="-1454200" y="2751138"/>
                <a:ext cx="865625" cy="604400"/>
              </a:xfrm>
              <a:custGeom>
                <a:avLst/>
                <a:gdLst/>
                <a:ahLst/>
                <a:cxnLst/>
                <a:rect l="l" t="t" r="r" b="b"/>
                <a:pathLst>
                  <a:path w="34625" h="24176" extrusionOk="0">
                    <a:moveTo>
                      <a:pt x="18280" y="0"/>
                    </a:moveTo>
                    <a:cubicBezTo>
                      <a:pt x="18046" y="0"/>
                      <a:pt x="17813" y="0"/>
                      <a:pt x="17579" y="33"/>
                    </a:cubicBezTo>
                    <a:cubicBezTo>
                      <a:pt x="17346" y="67"/>
                      <a:pt x="17146" y="67"/>
                      <a:pt x="16912" y="67"/>
                    </a:cubicBezTo>
                    <a:lnTo>
                      <a:pt x="16245" y="167"/>
                    </a:lnTo>
                    <a:cubicBezTo>
                      <a:pt x="16012" y="200"/>
                      <a:pt x="15778" y="200"/>
                      <a:pt x="15545" y="267"/>
                    </a:cubicBezTo>
                    <a:cubicBezTo>
                      <a:pt x="15178" y="334"/>
                      <a:pt x="14811" y="367"/>
                      <a:pt x="14444" y="467"/>
                    </a:cubicBezTo>
                    <a:cubicBezTo>
                      <a:pt x="14144" y="534"/>
                      <a:pt x="13843" y="634"/>
                      <a:pt x="13543" y="701"/>
                    </a:cubicBezTo>
                    <a:cubicBezTo>
                      <a:pt x="13210" y="801"/>
                      <a:pt x="12876" y="934"/>
                      <a:pt x="12543" y="1068"/>
                    </a:cubicBezTo>
                    <a:lnTo>
                      <a:pt x="12309" y="1168"/>
                    </a:lnTo>
                    <a:lnTo>
                      <a:pt x="12076" y="1301"/>
                    </a:lnTo>
                    <a:cubicBezTo>
                      <a:pt x="11909" y="1368"/>
                      <a:pt x="11775" y="1468"/>
                      <a:pt x="11609" y="1535"/>
                    </a:cubicBezTo>
                    <a:cubicBezTo>
                      <a:pt x="11442" y="1601"/>
                      <a:pt x="11342" y="1668"/>
                      <a:pt x="11175" y="1735"/>
                    </a:cubicBezTo>
                    <a:lnTo>
                      <a:pt x="10808" y="1901"/>
                    </a:lnTo>
                    <a:cubicBezTo>
                      <a:pt x="10541" y="2035"/>
                      <a:pt x="10274" y="2168"/>
                      <a:pt x="10041" y="2368"/>
                    </a:cubicBezTo>
                    <a:cubicBezTo>
                      <a:pt x="9907" y="2502"/>
                      <a:pt x="9741" y="2635"/>
                      <a:pt x="9574" y="2769"/>
                    </a:cubicBezTo>
                    <a:cubicBezTo>
                      <a:pt x="9407" y="2902"/>
                      <a:pt x="9240" y="3036"/>
                      <a:pt x="9073" y="3169"/>
                    </a:cubicBezTo>
                    <a:cubicBezTo>
                      <a:pt x="8740" y="3369"/>
                      <a:pt x="8440" y="3603"/>
                      <a:pt x="8139" y="3870"/>
                    </a:cubicBezTo>
                    <a:lnTo>
                      <a:pt x="7406" y="4570"/>
                    </a:lnTo>
                    <a:cubicBezTo>
                      <a:pt x="7172" y="4804"/>
                      <a:pt x="6939" y="5070"/>
                      <a:pt x="6738" y="5304"/>
                    </a:cubicBezTo>
                    <a:cubicBezTo>
                      <a:pt x="6505" y="5571"/>
                      <a:pt x="6238" y="5904"/>
                      <a:pt x="5971" y="6171"/>
                    </a:cubicBezTo>
                    <a:cubicBezTo>
                      <a:pt x="5838" y="6305"/>
                      <a:pt x="5704" y="6471"/>
                      <a:pt x="5604" y="6605"/>
                    </a:cubicBezTo>
                    <a:cubicBezTo>
                      <a:pt x="5471" y="6738"/>
                      <a:pt x="5371" y="6905"/>
                      <a:pt x="5271" y="7072"/>
                    </a:cubicBezTo>
                    <a:lnTo>
                      <a:pt x="4904" y="7606"/>
                    </a:lnTo>
                    <a:cubicBezTo>
                      <a:pt x="4804" y="7772"/>
                      <a:pt x="4704" y="7973"/>
                      <a:pt x="4604" y="8139"/>
                    </a:cubicBezTo>
                    <a:cubicBezTo>
                      <a:pt x="4403" y="8506"/>
                      <a:pt x="4170" y="8873"/>
                      <a:pt x="4003" y="9273"/>
                    </a:cubicBezTo>
                    <a:cubicBezTo>
                      <a:pt x="3803" y="9640"/>
                      <a:pt x="3636" y="9941"/>
                      <a:pt x="3469" y="10274"/>
                    </a:cubicBezTo>
                    <a:cubicBezTo>
                      <a:pt x="3303" y="10608"/>
                      <a:pt x="3136" y="10908"/>
                      <a:pt x="2936" y="11275"/>
                    </a:cubicBezTo>
                    <a:cubicBezTo>
                      <a:pt x="2736" y="11742"/>
                      <a:pt x="2535" y="12176"/>
                      <a:pt x="2335" y="12676"/>
                    </a:cubicBezTo>
                    <a:cubicBezTo>
                      <a:pt x="2002" y="13543"/>
                      <a:pt x="1701" y="14444"/>
                      <a:pt x="1435" y="15378"/>
                    </a:cubicBezTo>
                    <a:cubicBezTo>
                      <a:pt x="1201" y="16278"/>
                      <a:pt x="934" y="17212"/>
                      <a:pt x="767" y="18146"/>
                    </a:cubicBezTo>
                    <a:cubicBezTo>
                      <a:pt x="567" y="18914"/>
                      <a:pt x="434" y="19714"/>
                      <a:pt x="300" y="20515"/>
                    </a:cubicBezTo>
                    <a:cubicBezTo>
                      <a:pt x="267" y="20882"/>
                      <a:pt x="200" y="21282"/>
                      <a:pt x="200" y="21616"/>
                    </a:cubicBezTo>
                    <a:cubicBezTo>
                      <a:pt x="167" y="22083"/>
                      <a:pt x="134" y="22550"/>
                      <a:pt x="67" y="23050"/>
                    </a:cubicBezTo>
                    <a:cubicBezTo>
                      <a:pt x="67" y="23150"/>
                      <a:pt x="67" y="23250"/>
                      <a:pt x="34" y="23384"/>
                    </a:cubicBezTo>
                    <a:cubicBezTo>
                      <a:pt x="34" y="23484"/>
                      <a:pt x="0" y="23617"/>
                      <a:pt x="0" y="23784"/>
                    </a:cubicBezTo>
                    <a:lnTo>
                      <a:pt x="0" y="23917"/>
                    </a:lnTo>
                    <a:lnTo>
                      <a:pt x="100" y="23917"/>
                    </a:lnTo>
                    <a:lnTo>
                      <a:pt x="334" y="23951"/>
                    </a:lnTo>
                    <a:lnTo>
                      <a:pt x="701" y="23984"/>
                    </a:lnTo>
                    <a:cubicBezTo>
                      <a:pt x="1268" y="24051"/>
                      <a:pt x="1868" y="24084"/>
                      <a:pt x="2435" y="24084"/>
                    </a:cubicBezTo>
                    <a:cubicBezTo>
                      <a:pt x="2802" y="24084"/>
                      <a:pt x="4103" y="24084"/>
                      <a:pt x="4470" y="24051"/>
                    </a:cubicBezTo>
                    <a:cubicBezTo>
                      <a:pt x="4604" y="24051"/>
                      <a:pt x="4670" y="24017"/>
                      <a:pt x="4670" y="23984"/>
                    </a:cubicBezTo>
                    <a:lnTo>
                      <a:pt x="4670" y="23951"/>
                    </a:lnTo>
                    <a:cubicBezTo>
                      <a:pt x="4670" y="23951"/>
                      <a:pt x="4704" y="23984"/>
                      <a:pt x="4704" y="23984"/>
                    </a:cubicBezTo>
                    <a:lnTo>
                      <a:pt x="4770" y="23984"/>
                    </a:lnTo>
                    <a:cubicBezTo>
                      <a:pt x="4804" y="23951"/>
                      <a:pt x="4837" y="23917"/>
                      <a:pt x="4837" y="23851"/>
                    </a:cubicBezTo>
                    <a:cubicBezTo>
                      <a:pt x="4904" y="23617"/>
                      <a:pt x="4970" y="23350"/>
                      <a:pt x="4970" y="23083"/>
                    </a:cubicBezTo>
                    <a:cubicBezTo>
                      <a:pt x="5037" y="22616"/>
                      <a:pt x="5037" y="22149"/>
                      <a:pt x="5104" y="21682"/>
                    </a:cubicBezTo>
                    <a:cubicBezTo>
                      <a:pt x="5171" y="21149"/>
                      <a:pt x="5304" y="20548"/>
                      <a:pt x="5404" y="20014"/>
                    </a:cubicBezTo>
                    <a:cubicBezTo>
                      <a:pt x="5604" y="18880"/>
                      <a:pt x="5871" y="17713"/>
                      <a:pt x="6205" y="16612"/>
                    </a:cubicBezTo>
                    <a:cubicBezTo>
                      <a:pt x="6438" y="15845"/>
                      <a:pt x="6638" y="15044"/>
                      <a:pt x="6939" y="14277"/>
                    </a:cubicBezTo>
                    <a:lnTo>
                      <a:pt x="7139" y="13777"/>
                    </a:lnTo>
                    <a:lnTo>
                      <a:pt x="7305" y="13310"/>
                    </a:lnTo>
                    <a:cubicBezTo>
                      <a:pt x="7439" y="12976"/>
                      <a:pt x="7539" y="12643"/>
                      <a:pt x="7672" y="12309"/>
                    </a:cubicBezTo>
                    <a:cubicBezTo>
                      <a:pt x="7772" y="12075"/>
                      <a:pt x="7873" y="11842"/>
                      <a:pt x="7973" y="11608"/>
                    </a:cubicBezTo>
                    <a:cubicBezTo>
                      <a:pt x="8106" y="11375"/>
                      <a:pt x="8206" y="11141"/>
                      <a:pt x="8340" y="10908"/>
                    </a:cubicBezTo>
                    <a:cubicBezTo>
                      <a:pt x="8506" y="10641"/>
                      <a:pt x="8706" y="10341"/>
                      <a:pt x="8907" y="10074"/>
                    </a:cubicBezTo>
                    <a:cubicBezTo>
                      <a:pt x="9007" y="9941"/>
                      <a:pt x="9140" y="9807"/>
                      <a:pt x="9240" y="9674"/>
                    </a:cubicBezTo>
                    <a:cubicBezTo>
                      <a:pt x="9340" y="9540"/>
                      <a:pt x="9440" y="9407"/>
                      <a:pt x="9540" y="9273"/>
                    </a:cubicBezTo>
                    <a:cubicBezTo>
                      <a:pt x="10308" y="8273"/>
                      <a:pt x="11208" y="7372"/>
                      <a:pt x="12209" y="6572"/>
                    </a:cubicBezTo>
                    <a:cubicBezTo>
                      <a:pt x="12943" y="6071"/>
                      <a:pt x="13743" y="5671"/>
                      <a:pt x="14611" y="5404"/>
                    </a:cubicBezTo>
                    <a:cubicBezTo>
                      <a:pt x="15445" y="5171"/>
                      <a:pt x="16312" y="5004"/>
                      <a:pt x="17213" y="4937"/>
                    </a:cubicBezTo>
                    <a:cubicBezTo>
                      <a:pt x="17760" y="4823"/>
                      <a:pt x="18322" y="4771"/>
                      <a:pt x="18890" y="4771"/>
                    </a:cubicBezTo>
                    <a:cubicBezTo>
                      <a:pt x="19153" y="4771"/>
                      <a:pt x="19417" y="4782"/>
                      <a:pt x="19681" y="4804"/>
                    </a:cubicBezTo>
                    <a:cubicBezTo>
                      <a:pt x="20181" y="4837"/>
                      <a:pt x="19714" y="4937"/>
                      <a:pt x="20215" y="5037"/>
                    </a:cubicBezTo>
                    <a:cubicBezTo>
                      <a:pt x="20682" y="5171"/>
                      <a:pt x="21182" y="5337"/>
                      <a:pt x="21649" y="5504"/>
                    </a:cubicBezTo>
                    <a:cubicBezTo>
                      <a:pt x="22049" y="5671"/>
                      <a:pt x="22483" y="5871"/>
                      <a:pt x="22883" y="6071"/>
                    </a:cubicBezTo>
                    <a:cubicBezTo>
                      <a:pt x="23217" y="6238"/>
                      <a:pt x="23517" y="6471"/>
                      <a:pt x="23817" y="6705"/>
                    </a:cubicBezTo>
                    <a:cubicBezTo>
                      <a:pt x="25552" y="8073"/>
                      <a:pt x="26953" y="9807"/>
                      <a:pt x="27887" y="11809"/>
                    </a:cubicBezTo>
                    <a:cubicBezTo>
                      <a:pt x="28454" y="12876"/>
                      <a:pt x="28888" y="14010"/>
                      <a:pt x="29254" y="15144"/>
                    </a:cubicBezTo>
                    <a:cubicBezTo>
                      <a:pt x="29521" y="16012"/>
                      <a:pt x="29655" y="16846"/>
                      <a:pt x="29855" y="17746"/>
                    </a:cubicBezTo>
                    <a:cubicBezTo>
                      <a:pt x="30022" y="18347"/>
                      <a:pt x="30188" y="18914"/>
                      <a:pt x="30255" y="19514"/>
                    </a:cubicBezTo>
                    <a:cubicBezTo>
                      <a:pt x="30355" y="20248"/>
                      <a:pt x="30422" y="20948"/>
                      <a:pt x="30522" y="21682"/>
                    </a:cubicBezTo>
                    <a:cubicBezTo>
                      <a:pt x="30555" y="22049"/>
                      <a:pt x="30622" y="22416"/>
                      <a:pt x="30622" y="22783"/>
                    </a:cubicBezTo>
                    <a:cubicBezTo>
                      <a:pt x="30622" y="22950"/>
                      <a:pt x="30655" y="23150"/>
                      <a:pt x="30655" y="23317"/>
                    </a:cubicBezTo>
                    <a:lnTo>
                      <a:pt x="30655" y="23584"/>
                    </a:lnTo>
                    <a:lnTo>
                      <a:pt x="30655" y="24051"/>
                    </a:lnTo>
                    <a:lnTo>
                      <a:pt x="31156" y="24051"/>
                    </a:lnTo>
                    <a:lnTo>
                      <a:pt x="31456" y="24084"/>
                    </a:lnTo>
                    <a:lnTo>
                      <a:pt x="32090" y="24151"/>
                    </a:lnTo>
                    <a:cubicBezTo>
                      <a:pt x="32407" y="24167"/>
                      <a:pt x="32724" y="24176"/>
                      <a:pt x="33036" y="24176"/>
                    </a:cubicBezTo>
                    <a:cubicBezTo>
                      <a:pt x="33349" y="24176"/>
                      <a:pt x="33658" y="24167"/>
                      <a:pt x="33958" y="24151"/>
                    </a:cubicBezTo>
                    <a:cubicBezTo>
                      <a:pt x="33991" y="24134"/>
                      <a:pt x="34025" y="24126"/>
                      <a:pt x="34058" y="24126"/>
                    </a:cubicBezTo>
                    <a:cubicBezTo>
                      <a:pt x="34091" y="24126"/>
                      <a:pt x="34125" y="24134"/>
                      <a:pt x="34158" y="24151"/>
                    </a:cubicBezTo>
                    <a:lnTo>
                      <a:pt x="34625" y="24151"/>
                    </a:lnTo>
                    <a:lnTo>
                      <a:pt x="34625" y="23917"/>
                    </a:lnTo>
                    <a:lnTo>
                      <a:pt x="34625" y="23283"/>
                    </a:lnTo>
                    <a:lnTo>
                      <a:pt x="34625" y="22716"/>
                    </a:lnTo>
                    <a:cubicBezTo>
                      <a:pt x="34625" y="22316"/>
                      <a:pt x="34625" y="21949"/>
                      <a:pt x="34592" y="21582"/>
                    </a:cubicBezTo>
                    <a:cubicBezTo>
                      <a:pt x="34558" y="20815"/>
                      <a:pt x="34492" y="20048"/>
                      <a:pt x="34425" y="19281"/>
                    </a:cubicBezTo>
                    <a:cubicBezTo>
                      <a:pt x="34391" y="18914"/>
                      <a:pt x="34358" y="18547"/>
                      <a:pt x="34325" y="18213"/>
                    </a:cubicBezTo>
                    <a:lnTo>
                      <a:pt x="34225" y="17546"/>
                    </a:lnTo>
                    <a:cubicBezTo>
                      <a:pt x="34091" y="16745"/>
                      <a:pt x="33958" y="15978"/>
                      <a:pt x="33791" y="15178"/>
                    </a:cubicBezTo>
                    <a:cubicBezTo>
                      <a:pt x="33624" y="14410"/>
                      <a:pt x="33324" y="13510"/>
                      <a:pt x="33091" y="12709"/>
                    </a:cubicBezTo>
                    <a:cubicBezTo>
                      <a:pt x="32790" y="11842"/>
                      <a:pt x="32457" y="11008"/>
                      <a:pt x="32090" y="10174"/>
                    </a:cubicBezTo>
                    <a:cubicBezTo>
                      <a:pt x="31956" y="9874"/>
                      <a:pt x="31790" y="9574"/>
                      <a:pt x="31623" y="9307"/>
                    </a:cubicBezTo>
                    <a:cubicBezTo>
                      <a:pt x="31489" y="9007"/>
                      <a:pt x="31323" y="8706"/>
                      <a:pt x="31189" y="8406"/>
                    </a:cubicBezTo>
                    <a:cubicBezTo>
                      <a:pt x="30722" y="7472"/>
                      <a:pt x="30088" y="6638"/>
                      <a:pt x="29388" y="5904"/>
                    </a:cubicBezTo>
                    <a:cubicBezTo>
                      <a:pt x="28621" y="5070"/>
                      <a:pt x="27820" y="4303"/>
                      <a:pt x="26986" y="3536"/>
                    </a:cubicBezTo>
                    <a:cubicBezTo>
                      <a:pt x="26452" y="3036"/>
                      <a:pt x="25852" y="2569"/>
                      <a:pt x="25218" y="2168"/>
                    </a:cubicBezTo>
                    <a:cubicBezTo>
                      <a:pt x="24885" y="1968"/>
                      <a:pt x="24551" y="1801"/>
                      <a:pt x="24218" y="1601"/>
                    </a:cubicBezTo>
                    <a:cubicBezTo>
                      <a:pt x="23884" y="1401"/>
                      <a:pt x="23517" y="1234"/>
                      <a:pt x="23150" y="1068"/>
                    </a:cubicBezTo>
                    <a:cubicBezTo>
                      <a:pt x="22817" y="934"/>
                      <a:pt x="22383" y="767"/>
                      <a:pt x="21983" y="634"/>
                    </a:cubicBezTo>
                    <a:cubicBezTo>
                      <a:pt x="21582" y="467"/>
                      <a:pt x="21182" y="367"/>
                      <a:pt x="20782" y="300"/>
                    </a:cubicBezTo>
                    <a:cubicBezTo>
                      <a:pt x="19948" y="100"/>
                      <a:pt x="19114" y="0"/>
                      <a:pt x="18280" y="0"/>
                    </a:cubicBezTo>
                    <a:close/>
                  </a:path>
                </a:pathLst>
              </a:custGeom>
              <a:solidFill>
                <a:schemeClr val="accent1"/>
              </a:solidFill>
              <a:ln w="5000" cap="flat"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71"/>
              <p:cNvSpPr/>
              <p:nvPr/>
            </p:nvSpPr>
            <p:spPr>
              <a:xfrm>
                <a:off x="-1937050" y="3124538"/>
                <a:ext cx="726375" cy="512100"/>
              </a:xfrm>
              <a:custGeom>
                <a:avLst/>
                <a:gdLst/>
                <a:ahLst/>
                <a:cxnLst/>
                <a:rect l="l" t="t" r="r" b="b"/>
                <a:pathLst>
                  <a:path w="29055" h="20484" extrusionOk="0">
                    <a:moveTo>
                      <a:pt x="11835" y="0"/>
                    </a:moveTo>
                    <a:cubicBezTo>
                      <a:pt x="11263" y="0"/>
                      <a:pt x="10688" y="113"/>
                      <a:pt x="10141" y="342"/>
                    </a:cubicBezTo>
                    <a:cubicBezTo>
                      <a:pt x="8840" y="976"/>
                      <a:pt x="8240" y="2243"/>
                      <a:pt x="8106" y="3577"/>
                    </a:cubicBezTo>
                    <a:cubicBezTo>
                      <a:pt x="7052" y="3106"/>
                      <a:pt x="6205" y="2496"/>
                      <a:pt x="5067" y="2496"/>
                    </a:cubicBezTo>
                    <a:cubicBezTo>
                      <a:pt x="4837" y="2496"/>
                      <a:pt x="4595" y="2521"/>
                      <a:pt x="4337" y="2577"/>
                    </a:cubicBezTo>
                    <a:cubicBezTo>
                      <a:pt x="2836" y="2944"/>
                      <a:pt x="1702" y="4178"/>
                      <a:pt x="1502" y="5679"/>
                    </a:cubicBezTo>
                    <a:cubicBezTo>
                      <a:pt x="1368" y="7247"/>
                      <a:pt x="2335" y="8648"/>
                      <a:pt x="3837" y="9081"/>
                    </a:cubicBezTo>
                    <a:cubicBezTo>
                      <a:pt x="3718" y="9066"/>
                      <a:pt x="3600" y="9059"/>
                      <a:pt x="3483" y="9059"/>
                    </a:cubicBezTo>
                    <a:cubicBezTo>
                      <a:pt x="1806" y="9059"/>
                      <a:pt x="227" y="10567"/>
                      <a:pt x="134" y="12250"/>
                    </a:cubicBezTo>
                    <a:cubicBezTo>
                      <a:pt x="0" y="14085"/>
                      <a:pt x="1368" y="15853"/>
                      <a:pt x="3103" y="16353"/>
                    </a:cubicBezTo>
                    <a:cubicBezTo>
                      <a:pt x="3533" y="16465"/>
                      <a:pt x="3971" y="16519"/>
                      <a:pt x="4406" y="16519"/>
                    </a:cubicBezTo>
                    <a:cubicBezTo>
                      <a:pt x="5791" y="16519"/>
                      <a:pt x="7142" y="15968"/>
                      <a:pt x="8106" y="14952"/>
                    </a:cubicBezTo>
                    <a:lnTo>
                      <a:pt x="8106" y="14952"/>
                    </a:lnTo>
                    <a:cubicBezTo>
                      <a:pt x="7439" y="17254"/>
                      <a:pt x="9140" y="19989"/>
                      <a:pt x="11509" y="20423"/>
                    </a:cubicBezTo>
                    <a:cubicBezTo>
                      <a:pt x="11731" y="20463"/>
                      <a:pt x="11955" y="20483"/>
                      <a:pt x="12178" y="20483"/>
                    </a:cubicBezTo>
                    <a:cubicBezTo>
                      <a:pt x="14332" y="20483"/>
                      <a:pt x="16428" y="18663"/>
                      <a:pt x="16579" y="16487"/>
                    </a:cubicBezTo>
                    <a:cubicBezTo>
                      <a:pt x="16670" y="18330"/>
                      <a:pt x="18184" y="19735"/>
                      <a:pt x="19981" y="19735"/>
                    </a:cubicBezTo>
                    <a:cubicBezTo>
                      <a:pt x="20168" y="19735"/>
                      <a:pt x="20357" y="19720"/>
                      <a:pt x="20548" y="19689"/>
                    </a:cubicBezTo>
                    <a:cubicBezTo>
                      <a:pt x="22550" y="19355"/>
                      <a:pt x="23817" y="17354"/>
                      <a:pt x="23250" y="15386"/>
                    </a:cubicBezTo>
                    <a:lnTo>
                      <a:pt x="23250" y="15386"/>
                    </a:lnTo>
                    <a:cubicBezTo>
                      <a:pt x="24051" y="15786"/>
                      <a:pt x="24251" y="15986"/>
                      <a:pt x="25118" y="16153"/>
                    </a:cubicBezTo>
                    <a:cubicBezTo>
                      <a:pt x="25361" y="16209"/>
                      <a:pt x="25609" y="16236"/>
                      <a:pt x="25856" y="16236"/>
                    </a:cubicBezTo>
                    <a:cubicBezTo>
                      <a:pt x="26493" y="16236"/>
                      <a:pt x="27125" y="16056"/>
                      <a:pt x="27654" y="15719"/>
                    </a:cubicBezTo>
                    <a:cubicBezTo>
                      <a:pt x="28954" y="14785"/>
                      <a:pt x="29055" y="12784"/>
                      <a:pt x="28254" y="11416"/>
                    </a:cubicBezTo>
                    <a:cubicBezTo>
                      <a:pt x="27553" y="10182"/>
                      <a:pt x="26453" y="9215"/>
                      <a:pt x="25152" y="8681"/>
                    </a:cubicBezTo>
                    <a:cubicBezTo>
                      <a:pt x="26986" y="6279"/>
                      <a:pt x="26119" y="2777"/>
                      <a:pt x="23384" y="1476"/>
                    </a:cubicBezTo>
                    <a:cubicBezTo>
                      <a:pt x="22725" y="1174"/>
                      <a:pt x="22040" y="1033"/>
                      <a:pt x="21370" y="1033"/>
                    </a:cubicBezTo>
                    <a:cubicBezTo>
                      <a:pt x="19221" y="1033"/>
                      <a:pt x="17221" y="2482"/>
                      <a:pt x="16712" y="4745"/>
                    </a:cubicBezTo>
                    <a:cubicBezTo>
                      <a:pt x="16479" y="3210"/>
                      <a:pt x="15678" y="1843"/>
                      <a:pt x="14444" y="875"/>
                    </a:cubicBezTo>
                    <a:cubicBezTo>
                      <a:pt x="13680" y="297"/>
                      <a:pt x="12763" y="0"/>
                      <a:pt x="11835" y="0"/>
                    </a:cubicBezTo>
                    <a:close/>
                  </a:path>
                </a:pathLst>
              </a:custGeom>
              <a:solidFill>
                <a:schemeClr val="lt1"/>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71"/>
              <p:cNvSpPr/>
              <p:nvPr/>
            </p:nvSpPr>
            <p:spPr>
              <a:xfrm>
                <a:off x="-1942050" y="3115838"/>
                <a:ext cx="733050" cy="527125"/>
              </a:xfrm>
              <a:custGeom>
                <a:avLst/>
                <a:gdLst/>
                <a:ahLst/>
                <a:cxnLst/>
                <a:rect l="l" t="t" r="r" b="b"/>
                <a:pathLst>
                  <a:path w="29322" h="21085" extrusionOk="0">
                    <a:moveTo>
                      <a:pt x="11823" y="1"/>
                    </a:moveTo>
                    <a:cubicBezTo>
                      <a:pt x="11685" y="1"/>
                      <a:pt x="11547" y="9"/>
                      <a:pt x="11408" y="23"/>
                    </a:cubicBezTo>
                    <a:cubicBezTo>
                      <a:pt x="10741" y="156"/>
                      <a:pt x="10141" y="456"/>
                      <a:pt x="9607" y="857"/>
                    </a:cubicBezTo>
                    <a:cubicBezTo>
                      <a:pt x="9274" y="1123"/>
                      <a:pt x="8973" y="1424"/>
                      <a:pt x="8740" y="1757"/>
                    </a:cubicBezTo>
                    <a:cubicBezTo>
                      <a:pt x="8540" y="2024"/>
                      <a:pt x="8373" y="2324"/>
                      <a:pt x="8240" y="2591"/>
                    </a:cubicBezTo>
                    <a:cubicBezTo>
                      <a:pt x="8173" y="2758"/>
                      <a:pt x="8139" y="2925"/>
                      <a:pt x="8073" y="3091"/>
                    </a:cubicBezTo>
                    <a:cubicBezTo>
                      <a:pt x="8073" y="3158"/>
                      <a:pt x="8039" y="3258"/>
                      <a:pt x="8006" y="3325"/>
                    </a:cubicBezTo>
                    <a:cubicBezTo>
                      <a:pt x="8006" y="3325"/>
                      <a:pt x="8006" y="3358"/>
                      <a:pt x="8006" y="3392"/>
                    </a:cubicBezTo>
                    <a:lnTo>
                      <a:pt x="8006" y="3425"/>
                    </a:lnTo>
                    <a:lnTo>
                      <a:pt x="7973" y="3392"/>
                    </a:lnTo>
                    <a:lnTo>
                      <a:pt x="7939" y="3392"/>
                    </a:lnTo>
                    <a:lnTo>
                      <a:pt x="7773" y="3292"/>
                    </a:lnTo>
                    <a:cubicBezTo>
                      <a:pt x="7539" y="3158"/>
                      <a:pt x="7306" y="3091"/>
                      <a:pt x="7039" y="3025"/>
                    </a:cubicBezTo>
                    <a:cubicBezTo>
                      <a:pt x="6438" y="2891"/>
                      <a:pt x="5871" y="2691"/>
                      <a:pt x="5171" y="2558"/>
                    </a:cubicBezTo>
                    <a:cubicBezTo>
                      <a:pt x="5121" y="2549"/>
                      <a:pt x="5069" y="2545"/>
                      <a:pt x="5015" y="2545"/>
                    </a:cubicBezTo>
                    <a:cubicBezTo>
                      <a:pt x="4856" y="2545"/>
                      <a:pt x="4687" y="2583"/>
                      <a:pt x="4537" y="2658"/>
                    </a:cubicBezTo>
                    <a:cubicBezTo>
                      <a:pt x="4437" y="2725"/>
                      <a:pt x="4437" y="2825"/>
                      <a:pt x="4537" y="2958"/>
                    </a:cubicBezTo>
                    <a:cubicBezTo>
                      <a:pt x="4637" y="3025"/>
                      <a:pt x="4737" y="3091"/>
                      <a:pt x="4837" y="3125"/>
                    </a:cubicBezTo>
                    <a:cubicBezTo>
                      <a:pt x="4937" y="3158"/>
                      <a:pt x="5004" y="3192"/>
                      <a:pt x="5104" y="3192"/>
                    </a:cubicBezTo>
                    <a:cubicBezTo>
                      <a:pt x="5571" y="3192"/>
                      <a:pt x="6038" y="3292"/>
                      <a:pt x="6472" y="3458"/>
                    </a:cubicBezTo>
                    <a:cubicBezTo>
                      <a:pt x="6705" y="3558"/>
                      <a:pt x="6939" y="3659"/>
                      <a:pt x="7139" y="3759"/>
                    </a:cubicBezTo>
                    <a:lnTo>
                      <a:pt x="8006" y="4126"/>
                    </a:lnTo>
                    <a:cubicBezTo>
                      <a:pt x="8206" y="4226"/>
                      <a:pt x="8373" y="4292"/>
                      <a:pt x="8540" y="4359"/>
                    </a:cubicBezTo>
                    <a:cubicBezTo>
                      <a:pt x="8573" y="4192"/>
                      <a:pt x="8573" y="3992"/>
                      <a:pt x="8606" y="3825"/>
                    </a:cubicBezTo>
                    <a:lnTo>
                      <a:pt x="8673" y="3558"/>
                    </a:lnTo>
                    <a:lnTo>
                      <a:pt x="8673" y="3458"/>
                    </a:lnTo>
                    <a:lnTo>
                      <a:pt x="8673" y="3425"/>
                    </a:lnTo>
                    <a:lnTo>
                      <a:pt x="8673" y="3358"/>
                    </a:lnTo>
                    <a:cubicBezTo>
                      <a:pt x="8707" y="3158"/>
                      <a:pt x="8807" y="2991"/>
                      <a:pt x="8873" y="2791"/>
                    </a:cubicBezTo>
                    <a:cubicBezTo>
                      <a:pt x="9040" y="2458"/>
                      <a:pt x="9240" y="2091"/>
                      <a:pt x="9507" y="1791"/>
                    </a:cubicBezTo>
                    <a:cubicBezTo>
                      <a:pt x="9674" y="1557"/>
                      <a:pt x="9907" y="1357"/>
                      <a:pt x="10141" y="1190"/>
                    </a:cubicBezTo>
                    <a:cubicBezTo>
                      <a:pt x="10374" y="990"/>
                      <a:pt x="10675" y="857"/>
                      <a:pt x="10975" y="790"/>
                    </a:cubicBezTo>
                    <a:cubicBezTo>
                      <a:pt x="11274" y="720"/>
                      <a:pt x="11576" y="686"/>
                      <a:pt x="11877" y="686"/>
                    </a:cubicBezTo>
                    <a:cubicBezTo>
                      <a:pt x="12582" y="686"/>
                      <a:pt x="13279" y="873"/>
                      <a:pt x="13910" y="1223"/>
                    </a:cubicBezTo>
                    <a:cubicBezTo>
                      <a:pt x="14077" y="1357"/>
                      <a:pt x="14277" y="1457"/>
                      <a:pt x="14444" y="1590"/>
                    </a:cubicBezTo>
                    <a:cubicBezTo>
                      <a:pt x="15245" y="2191"/>
                      <a:pt x="15878" y="3025"/>
                      <a:pt x="16212" y="3992"/>
                    </a:cubicBezTo>
                    <a:cubicBezTo>
                      <a:pt x="16279" y="4192"/>
                      <a:pt x="16345" y="4459"/>
                      <a:pt x="16412" y="4726"/>
                    </a:cubicBezTo>
                    <a:cubicBezTo>
                      <a:pt x="16479" y="4993"/>
                      <a:pt x="16512" y="5260"/>
                      <a:pt x="16579" y="5493"/>
                    </a:cubicBezTo>
                    <a:cubicBezTo>
                      <a:pt x="16646" y="5994"/>
                      <a:pt x="16746" y="6427"/>
                      <a:pt x="16812" y="6894"/>
                    </a:cubicBezTo>
                    <a:cubicBezTo>
                      <a:pt x="16912" y="6527"/>
                      <a:pt x="17012" y="6127"/>
                      <a:pt x="17146" y="5693"/>
                    </a:cubicBezTo>
                    <a:cubicBezTo>
                      <a:pt x="17179" y="5560"/>
                      <a:pt x="17213" y="5426"/>
                      <a:pt x="17246" y="5293"/>
                    </a:cubicBezTo>
                    <a:lnTo>
                      <a:pt x="17379" y="4959"/>
                    </a:lnTo>
                    <a:cubicBezTo>
                      <a:pt x="17446" y="4693"/>
                      <a:pt x="17546" y="4459"/>
                      <a:pt x="17646" y="4226"/>
                    </a:cubicBezTo>
                    <a:lnTo>
                      <a:pt x="17713" y="4059"/>
                    </a:lnTo>
                    <a:cubicBezTo>
                      <a:pt x="17746" y="3992"/>
                      <a:pt x="17780" y="3959"/>
                      <a:pt x="17813" y="3892"/>
                    </a:cubicBezTo>
                    <a:cubicBezTo>
                      <a:pt x="17880" y="3759"/>
                      <a:pt x="17980" y="3625"/>
                      <a:pt x="18047" y="3492"/>
                    </a:cubicBezTo>
                    <a:cubicBezTo>
                      <a:pt x="18213" y="3258"/>
                      <a:pt x="18380" y="3058"/>
                      <a:pt x="18580" y="2891"/>
                    </a:cubicBezTo>
                    <a:cubicBezTo>
                      <a:pt x="18981" y="2491"/>
                      <a:pt x="19481" y="2191"/>
                      <a:pt x="20015" y="1991"/>
                    </a:cubicBezTo>
                    <a:cubicBezTo>
                      <a:pt x="20481" y="1816"/>
                      <a:pt x="20972" y="1717"/>
                      <a:pt x="21466" y="1717"/>
                    </a:cubicBezTo>
                    <a:cubicBezTo>
                      <a:pt x="21538" y="1717"/>
                      <a:pt x="21610" y="1720"/>
                      <a:pt x="21682" y="1724"/>
                    </a:cubicBezTo>
                    <a:cubicBezTo>
                      <a:pt x="22250" y="1757"/>
                      <a:pt x="22783" y="1924"/>
                      <a:pt x="23284" y="2191"/>
                    </a:cubicBezTo>
                    <a:cubicBezTo>
                      <a:pt x="23550" y="2324"/>
                      <a:pt x="23684" y="2391"/>
                      <a:pt x="23817" y="2458"/>
                    </a:cubicBezTo>
                    <a:cubicBezTo>
                      <a:pt x="24017" y="2558"/>
                      <a:pt x="24184" y="2658"/>
                      <a:pt x="24351" y="2791"/>
                    </a:cubicBezTo>
                    <a:cubicBezTo>
                      <a:pt x="24585" y="2991"/>
                      <a:pt x="24818" y="3192"/>
                      <a:pt x="25018" y="3425"/>
                    </a:cubicBezTo>
                    <a:cubicBezTo>
                      <a:pt x="25252" y="3659"/>
                      <a:pt x="25418" y="3925"/>
                      <a:pt x="25519" y="4226"/>
                    </a:cubicBezTo>
                    <a:cubicBezTo>
                      <a:pt x="25719" y="4959"/>
                      <a:pt x="25785" y="5326"/>
                      <a:pt x="25852" y="5593"/>
                    </a:cubicBezTo>
                    <a:cubicBezTo>
                      <a:pt x="25952" y="5860"/>
                      <a:pt x="25986" y="6127"/>
                      <a:pt x="25986" y="6394"/>
                    </a:cubicBezTo>
                    <a:cubicBezTo>
                      <a:pt x="25986" y="6627"/>
                      <a:pt x="25952" y="6827"/>
                      <a:pt x="25919" y="7061"/>
                    </a:cubicBezTo>
                    <a:cubicBezTo>
                      <a:pt x="25885" y="7228"/>
                      <a:pt x="25819" y="7395"/>
                      <a:pt x="25785" y="7561"/>
                    </a:cubicBezTo>
                    <a:cubicBezTo>
                      <a:pt x="25685" y="7728"/>
                      <a:pt x="25585" y="7895"/>
                      <a:pt x="25519" y="8028"/>
                    </a:cubicBezTo>
                    <a:lnTo>
                      <a:pt x="25385" y="8295"/>
                    </a:lnTo>
                    <a:lnTo>
                      <a:pt x="25185" y="8562"/>
                    </a:lnTo>
                    <a:lnTo>
                      <a:pt x="24851" y="9029"/>
                    </a:lnTo>
                    <a:lnTo>
                      <a:pt x="24785" y="9162"/>
                    </a:lnTo>
                    <a:cubicBezTo>
                      <a:pt x="24785" y="9162"/>
                      <a:pt x="24751" y="9196"/>
                      <a:pt x="24785" y="9196"/>
                    </a:cubicBezTo>
                    <a:lnTo>
                      <a:pt x="24851" y="9229"/>
                    </a:lnTo>
                    <a:lnTo>
                      <a:pt x="25085" y="9363"/>
                    </a:lnTo>
                    <a:lnTo>
                      <a:pt x="25619" y="9596"/>
                    </a:lnTo>
                    <a:lnTo>
                      <a:pt x="25852" y="9730"/>
                    </a:lnTo>
                    <a:cubicBezTo>
                      <a:pt x="26586" y="10130"/>
                      <a:pt x="27220" y="10630"/>
                      <a:pt x="27753" y="11264"/>
                    </a:cubicBezTo>
                    <a:cubicBezTo>
                      <a:pt x="27920" y="11497"/>
                      <a:pt x="28120" y="11731"/>
                      <a:pt x="28254" y="11964"/>
                    </a:cubicBezTo>
                    <a:cubicBezTo>
                      <a:pt x="28521" y="12331"/>
                      <a:pt x="28654" y="12798"/>
                      <a:pt x="28687" y="13265"/>
                    </a:cubicBezTo>
                    <a:cubicBezTo>
                      <a:pt x="28687" y="13699"/>
                      <a:pt x="28654" y="14133"/>
                      <a:pt x="28554" y="14600"/>
                    </a:cubicBezTo>
                    <a:cubicBezTo>
                      <a:pt x="28454" y="14967"/>
                      <a:pt x="28287" y="15334"/>
                      <a:pt x="28020" y="15634"/>
                    </a:cubicBezTo>
                    <a:cubicBezTo>
                      <a:pt x="27753" y="15901"/>
                      <a:pt x="27420" y="16101"/>
                      <a:pt x="27053" y="16234"/>
                    </a:cubicBezTo>
                    <a:cubicBezTo>
                      <a:pt x="26719" y="16334"/>
                      <a:pt x="26386" y="16368"/>
                      <a:pt x="26019" y="16368"/>
                    </a:cubicBezTo>
                    <a:cubicBezTo>
                      <a:pt x="25685" y="16334"/>
                      <a:pt x="25318" y="16268"/>
                      <a:pt x="24985" y="16167"/>
                    </a:cubicBezTo>
                    <a:cubicBezTo>
                      <a:pt x="24751" y="16101"/>
                      <a:pt x="24551" y="16001"/>
                      <a:pt x="24351" y="15867"/>
                    </a:cubicBezTo>
                    <a:cubicBezTo>
                      <a:pt x="23984" y="15634"/>
                      <a:pt x="23584" y="15434"/>
                      <a:pt x="23150" y="15200"/>
                    </a:cubicBezTo>
                    <a:lnTo>
                      <a:pt x="22983" y="15133"/>
                    </a:lnTo>
                    <a:lnTo>
                      <a:pt x="22983" y="15133"/>
                    </a:lnTo>
                    <a:cubicBezTo>
                      <a:pt x="23050" y="15367"/>
                      <a:pt x="23117" y="15767"/>
                      <a:pt x="23184" y="16201"/>
                    </a:cubicBezTo>
                    <a:cubicBezTo>
                      <a:pt x="23217" y="16301"/>
                      <a:pt x="23217" y="16434"/>
                      <a:pt x="23217" y="16534"/>
                    </a:cubicBezTo>
                    <a:lnTo>
                      <a:pt x="23217" y="16701"/>
                    </a:lnTo>
                    <a:cubicBezTo>
                      <a:pt x="23217" y="16801"/>
                      <a:pt x="23217" y="16901"/>
                      <a:pt x="23217" y="17001"/>
                    </a:cubicBezTo>
                    <a:cubicBezTo>
                      <a:pt x="23184" y="17368"/>
                      <a:pt x="23083" y="17702"/>
                      <a:pt x="22917" y="18035"/>
                    </a:cubicBezTo>
                    <a:cubicBezTo>
                      <a:pt x="22717" y="18436"/>
                      <a:pt x="22416" y="18803"/>
                      <a:pt x="22083" y="19103"/>
                    </a:cubicBezTo>
                    <a:cubicBezTo>
                      <a:pt x="21749" y="19370"/>
                      <a:pt x="21316" y="19570"/>
                      <a:pt x="20882" y="19670"/>
                    </a:cubicBezTo>
                    <a:cubicBezTo>
                      <a:pt x="20687" y="19719"/>
                      <a:pt x="20473" y="19750"/>
                      <a:pt x="20268" y="19750"/>
                    </a:cubicBezTo>
                    <a:cubicBezTo>
                      <a:pt x="20193" y="19750"/>
                      <a:pt x="20119" y="19746"/>
                      <a:pt x="20048" y="19737"/>
                    </a:cubicBezTo>
                    <a:cubicBezTo>
                      <a:pt x="19848" y="19703"/>
                      <a:pt x="19681" y="19670"/>
                      <a:pt x="19481" y="19603"/>
                    </a:cubicBezTo>
                    <a:cubicBezTo>
                      <a:pt x="19314" y="19537"/>
                      <a:pt x="19114" y="19470"/>
                      <a:pt x="18947" y="19403"/>
                    </a:cubicBezTo>
                    <a:cubicBezTo>
                      <a:pt x="18680" y="19270"/>
                      <a:pt x="18447" y="19103"/>
                      <a:pt x="18247" y="18903"/>
                    </a:cubicBezTo>
                    <a:cubicBezTo>
                      <a:pt x="17980" y="18636"/>
                      <a:pt x="17780" y="18369"/>
                      <a:pt x="17580" y="18069"/>
                    </a:cubicBezTo>
                    <a:cubicBezTo>
                      <a:pt x="17513" y="17935"/>
                      <a:pt x="17446" y="17702"/>
                      <a:pt x="17379" y="17535"/>
                    </a:cubicBezTo>
                    <a:cubicBezTo>
                      <a:pt x="17346" y="17468"/>
                      <a:pt x="17313" y="17402"/>
                      <a:pt x="17313" y="17368"/>
                    </a:cubicBezTo>
                    <a:lnTo>
                      <a:pt x="17279" y="17101"/>
                    </a:lnTo>
                    <a:lnTo>
                      <a:pt x="17179" y="16568"/>
                    </a:lnTo>
                    <a:cubicBezTo>
                      <a:pt x="17079" y="15767"/>
                      <a:pt x="16946" y="15000"/>
                      <a:pt x="16846" y="14199"/>
                    </a:cubicBezTo>
                    <a:cubicBezTo>
                      <a:pt x="16779" y="14566"/>
                      <a:pt x="16746" y="15067"/>
                      <a:pt x="16679" y="15634"/>
                    </a:cubicBezTo>
                    <a:cubicBezTo>
                      <a:pt x="16612" y="16167"/>
                      <a:pt x="16545" y="16701"/>
                      <a:pt x="16479" y="17235"/>
                    </a:cubicBezTo>
                    <a:lnTo>
                      <a:pt x="16345" y="17769"/>
                    </a:lnTo>
                    <a:lnTo>
                      <a:pt x="16312" y="18035"/>
                    </a:lnTo>
                    <a:cubicBezTo>
                      <a:pt x="16279" y="18069"/>
                      <a:pt x="16279" y="18102"/>
                      <a:pt x="16245" y="18136"/>
                    </a:cubicBezTo>
                    <a:lnTo>
                      <a:pt x="16245" y="18202"/>
                    </a:lnTo>
                    <a:cubicBezTo>
                      <a:pt x="16179" y="18369"/>
                      <a:pt x="16078" y="18502"/>
                      <a:pt x="16012" y="18669"/>
                    </a:cubicBezTo>
                    <a:cubicBezTo>
                      <a:pt x="15812" y="18969"/>
                      <a:pt x="15578" y="19236"/>
                      <a:pt x="15278" y="19436"/>
                    </a:cubicBezTo>
                    <a:cubicBezTo>
                      <a:pt x="14944" y="19670"/>
                      <a:pt x="14611" y="19870"/>
                      <a:pt x="14244" y="20037"/>
                    </a:cubicBezTo>
                    <a:cubicBezTo>
                      <a:pt x="13810" y="20270"/>
                      <a:pt x="13343" y="20471"/>
                      <a:pt x="12843" y="20637"/>
                    </a:cubicBezTo>
                    <a:cubicBezTo>
                      <a:pt x="12643" y="20687"/>
                      <a:pt x="12643" y="20704"/>
                      <a:pt x="12639" y="20704"/>
                    </a:cubicBezTo>
                    <a:cubicBezTo>
                      <a:pt x="12634" y="20704"/>
                      <a:pt x="12626" y="20687"/>
                      <a:pt x="12409" y="20671"/>
                    </a:cubicBezTo>
                    <a:cubicBezTo>
                      <a:pt x="11775" y="20571"/>
                      <a:pt x="11142" y="20370"/>
                      <a:pt x="10608" y="20004"/>
                    </a:cubicBezTo>
                    <a:cubicBezTo>
                      <a:pt x="10141" y="19770"/>
                      <a:pt x="9741" y="19436"/>
                      <a:pt x="9440" y="19003"/>
                    </a:cubicBezTo>
                    <a:cubicBezTo>
                      <a:pt x="9240" y="18636"/>
                      <a:pt x="9073" y="18369"/>
                      <a:pt x="8940" y="18069"/>
                    </a:cubicBezTo>
                    <a:cubicBezTo>
                      <a:pt x="8773" y="17769"/>
                      <a:pt x="8606" y="17402"/>
                      <a:pt x="8506" y="17068"/>
                    </a:cubicBezTo>
                    <a:cubicBezTo>
                      <a:pt x="8440" y="16868"/>
                      <a:pt x="8440" y="16701"/>
                      <a:pt x="8473" y="16501"/>
                    </a:cubicBezTo>
                    <a:cubicBezTo>
                      <a:pt x="8473" y="16434"/>
                      <a:pt x="8473" y="16368"/>
                      <a:pt x="8473" y="16301"/>
                    </a:cubicBezTo>
                    <a:cubicBezTo>
                      <a:pt x="8473" y="16201"/>
                      <a:pt x="8506" y="16101"/>
                      <a:pt x="8540" y="16001"/>
                    </a:cubicBezTo>
                    <a:cubicBezTo>
                      <a:pt x="8573" y="15801"/>
                      <a:pt x="8640" y="15567"/>
                      <a:pt x="8673" y="15367"/>
                    </a:cubicBezTo>
                    <a:cubicBezTo>
                      <a:pt x="8740" y="15067"/>
                      <a:pt x="8840" y="14733"/>
                      <a:pt x="8907" y="14366"/>
                    </a:cubicBezTo>
                    <a:lnTo>
                      <a:pt x="8907" y="14366"/>
                    </a:lnTo>
                    <a:cubicBezTo>
                      <a:pt x="8740" y="14533"/>
                      <a:pt x="8540" y="14700"/>
                      <a:pt x="8373" y="14867"/>
                    </a:cubicBezTo>
                    <a:cubicBezTo>
                      <a:pt x="8173" y="15067"/>
                      <a:pt x="7939" y="15267"/>
                      <a:pt x="7773" y="15434"/>
                    </a:cubicBezTo>
                    <a:lnTo>
                      <a:pt x="6972" y="16067"/>
                    </a:lnTo>
                    <a:cubicBezTo>
                      <a:pt x="6638" y="16201"/>
                      <a:pt x="6271" y="16334"/>
                      <a:pt x="5905" y="16401"/>
                    </a:cubicBezTo>
                    <a:cubicBezTo>
                      <a:pt x="5704" y="16468"/>
                      <a:pt x="5504" y="16501"/>
                      <a:pt x="5304" y="16501"/>
                    </a:cubicBezTo>
                    <a:cubicBezTo>
                      <a:pt x="5054" y="16534"/>
                      <a:pt x="4804" y="16551"/>
                      <a:pt x="4554" y="16551"/>
                    </a:cubicBezTo>
                    <a:cubicBezTo>
                      <a:pt x="4303" y="16551"/>
                      <a:pt x="4053" y="16534"/>
                      <a:pt x="3803" y="16501"/>
                    </a:cubicBezTo>
                    <a:cubicBezTo>
                      <a:pt x="3403" y="16434"/>
                      <a:pt x="3002" y="16268"/>
                      <a:pt x="2636" y="16101"/>
                    </a:cubicBezTo>
                    <a:cubicBezTo>
                      <a:pt x="2269" y="15934"/>
                      <a:pt x="1935" y="15700"/>
                      <a:pt x="1635" y="15434"/>
                    </a:cubicBezTo>
                    <a:cubicBezTo>
                      <a:pt x="1301" y="15033"/>
                      <a:pt x="1034" y="14566"/>
                      <a:pt x="934" y="14066"/>
                    </a:cubicBezTo>
                    <a:cubicBezTo>
                      <a:pt x="834" y="13799"/>
                      <a:pt x="768" y="13532"/>
                      <a:pt x="734" y="13265"/>
                    </a:cubicBezTo>
                    <a:cubicBezTo>
                      <a:pt x="667" y="12832"/>
                      <a:pt x="667" y="12398"/>
                      <a:pt x="801" y="11998"/>
                    </a:cubicBezTo>
                    <a:cubicBezTo>
                      <a:pt x="901" y="11598"/>
                      <a:pt x="1134" y="11231"/>
                      <a:pt x="1401" y="10930"/>
                    </a:cubicBezTo>
                    <a:cubicBezTo>
                      <a:pt x="1735" y="10664"/>
                      <a:pt x="2035" y="10397"/>
                      <a:pt x="2402" y="10163"/>
                    </a:cubicBezTo>
                    <a:cubicBezTo>
                      <a:pt x="2469" y="10096"/>
                      <a:pt x="2569" y="10030"/>
                      <a:pt x="2669" y="9996"/>
                    </a:cubicBezTo>
                    <a:lnTo>
                      <a:pt x="2802" y="9896"/>
                    </a:lnTo>
                    <a:cubicBezTo>
                      <a:pt x="2902" y="9896"/>
                      <a:pt x="3036" y="9863"/>
                      <a:pt x="3136" y="9830"/>
                    </a:cubicBezTo>
                    <a:lnTo>
                      <a:pt x="3269" y="9796"/>
                    </a:lnTo>
                    <a:cubicBezTo>
                      <a:pt x="3336" y="9763"/>
                      <a:pt x="3403" y="9763"/>
                      <a:pt x="3436" y="9763"/>
                    </a:cubicBezTo>
                    <a:lnTo>
                      <a:pt x="3936" y="9763"/>
                    </a:lnTo>
                    <a:cubicBezTo>
                      <a:pt x="4025" y="9752"/>
                      <a:pt x="4133" y="9748"/>
                      <a:pt x="4249" y="9748"/>
                    </a:cubicBezTo>
                    <a:cubicBezTo>
                      <a:pt x="4481" y="9748"/>
                      <a:pt x="4748" y="9763"/>
                      <a:pt x="4971" y="9763"/>
                    </a:cubicBezTo>
                    <a:lnTo>
                      <a:pt x="6105" y="9763"/>
                    </a:lnTo>
                    <a:lnTo>
                      <a:pt x="4904" y="9396"/>
                    </a:lnTo>
                    <a:lnTo>
                      <a:pt x="4237" y="9162"/>
                    </a:lnTo>
                    <a:lnTo>
                      <a:pt x="3903" y="9062"/>
                    </a:lnTo>
                    <a:lnTo>
                      <a:pt x="3703" y="8962"/>
                    </a:lnTo>
                    <a:cubicBezTo>
                      <a:pt x="3603" y="8896"/>
                      <a:pt x="3436" y="8862"/>
                      <a:pt x="3336" y="8796"/>
                    </a:cubicBezTo>
                    <a:lnTo>
                      <a:pt x="3169" y="8629"/>
                    </a:lnTo>
                    <a:cubicBezTo>
                      <a:pt x="3103" y="8595"/>
                      <a:pt x="3036" y="8529"/>
                      <a:pt x="3036" y="8529"/>
                    </a:cubicBezTo>
                    <a:lnTo>
                      <a:pt x="2969" y="8462"/>
                    </a:lnTo>
                    <a:cubicBezTo>
                      <a:pt x="2802" y="8195"/>
                      <a:pt x="2602" y="7962"/>
                      <a:pt x="2435" y="7695"/>
                    </a:cubicBezTo>
                    <a:cubicBezTo>
                      <a:pt x="2269" y="7428"/>
                      <a:pt x="2135" y="7161"/>
                      <a:pt x="2068" y="6827"/>
                    </a:cubicBezTo>
                    <a:cubicBezTo>
                      <a:pt x="2035" y="6627"/>
                      <a:pt x="2002" y="6394"/>
                      <a:pt x="2002" y="6194"/>
                    </a:cubicBezTo>
                    <a:cubicBezTo>
                      <a:pt x="2035" y="5660"/>
                      <a:pt x="2235" y="5126"/>
                      <a:pt x="2535" y="4693"/>
                    </a:cubicBezTo>
                    <a:cubicBezTo>
                      <a:pt x="2702" y="4426"/>
                      <a:pt x="2936" y="4159"/>
                      <a:pt x="3236" y="3925"/>
                    </a:cubicBezTo>
                    <a:cubicBezTo>
                      <a:pt x="3570" y="3725"/>
                      <a:pt x="3903" y="3492"/>
                      <a:pt x="4270" y="3325"/>
                    </a:cubicBezTo>
                    <a:cubicBezTo>
                      <a:pt x="4403" y="3225"/>
                      <a:pt x="4470" y="3225"/>
                      <a:pt x="4537" y="3058"/>
                    </a:cubicBezTo>
                    <a:cubicBezTo>
                      <a:pt x="4593" y="2946"/>
                      <a:pt x="4389" y="2809"/>
                      <a:pt x="4123" y="2809"/>
                    </a:cubicBezTo>
                    <a:cubicBezTo>
                      <a:pt x="4074" y="2809"/>
                      <a:pt x="4022" y="2814"/>
                      <a:pt x="3970" y="2825"/>
                    </a:cubicBezTo>
                    <a:cubicBezTo>
                      <a:pt x="3636" y="2925"/>
                      <a:pt x="3336" y="3091"/>
                      <a:pt x="3103" y="3325"/>
                    </a:cubicBezTo>
                    <a:cubicBezTo>
                      <a:pt x="2702" y="3592"/>
                      <a:pt x="2369" y="3892"/>
                      <a:pt x="2068" y="4259"/>
                    </a:cubicBezTo>
                    <a:cubicBezTo>
                      <a:pt x="1902" y="4492"/>
                      <a:pt x="1768" y="4759"/>
                      <a:pt x="1668" y="5026"/>
                    </a:cubicBezTo>
                    <a:cubicBezTo>
                      <a:pt x="1535" y="5293"/>
                      <a:pt x="1435" y="5560"/>
                      <a:pt x="1401" y="5860"/>
                    </a:cubicBezTo>
                    <a:cubicBezTo>
                      <a:pt x="1301" y="6360"/>
                      <a:pt x="1335" y="6894"/>
                      <a:pt x="1535" y="7361"/>
                    </a:cubicBezTo>
                    <a:cubicBezTo>
                      <a:pt x="1735" y="7895"/>
                      <a:pt x="2035" y="8362"/>
                      <a:pt x="2435" y="8796"/>
                    </a:cubicBezTo>
                    <a:lnTo>
                      <a:pt x="2602" y="8962"/>
                    </a:lnTo>
                    <a:cubicBezTo>
                      <a:pt x="2636" y="9029"/>
                      <a:pt x="2636" y="9029"/>
                      <a:pt x="2669" y="9062"/>
                    </a:cubicBezTo>
                    <a:cubicBezTo>
                      <a:pt x="2702" y="9129"/>
                      <a:pt x="2702" y="9129"/>
                      <a:pt x="2802" y="9162"/>
                    </a:cubicBezTo>
                    <a:cubicBezTo>
                      <a:pt x="2869" y="9162"/>
                      <a:pt x="2902" y="9196"/>
                      <a:pt x="2969" y="9229"/>
                    </a:cubicBezTo>
                    <a:lnTo>
                      <a:pt x="2869" y="9229"/>
                    </a:lnTo>
                    <a:cubicBezTo>
                      <a:pt x="2819" y="9213"/>
                      <a:pt x="2794" y="9204"/>
                      <a:pt x="2777" y="9204"/>
                    </a:cubicBezTo>
                    <a:cubicBezTo>
                      <a:pt x="2761" y="9204"/>
                      <a:pt x="2752" y="9213"/>
                      <a:pt x="2736" y="9229"/>
                    </a:cubicBezTo>
                    <a:cubicBezTo>
                      <a:pt x="2602" y="9296"/>
                      <a:pt x="2502" y="9363"/>
                      <a:pt x="2402" y="9396"/>
                    </a:cubicBezTo>
                    <a:cubicBezTo>
                      <a:pt x="2068" y="9596"/>
                      <a:pt x="1768" y="9763"/>
                      <a:pt x="1435" y="9963"/>
                    </a:cubicBezTo>
                    <a:cubicBezTo>
                      <a:pt x="1034" y="10230"/>
                      <a:pt x="734" y="10530"/>
                      <a:pt x="501" y="10930"/>
                    </a:cubicBezTo>
                    <a:cubicBezTo>
                      <a:pt x="234" y="11297"/>
                      <a:pt x="100" y="11731"/>
                      <a:pt x="34" y="12165"/>
                    </a:cubicBezTo>
                    <a:cubicBezTo>
                      <a:pt x="0" y="12598"/>
                      <a:pt x="0" y="13032"/>
                      <a:pt x="100" y="13466"/>
                    </a:cubicBezTo>
                    <a:cubicBezTo>
                      <a:pt x="100" y="13632"/>
                      <a:pt x="134" y="13766"/>
                      <a:pt x="200" y="13933"/>
                    </a:cubicBezTo>
                    <a:cubicBezTo>
                      <a:pt x="301" y="14400"/>
                      <a:pt x="467" y="14833"/>
                      <a:pt x="701" y="15267"/>
                    </a:cubicBezTo>
                    <a:cubicBezTo>
                      <a:pt x="968" y="15667"/>
                      <a:pt x="1301" y="16034"/>
                      <a:pt x="1735" y="16268"/>
                    </a:cubicBezTo>
                    <a:cubicBezTo>
                      <a:pt x="1968" y="16401"/>
                      <a:pt x="2302" y="16568"/>
                      <a:pt x="2602" y="16735"/>
                    </a:cubicBezTo>
                    <a:cubicBezTo>
                      <a:pt x="2936" y="16868"/>
                      <a:pt x="3269" y="16968"/>
                      <a:pt x="3603" y="17035"/>
                    </a:cubicBezTo>
                    <a:cubicBezTo>
                      <a:pt x="3988" y="17116"/>
                      <a:pt x="4382" y="17157"/>
                      <a:pt x="4776" y="17157"/>
                    </a:cubicBezTo>
                    <a:cubicBezTo>
                      <a:pt x="5509" y="17157"/>
                      <a:pt x="6245" y="17016"/>
                      <a:pt x="6939" y="16735"/>
                    </a:cubicBezTo>
                    <a:cubicBezTo>
                      <a:pt x="7139" y="16634"/>
                      <a:pt x="7306" y="16534"/>
                      <a:pt x="7506" y="16434"/>
                    </a:cubicBezTo>
                    <a:cubicBezTo>
                      <a:pt x="7606" y="16368"/>
                      <a:pt x="7706" y="16301"/>
                      <a:pt x="7773" y="16234"/>
                    </a:cubicBezTo>
                    <a:lnTo>
                      <a:pt x="7806" y="16167"/>
                    </a:lnTo>
                    <a:cubicBezTo>
                      <a:pt x="7839" y="16134"/>
                      <a:pt x="7839" y="16134"/>
                      <a:pt x="7873" y="16134"/>
                    </a:cubicBezTo>
                    <a:cubicBezTo>
                      <a:pt x="7906" y="16101"/>
                      <a:pt x="7939" y="16101"/>
                      <a:pt x="7939" y="16101"/>
                    </a:cubicBezTo>
                    <a:lnTo>
                      <a:pt x="7939" y="16101"/>
                    </a:lnTo>
                    <a:cubicBezTo>
                      <a:pt x="7906" y="16134"/>
                      <a:pt x="7906" y="16201"/>
                      <a:pt x="7873" y="16268"/>
                    </a:cubicBezTo>
                    <a:lnTo>
                      <a:pt x="7873" y="16301"/>
                    </a:lnTo>
                    <a:lnTo>
                      <a:pt x="7873" y="16401"/>
                    </a:lnTo>
                    <a:cubicBezTo>
                      <a:pt x="7873" y="16568"/>
                      <a:pt x="7906" y="16735"/>
                      <a:pt x="7939" y="16901"/>
                    </a:cubicBezTo>
                    <a:cubicBezTo>
                      <a:pt x="7973" y="17068"/>
                      <a:pt x="8006" y="17202"/>
                      <a:pt x="8039" y="17368"/>
                    </a:cubicBezTo>
                    <a:cubicBezTo>
                      <a:pt x="8073" y="17535"/>
                      <a:pt x="8139" y="17669"/>
                      <a:pt x="8206" y="17835"/>
                    </a:cubicBezTo>
                    <a:cubicBezTo>
                      <a:pt x="8340" y="18136"/>
                      <a:pt x="8473" y="18402"/>
                      <a:pt x="8673" y="18703"/>
                    </a:cubicBezTo>
                    <a:cubicBezTo>
                      <a:pt x="8740" y="18903"/>
                      <a:pt x="8840" y="19070"/>
                      <a:pt x="8973" y="19270"/>
                    </a:cubicBezTo>
                    <a:cubicBezTo>
                      <a:pt x="9107" y="19503"/>
                      <a:pt x="9307" y="19737"/>
                      <a:pt x="9507" y="19937"/>
                    </a:cubicBezTo>
                    <a:cubicBezTo>
                      <a:pt x="10007" y="20404"/>
                      <a:pt x="10608" y="20704"/>
                      <a:pt x="11242" y="20904"/>
                    </a:cubicBezTo>
                    <a:cubicBezTo>
                      <a:pt x="11622" y="21024"/>
                      <a:pt x="12014" y="21084"/>
                      <a:pt x="12411" y="21084"/>
                    </a:cubicBezTo>
                    <a:cubicBezTo>
                      <a:pt x="12676" y="21084"/>
                      <a:pt x="12943" y="21058"/>
                      <a:pt x="13210" y="21004"/>
                    </a:cubicBezTo>
                    <a:cubicBezTo>
                      <a:pt x="14144" y="20804"/>
                      <a:pt x="15044" y="20337"/>
                      <a:pt x="15745" y="19670"/>
                    </a:cubicBezTo>
                    <a:cubicBezTo>
                      <a:pt x="16179" y="19303"/>
                      <a:pt x="16512" y="18836"/>
                      <a:pt x="16746" y="18269"/>
                    </a:cubicBezTo>
                    <a:cubicBezTo>
                      <a:pt x="16746" y="18202"/>
                      <a:pt x="16779" y="18102"/>
                      <a:pt x="16846" y="18035"/>
                    </a:cubicBezTo>
                    <a:cubicBezTo>
                      <a:pt x="16846" y="18035"/>
                      <a:pt x="16846" y="18002"/>
                      <a:pt x="16846" y="18002"/>
                    </a:cubicBezTo>
                    <a:lnTo>
                      <a:pt x="16846" y="17969"/>
                    </a:lnTo>
                    <a:cubicBezTo>
                      <a:pt x="16850" y="17960"/>
                      <a:pt x="16855" y="17956"/>
                      <a:pt x="16859" y="17956"/>
                    </a:cubicBezTo>
                    <a:cubicBezTo>
                      <a:pt x="16889" y="17956"/>
                      <a:pt x="16926" y="18125"/>
                      <a:pt x="17012" y="18269"/>
                    </a:cubicBezTo>
                    <a:cubicBezTo>
                      <a:pt x="17213" y="18669"/>
                      <a:pt x="17479" y="19003"/>
                      <a:pt x="17780" y="19303"/>
                    </a:cubicBezTo>
                    <a:cubicBezTo>
                      <a:pt x="18047" y="19570"/>
                      <a:pt x="18380" y="19770"/>
                      <a:pt x="18714" y="19903"/>
                    </a:cubicBezTo>
                    <a:cubicBezTo>
                      <a:pt x="19047" y="20037"/>
                      <a:pt x="19414" y="20137"/>
                      <a:pt x="19748" y="20204"/>
                    </a:cubicBezTo>
                    <a:cubicBezTo>
                      <a:pt x="19804" y="20212"/>
                      <a:pt x="19860" y="20216"/>
                      <a:pt x="19915" y="20216"/>
                    </a:cubicBezTo>
                    <a:cubicBezTo>
                      <a:pt x="20188" y="20216"/>
                      <a:pt x="20451" y="20128"/>
                      <a:pt x="20721" y="20128"/>
                    </a:cubicBezTo>
                    <a:cubicBezTo>
                      <a:pt x="20818" y="20128"/>
                      <a:pt x="20916" y="20140"/>
                      <a:pt x="21015" y="20170"/>
                    </a:cubicBezTo>
                    <a:cubicBezTo>
                      <a:pt x="21282" y="20170"/>
                      <a:pt x="21549" y="20070"/>
                      <a:pt x="21783" y="19937"/>
                    </a:cubicBezTo>
                    <a:cubicBezTo>
                      <a:pt x="21949" y="19870"/>
                      <a:pt x="22083" y="19770"/>
                      <a:pt x="22216" y="19670"/>
                    </a:cubicBezTo>
                    <a:lnTo>
                      <a:pt x="22483" y="19436"/>
                    </a:lnTo>
                    <a:cubicBezTo>
                      <a:pt x="23017" y="18969"/>
                      <a:pt x="23384" y="18402"/>
                      <a:pt x="23617" y="17769"/>
                    </a:cubicBezTo>
                    <a:cubicBezTo>
                      <a:pt x="23717" y="17435"/>
                      <a:pt x="23817" y="17101"/>
                      <a:pt x="23817" y="16768"/>
                    </a:cubicBezTo>
                    <a:lnTo>
                      <a:pt x="23817" y="16501"/>
                    </a:lnTo>
                    <a:cubicBezTo>
                      <a:pt x="23817" y="16468"/>
                      <a:pt x="23817" y="16434"/>
                      <a:pt x="23817" y="16401"/>
                    </a:cubicBezTo>
                    <a:cubicBezTo>
                      <a:pt x="23817" y="16334"/>
                      <a:pt x="23817" y="16268"/>
                      <a:pt x="23784" y="16201"/>
                    </a:cubicBezTo>
                    <a:lnTo>
                      <a:pt x="23784" y="16167"/>
                    </a:lnTo>
                    <a:lnTo>
                      <a:pt x="23851" y="16167"/>
                    </a:lnTo>
                    <a:lnTo>
                      <a:pt x="23917" y="16234"/>
                    </a:lnTo>
                    <a:lnTo>
                      <a:pt x="24084" y="16301"/>
                    </a:lnTo>
                    <a:lnTo>
                      <a:pt x="24284" y="16434"/>
                    </a:lnTo>
                    <a:cubicBezTo>
                      <a:pt x="24351" y="16468"/>
                      <a:pt x="24451" y="16501"/>
                      <a:pt x="24551" y="16568"/>
                    </a:cubicBezTo>
                    <a:cubicBezTo>
                      <a:pt x="24718" y="16634"/>
                      <a:pt x="24918" y="16701"/>
                      <a:pt x="25085" y="16768"/>
                    </a:cubicBezTo>
                    <a:cubicBezTo>
                      <a:pt x="25391" y="16870"/>
                      <a:pt x="25696" y="16913"/>
                      <a:pt x="26002" y="16913"/>
                    </a:cubicBezTo>
                    <a:cubicBezTo>
                      <a:pt x="26097" y="16913"/>
                      <a:pt x="26191" y="16909"/>
                      <a:pt x="26286" y="16901"/>
                    </a:cubicBezTo>
                    <a:cubicBezTo>
                      <a:pt x="26619" y="16901"/>
                      <a:pt x="26920" y="16835"/>
                      <a:pt x="27253" y="16768"/>
                    </a:cubicBezTo>
                    <a:cubicBezTo>
                      <a:pt x="27553" y="16668"/>
                      <a:pt x="27820" y="16534"/>
                      <a:pt x="28054" y="16301"/>
                    </a:cubicBezTo>
                    <a:cubicBezTo>
                      <a:pt x="28054" y="16301"/>
                      <a:pt x="28087" y="16268"/>
                      <a:pt x="28120" y="16268"/>
                    </a:cubicBezTo>
                    <a:cubicBezTo>
                      <a:pt x="28954" y="15500"/>
                      <a:pt x="29321" y="14400"/>
                      <a:pt x="29188" y="13332"/>
                    </a:cubicBezTo>
                    <a:cubicBezTo>
                      <a:pt x="29121" y="12598"/>
                      <a:pt x="28888" y="11931"/>
                      <a:pt x="28521" y="11297"/>
                    </a:cubicBezTo>
                    <a:cubicBezTo>
                      <a:pt x="28387" y="11097"/>
                      <a:pt x="28254" y="10897"/>
                      <a:pt x="28087" y="10730"/>
                    </a:cubicBezTo>
                    <a:cubicBezTo>
                      <a:pt x="27520" y="10096"/>
                      <a:pt x="26853" y="9596"/>
                      <a:pt x="26152" y="9162"/>
                    </a:cubicBezTo>
                    <a:cubicBezTo>
                      <a:pt x="26019" y="9096"/>
                      <a:pt x="25785" y="8996"/>
                      <a:pt x="25785" y="8996"/>
                    </a:cubicBezTo>
                    <a:lnTo>
                      <a:pt x="25685" y="8962"/>
                    </a:lnTo>
                    <a:cubicBezTo>
                      <a:pt x="25652" y="8929"/>
                      <a:pt x="25652" y="8929"/>
                      <a:pt x="25652" y="8929"/>
                    </a:cubicBezTo>
                    <a:lnTo>
                      <a:pt x="25652" y="8896"/>
                    </a:lnTo>
                    <a:cubicBezTo>
                      <a:pt x="25719" y="8829"/>
                      <a:pt x="25919" y="8495"/>
                      <a:pt x="26052" y="8195"/>
                    </a:cubicBezTo>
                    <a:cubicBezTo>
                      <a:pt x="26319" y="7628"/>
                      <a:pt x="26519" y="7028"/>
                      <a:pt x="26553" y="6360"/>
                    </a:cubicBezTo>
                    <a:cubicBezTo>
                      <a:pt x="26619" y="5893"/>
                      <a:pt x="26586" y="5426"/>
                      <a:pt x="26453" y="4993"/>
                    </a:cubicBezTo>
                    <a:cubicBezTo>
                      <a:pt x="26352" y="4726"/>
                      <a:pt x="26252" y="4459"/>
                      <a:pt x="26119" y="4226"/>
                    </a:cubicBezTo>
                    <a:cubicBezTo>
                      <a:pt x="25919" y="3759"/>
                      <a:pt x="25685" y="3358"/>
                      <a:pt x="25418" y="2925"/>
                    </a:cubicBezTo>
                    <a:cubicBezTo>
                      <a:pt x="25052" y="2491"/>
                      <a:pt x="24585" y="2091"/>
                      <a:pt x="24051" y="1824"/>
                    </a:cubicBezTo>
                    <a:cubicBezTo>
                      <a:pt x="23784" y="1657"/>
                      <a:pt x="23484" y="1490"/>
                      <a:pt x="23184" y="1390"/>
                    </a:cubicBezTo>
                    <a:cubicBezTo>
                      <a:pt x="22636" y="1152"/>
                      <a:pt x="22053" y="1033"/>
                      <a:pt x="21462" y="1033"/>
                    </a:cubicBezTo>
                    <a:cubicBezTo>
                      <a:pt x="21225" y="1033"/>
                      <a:pt x="20987" y="1052"/>
                      <a:pt x="20748" y="1090"/>
                    </a:cubicBezTo>
                    <a:cubicBezTo>
                      <a:pt x="19948" y="1190"/>
                      <a:pt x="19214" y="1524"/>
                      <a:pt x="18580" y="2024"/>
                    </a:cubicBezTo>
                    <a:cubicBezTo>
                      <a:pt x="18180" y="2324"/>
                      <a:pt x="17813" y="2658"/>
                      <a:pt x="17513" y="3025"/>
                    </a:cubicBezTo>
                    <a:cubicBezTo>
                      <a:pt x="17346" y="3192"/>
                      <a:pt x="17213" y="3392"/>
                      <a:pt x="17079" y="3592"/>
                    </a:cubicBezTo>
                    <a:lnTo>
                      <a:pt x="17012" y="3759"/>
                    </a:lnTo>
                    <a:lnTo>
                      <a:pt x="16979" y="3825"/>
                    </a:lnTo>
                    <a:cubicBezTo>
                      <a:pt x="16946" y="3859"/>
                      <a:pt x="16946" y="3892"/>
                      <a:pt x="16946" y="3959"/>
                    </a:cubicBezTo>
                    <a:cubicBezTo>
                      <a:pt x="16912" y="3959"/>
                      <a:pt x="16879" y="3892"/>
                      <a:pt x="16846" y="3759"/>
                    </a:cubicBezTo>
                    <a:lnTo>
                      <a:pt x="16846" y="3725"/>
                    </a:lnTo>
                    <a:lnTo>
                      <a:pt x="16812" y="3659"/>
                    </a:lnTo>
                    <a:lnTo>
                      <a:pt x="16746" y="3492"/>
                    </a:lnTo>
                    <a:cubicBezTo>
                      <a:pt x="16679" y="3392"/>
                      <a:pt x="16646" y="3292"/>
                      <a:pt x="16579" y="3192"/>
                    </a:cubicBezTo>
                    <a:cubicBezTo>
                      <a:pt x="16479" y="2991"/>
                      <a:pt x="16379" y="2825"/>
                      <a:pt x="16279" y="2624"/>
                    </a:cubicBezTo>
                    <a:cubicBezTo>
                      <a:pt x="15945" y="2057"/>
                      <a:pt x="15478" y="1524"/>
                      <a:pt x="14944" y="1123"/>
                    </a:cubicBezTo>
                    <a:cubicBezTo>
                      <a:pt x="14411" y="723"/>
                      <a:pt x="13810" y="423"/>
                      <a:pt x="13176" y="189"/>
                    </a:cubicBezTo>
                    <a:cubicBezTo>
                      <a:pt x="12910" y="123"/>
                      <a:pt x="12676" y="89"/>
                      <a:pt x="12409" y="56"/>
                    </a:cubicBezTo>
                    <a:cubicBezTo>
                      <a:pt x="12214" y="17"/>
                      <a:pt x="12018" y="1"/>
                      <a:pt x="118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71"/>
              <p:cNvSpPr/>
              <p:nvPr/>
            </p:nvSpPr>
            <p:spPr>
              <a:xfrm>
                <a:off x="-829600" y="3155913"/>
                <a:ext cx="772250" cy="491600"/>
              </a:xfrm>
              <a:custGeom>
                <a:avLst/>
                <a:gdLst/>
                <a:ahLst/>
                <a:cxnLst/>
                <a:rect l="l" t="t" r="r" b="b"/>
                <a:pathLst>
                  <a:path w="30890" h="19664" extrusionOk="0">
                    <a:moveTo>
                      <a:pt x="12303" y="0"/>
                    </a:moveTo>
                    <a:cubicBezTo>
                      <a:pt x="11550" y="0"/>
                      <a:pt x="10776" y="233"/>
                      <a:pt x="10075" y="755"/>
                    </a:cubicBezTo>
                    <a:cubicBezTo>
                      <a:pt x="8273" y="2089"/>
                      <a:pt x="8006" y="4624"/>
                      <a:pt x="7906" y="6859"/>
                    </a:cubicBezTo>
                    <a:cubicBezTo>
                      <a:pt x="7518" y="5522"/>
                      <a:pt x="6102" y="4628"/>
                      <a:pt x="4730" y="4628"/>
                    </a:cubicBezTo>
                    <a:cubicBezTo>
                      <a:pt x="4219" y="4628"/>
                      <a:pt x="3714" y="4753"/>
                      <a:pt x="3270" y="5024"/>
                    </a:cubicBezTo>
                    <a:cubicBezTo>
                      <a:pt x="1935" y="5825"/>
                      <a:pt x="1569" y="7626"/>
                      <a:pt x="2036" y="8994"/>
                    </a:cubicBezTo>
                    <a:cubicBezTo>
                      <a:pt x="2036" y="8994"/>
                      <a:pt x="1" y="9427"/>
                      <a:pt x="434" y="12496"/>
                    </a:cubicBezTo>
                    <a:cubicBezTo>
                      <a:pt x="668" y="13797"/>
                      <a:pt x="1702" y="14831"/>
                      <a:pt x="3036" y="14998"/>
                    </a:cubicBezTo>
                    <a:cubicBezTo>
                      <a:pt x="3175" y="15012"/>
                      <a:pt x="3314" y="15019"/>
                      <a:pt x="3452" y="15019"/>
                    </a:cubicBezTo>
                    <a:cubicBezTo>
                      <a:pt x="4611" y="15019"/>
                      <a:pt x="5738" y="14528"/>
                      <a:pt x="6572" y="13664"/>
                    </a:cubicBezTo>
                    <a:lnTo>
                      <a:pt x="6572" y="13664"/>
                    </a:lnTo>
                    <a:cubicBezTo>
                      <a:pt x="4979" y="16478"/>
                      <a:pt x="7252" y="19482"/>
                      <a:pt x="9945" y="19482"/>
                    </a:cubicBezTo>
                    <a:cubicBezTo>
                      <a:pt x="10636" y="19482"/>
                      <a:pt x="11355" y="19284"/>
                      <a:pt x="12043" y="18834"/>
                    </a:cubicBezTo>
                    <a:cubicBezTo>
                      <a:pt x="13277" y="18067"/>
                      <a:pt x="13944" y="16699"/>
                      <a:pt x="14578" y="15398"/>
                    </a:cubicBezTo>
                    <a:lnTo>
                      <a:pt x="14578" y="15398"/>
                    </a:lnTo>
                    <a:cubicBezTo>
                      <a:pt x="14519" y="17793"/>
                      <a:pt x="16451" y="19663"/>
                      <a:pt x="18725" y="19663"/>
                    </a:cubicBezTo>
                    <a:cubicBezTo>
                      <a:pt x="19017" y="19663"/>
                      <a:pt x="19315" y="19633"/>
                      <a:pt x="19615" y="19568"/>
                    </a:cubicBezTo>
                    <a:cubicBezTo>
                      <a:pt x="22217" y="18968"/>
                      <a:pt x="23618" y="16066"/>
                      <a:pt x="22383" y="13664"/>
                    </a:cubicBezTo>
                    <a:lnTo>
                      <a:pt x="22383" y="13664"/>
                    </a:lnTo>
                    <a:cubicBezTo>
                      <a:pt x="23417" y="14631"/>
                      <a:pt x="24518" y="15665"/>
                      <a:pt x="25886" y="16066"/>
                    </a:cubicBezTo>
                    <a:cubicBezTo>
                      <a:pt x="26254" y="16185"/>
                      <a:pt x="26653" y="16246"/>
                      <a:pt x="27052" y="16246"/>
                    </a:cubicBezTo>
                    <a:cubicBezTo>
                      <a:pt x="28099" y="16246"/>
                      <a:pt x="29148" y="15825"/>
                      <a:pt x="29655" y="14931"/>
                    </a:cubicBezTo>
                    <a:cubicBezTo>
                      <a:pt x="30122" y="13997"/>
                      <a:pt x="30056" y="12897"/>
                      <a:pt x="29522" y="11996"/>
                    </a:cubicBezTo>
                    <a:cubicBezTo>
                      <a:pt x="28955" y="11129"/>
                      <a:pt x="28188" y="10428"/>
                      <a:pt x="27287" y="9928"/>
                    </a:cubicBezTo>
                    <a:cubicBezTo>
                      <a:pt x="28521" y="9561"/>
                      <a:pt x="29822" y="8994"/>
                      <a:pt x="30289" y="7860"/>
                    </a:cubicBezTo>
                    <a:cubicBezTo>
                      <a:pt x="30889" y="6359"/>
                      <a:pt x="29655" y="4557"/>
                      <a:pt x="28054" y="4190"/>
                    </a:cubicBezTo>
                    <a:cubicBezTo>
                      <a:pt x="27787" y="4129"/>
                      <a:pt x="27518" y="4100"/>
                      <a:pt x="27251" y="4100"/>
                    </a:cubicBezTo>
                    <a:cubicBezTo>
                      <a:pt x="25920" y="4100"/>
                      <a:pt x="24623" y="4814"/>
                      <a:pt x="23651" y="5758"/>
                    </a:cubicBezTo>
                    <a:cubicBezTo>
                      <a:pt x="23651" y="4324"/>
                      <a:pt x="23084" y="2956"/>
                      <a:pt x="22050" y="1955"/>
                    </a:cubicBezTo>
                    <a:cubicBezTo>
                      <a:pt x="21304" y="1279"/>
                      <a:pt x="20346" y="913"/>
                      <a:pt x="19370" y="913"/>
                    </a:cubicBezTo>
                    <a:cubicBezTo>
                      <a:pt x="18949" y="913"/>
                      <a:pt x="18526" y="981"/>
                      <a:pt x="18114" y="1122"/>
                    </a:cubicBezTo>
                    <a:cubicBezTo>
                      <a:pt x="17057" y="1534"/>
                      <a:pt x="16319" y="2444"/>
                      <a:pt x="16099" y="3498"/>
                    </a:cubicBezTo>
                    <a:lnTo>
                      <a:pt x="16099" y="3498"/>
                    </a:lnTo>
                    <a:cubicBezTo>
                      <a:pt x="15960" y="1471"/>
                      <a:pt x="14198" y="0"/>
                      <a:pt x="12303" y="0"/>
                    </a:cubicBezTo>
                    <a:close/>
                  </a:path>
                </a:pathLst>
              </a:custGeom>
              <a:solidFill>
                <a:schemeClr val="lt1"/>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71"/>
              <p:cNvSpPr/>
              <p:nvPr/>
            </p:nvSpPr>
            <p:spPr>
              <a:xfrm>
                <a:off x="-829600" y="3148088"/>
                <a:ext cx="768925" cy="508000"/>
              </a:xfrm>
              <a:custGeom>
                <a:avLst/>
                <a:gdLst/>
                <a:ahLst/>
                <a:cxnLst/>
                <a:rect l="l" t="t" r="r" b="b"/>
                <a:pathLst>
                  <a:path w="30757" h="20320" extrusionOk="0">
                    <a:moveTo>
                      <a:pt x="12476" y="0"/>
                    </a:moveTo>
                    <a:cubicBezTo>
                      <a:pt x="11943" y="0"/>
                      <a:pt x="11409" y="100"/>
                      <a:pt x="10875" y="234"/>
                    </a:cubicBezTo>
                    <a:cubicBezTo>
                      <a:pt x="10341" y="367"/>
                      <a:pt x="9841" y="667"/>
                      <a:pt x="9441" y="1101"/>
                    </a:cubicBezTo>
                    <a:cubicBezTo>
                      <a:pt x="9074" y="1535"/>
                      <a:pt x="8774" y="2035"/>
                      <a:pt x="8540" y="2602"/>
                    </a:cubicBezTo>
                    <a:cubicBezTo>
                      <a:pt x="8440" y="2836"/>
                      <a:pt x="8240" y="3269"/>
                      <a:pt x="8107" y="3703"/>
                    </a:cubicBezTo>
                    <a:cubicBezTo>
                      <a:pt x="7973" y="4103"/>
                      <a:pt x="7873" y="4503"/>
                      <a:pt x="7806" y="4637"/>
                    </a:cubicBezTo>
                    <a:cubicBezTo>
                      <a:pt x="7706" y="5004"/>
                      <a:pt x="7640" y="5371"/>
                      <a:pt x="7640" y="5771"/>
                    </a:cubicBezTo>
                    <a:cubicBezTo>
                      <a:pt x="7673" y="5838"/>
                      <a:pt x="7673" y="5938"/>
                      <a:pt x="7673" y="6038"/>
                    </a:cubicBezTo>
                    <a:cubicBezTo>
                      <a:pt x="7656" y="6071"/>
                      <a:pt x="7648" y="6080"/>
                      <a:pt x="7644" y="6080"/>
                    </a:cubicBezTo>
                    <a:cubicBezTo>
                      <a:pt x="7640" y="6080"/>
                      <a:pt x="7640" y="6071"/>
                      <a:pt x="7640" y="6071"/>
                    </a:cubicBezTo>
                    <a:cubicBezTo>
                      <a:pt x="7640" y="6071"/>
                      <a:pt x="7606" y="6038"/>
                      <a:pt x="7606" y="6038"/>
                    </a:cubicBezTo>
                    <a:cubicBezTo>
                      <a:pt x="7573" y="6004"/>
                      <a:pt x="7539" y="5938"/>
                      <a:pt x="7539" y="5904"/>
                    </a:cubicBezTo>
                    <a:lnTo>
                      <a:pt x="7473" y="5804"/>
                    </a:lnTo>
                    <a:cubicBezTo>
                      <a:pt x="7406" y="5738"/>
                      <a:pt x="7339" y="5671"/>
                      <a:pt x="7273" y="5604"/>
                    </a:cubicBezTo>
                    <a:cubicBezTo>
                      <a:pt x="7039" y="5371"/>
                      <a:pt x="6739" y="5137"/>
                      <a:pt x="6405" y="5004"/>
                    </a:cubicBezTo>
                    <a:cubicBezTo>
                      <a:pt x="6005" y="4804"/>
                      <a:pt x="5571" y="4670"/>
                      <a:pt x="5104" y="4637"/>
                    </a:cubicBezTo>
                    <a:cubicBezTo>
                      <a:pt x="4949" y="4608"/>
                      <a:pt x="4790" y="4593"/>
                      <a:pt x="4632" y="4593"/>
                    </a:cubicBezTo>
                    <a:cubicBezTo>
                      <a:pt x="4249" y="4593"/>
                      <a:pt x="3867" y="4681"/>
                      <a:pt x="3537" y="4870"/>
                    </a:cubicBezTo>
                    <a:cubicBezTo>
                      <a:pt x="3370" y="4937"/>
                      <a:pt x="3270" y="5037"/>
                      <a:pt x="3203" y="5204"/>
                    </a:cubicBezTo>
                    <a:cubicBezTo>
                      <a:pt x="3203" y="5271"/>
                      <a:pt x="3303" y="5337"/>
                      <a:pt x="3437" y="5371"/>
                    </a:cubicBezTo>
                    <a:lnTo>
                      <a:pt x="3837" y="5371"/>
                    </a:lnTo>
                    <a:cubicBezTo>
                      <a:pt x="4137" y="5271"/>
                      <a:pt x="4437" y="5204"/>
                      <a:pt x="4771" y="5171"/>
                    </a:cubicBezTo>
                    <a:cubicBezTo>
                      <a:pt x="5204" y="5204"/>
                      <a:pt x="5605" y="5304"/>
                      <a:pt x="6005" y="5504"/>
                    </a:cubicBezTo>
                    <a:cubicBezTo>
                      <a:pt x="6272" y="5604"/>
                      <a:pt x="6505" y="5738"/>
                      <a:pt x="6706" y="5938"/>
                    </a:cubicBezTo>
                    <a:cubicBezTo>
                      <a:pt x="6806" y="6004"/>
                      <a:pt x="6872" y="6105"/>
                      <a:pt x="6972" y="6205"/>
                    </a:cubicBezTo>
                    <a:lnTo>
                      <a:pt x="7072" y="6305"/>
                    </a:lnTo>
                    <a:cubicBezTo>
                      <a:pt x="7106" y="6371"/>
                      <a:pt x="7139" y="6405"/>
                      <a:pt x="7173" y="6471"/>
                    </a:cubicBezTo>
                    <a:cubicBezTo>
                      <a:pt x="7239" y="6538"/>
                      <a:pt x="7273" y="6605"/>
                      <a:pt x="7306" y="6672"/>
                    </a:cubicBezTo>
                    <a:lnTo>
                      <a:pt x="7439" y="7005"/>
                    </a:lnTo>
                    <a:lnTo>
                      <a:pt x="7573" y="7372"/>
                    </a:lnTo>
                    <a:lnTo>
                      <a:pt x="7640" y="7572"/>
                    </a:lnTo>
                    <a:lnTo>
                      <a:pt x="7740" y="7806"/>
                    </a:lnTo>
                    <a:lnTo>
                      <a:pt x="8107" y="8806"/>
                    </a:lnTo>
                    <a:cubicBezTo>
                      <a:pt x="8140" y="8440"/>
                      <a:pt x="8173" y="8540"/>
                      <a:pt x="8173" y="8173"/>
                    </a:cubicBezTo>
                    <a:lnTo>
                      <a:pt x="8207" y="7239"/>
                    </a:lnTo>
                    <a:cubicBezTo>
                      <a:pt x="8207" y="6772"/>
                      <a:pt x="8240" y="6238"/>
                      <a:pt x="8273" y="5804"/>
                    </a:cubicBezTo>
                    <a:cubicBezTo>
                      <a:pt x="8273" y="5504"/>
                      <a:pt x="8307" y="5204"/>
                      <a:pt x="8373" y="4904"/>
                    </a:cubicBezTo>
                    <a:cubicBezTo>
                      <a:pt x="8473" y="4603"/>
                      <a:pt x="8540" y="4303"/>
                      <a:pt x="8607" y="4003"/>
                    </a:cubicBezTo>
                    <a:cubicBezTo>
                      <a:pt x="8674" y="3669"/>
                      <a:pt x="8774" y="3336"/>
                      <a:pt x="8940" y="3036"/>
                    </a:cubicBezTo>
                    <a:cubicBezTo>
                      <a:pt x="9141" y="2635"/>
                      <a:pt x="9374" y="2202"/>
                      <a:pt x="9641" y="1835"/>
                    </a:cubicBezTo>
                    <a:cubicBezTo>
                      <a:pt x="9841" y="1535"/>
                      <a:pt x="10141" y="1301"/>
                      <a:pt x="10475" y="1134"/>
                    </a:cubicBezTo>
                    <a:cubicBezTo>
                      <a:pt x="10842" y="1001"/>
                      <a:pt x="11242" y="867"/>
                      <a:pt x="11642" y="801"/>
                    </a:cubicBezTo>
                    <a:cubicBezTo>
                      <a:pt x="11921" y="743"/>
                      <a:pt x="12200" y="713"/>
                      <a:pt x="12478" y="713"/>
                    </a:cubicBezTo>
                    <a:cubicBezTo>
                      <a:pt x="12997" y="713"/>
                      <a:pt x="13511" y="817"/>
                      <a:pt x="14011" y="1034"/>
                    </a:cubicBezTo>
                    <a:cubicBezTo>
                      <a:pt x="14111" y="1101"/>
                      <a:pt x="14244" y="1168"/>
                      <a:pt x="14344" y="1268"/>
                    </a:cubicBezTo>
                    <a:cubicBezTo>
                      <a:pt x="14678" y="1568"/>
                      <a:pt x="14945" y="1935"/>
                      <a:pt x="15145" y="2302"/>
                    </a:cubicBezTo>
                    <a:cubicBezTo>
                      <a:pt x="15345" y="2702"/>
                      <a:pt x="15512" y="3102"/>
                      <a:pt x="15679" y="3503"/>
                    </a:cubicBezTo>
                    <a:cubicBezTo>
                      <a:pt x="15701" y="3570"/>
                      <a:pt x="15722" y="3638"/>
                      <a:pt x="15740" y="3707"/>
                    </a:cubicBezTo>
                    <a:lnTo>
                      <a:pt x="15740" y="3707"/>
                    </a:lnTo>
                    <a:cubicBezTo>
                      <a:pt x="15729" y="3761"/>
                      <a:pt x="15720" y="3815"/>
                      <a:pt x="15712" y="3870"/>
                    </a:cubicBezTo>
                    <a:cubicBezTo>
                      <a:pt x="15645" y="4203"/>
                      <a:pt x="15645" y="4503"/>
                      <a:pt x="15712" y="4837"/>
                    </a:cubicBezTo>
                    <a:lnTo>
                      <a:pt x="16112" y="7105"/>
                    </a:lnTo>
                    <a:lnTo>
                      <a:pt x="16412" y="4837"/>
                    </a:lnTo>
                    <a:cubicBezTo>
                      <a:pt x="16446" y="4603"/>
                      <a:pt x="16446" y="4337"/>
                      <a:pt x="16446" y="4103"/>
                    </a:cubicBezTo>
                    <a:cubicBezTo>
                      <a:pt x="16426" y="3953"/>
                      <a:pt x="16400" y="3807"/>
                      <a:pt x="16368" y="3662"/>
                    </a:cubicBezTo>
                    <a:lnTo>
                      <a:pt x="16368" y="3662"/>
                    </a:lnTo>
                    <a:cubicBezTo>
                      <a:pt x="16481" y="3275"/>
                      <a:pt x="16678" y="2928"/>
                      <a:pt x="16946" y="2635"/>
                    </a:cubicBezTo>
                    <a:cubicBezTo>
                      <a:pt x="17280" y="2235"/>
                      <a:pt x="17713" y="1935"/>
                      <a:pt x="18214" y="1768"/>
                    </a:cubicBezTo>
                    <a:cubicBezTo>
                      <a:pt x="18614" y="1635"/>
                      <a:pt x="18981" y="1568"/>
                      <a:pt x="19381" y="1535"/>
                    </a:cubicBezTo>
                    <a:cubicBezTo>
                      <a:pt x="19515" y="1535"/>
                      <a:pt x="19681" y="1535"/>
                      <a:pt x="19815" y="1568"/>
                    </a:cubicBezTo>
                    <a:cubicBezTo>
                      <a:pt x="20148" y="1635"/>
                      <a:pt x="20482" y="1735"/>
                      <a:pt x="20782" y="1868"/>
                    </a:cubicBezTo>
                    <a:cubicBezTo>
                      <a:pt x="21383" y="2102"/>
                      <a:pt x="21883" y="2469"/>
                      <a:pt x="22283" y="2936"/>
                    </a:cubicBezTo>
                    <a:cubicBezTo>
                      <a:pt x="22517" y="3169"/>
                      <a:pt x="22717" y="3436"/>
                      <a:pt x="22884" y="3736"/>
                    </a:cubicBezTo>
                    <a:cubicBezTo>
                      <a:pt x="22950" y="3936"/>
                      <a:pt x="23017" y="4136"/>
                      <a:pt x="23051" y="4337"/>
                    </a:cubicBezTo>
                    <a:cubicBezTo>
                      <a:pt x="23184" y="4804"/>
                      <a:pt x="23117" y="4704"/>
                      <a:pt x="23251" y="5171"/>
                    </a:cubicBezTo>
                    <a:cubicBezTo>
                      <a:pt x="23284" y="5404"/>
                      <a:pt x="23317" y="5638"/>
                      <a:pt x="23317" y="5904"/>
                    </a:cubicBezTo>
                    <a:lnTo>
                      <a:pt x="23351" y="6772"/>
                    </a:lnTo>
                    <a:cubicBezTo>
                      <a:pt x="23684" y="6471"/>
                      <a:pt x="24018" y="6138"/>
                      <a:pt x="24385" y="5838"/>
                    </a:cubicBezTo>
                    <a:lnTo>
                      <a:pt x="24552" y="5704"/>
                    </a:lnTo>
                    <a:lnTo>
                      <a:pt x="24685" y="5604"/>
                    </a:lnTo>
                    <a:cubicBezTo>
                      <a:pt x="24785" y="5537"/>
                      <a:pt x="24919" y="5471"/>
                      <a:pt x="25019" y="5404"/>
                    </a:cubicBezTo>
                    <a:cubicBezTo>
                      <a:pt x="25419" y="5137"/>
                      <a:pt x="25886" y="4937"/>
                      <a:pt x="26353" y="4837"/>
                    </a:cubicBezTo>
                    <a:cubicBezTo>
                      <a:pt x="26642" y="4748"/>
                      <a:pt x="26946" y="4704"/>
                      <a:pt x="27255" y="4704"/>
                    </a:cubicBezTo>
                    <a:cubicBezTo>
                      <a:pt x="27409" y="4704"/>
                      <a:pt x="27565" y="4715"/>
                      <a:pt x="27721" y="4737"/>
                    </a:cubicBezTo>
                    <a:cubicBezTo>
                      <a:pt x="28188" y="4804"/>
                      <a:pt x="28621" y="4970"/>
                      <a:pt x="28988" y="5237"/>
                    </a:cubicBezTo>
                    <a:cubicBezTo>
                      <a:pt x="29188" y="5404"/>
                      <a:pt x="29388" y="5604"/>
                      <a:pt x="29555" y="5838"/>
                    </a:cubicBezTo>
                    <a:cubicBezTo>
                      <a:pt x="29689" y="6038"/>
                      <a:pt x="29855" y="6271"/>
                      <a:pt x="29989" y="6471"/>
                    </a:cubicBezTo>
                    <a:cubicBezTo>
                      <a:pt x="30122" y="6738"/>
                      <a:pt x="30156" y="7005"/>
                      <a:pt x="30156" y="7272"/>
                    </a:cubicBezTo>
                    <a:cubicBezTo>
                      <a:pt x="30122" y="7539"/>
                      <a:pt x="30089" y="7772"/>
                      <a:pt x="30022" y="8039"/>
                    </a:cubicBezTo>
                    <a:cubicBezTo>
                      <a:pt x="29922" y="8406"/>
                      <a:pt x="29689" y="8740"/>
                      <a:pt x="29388" y="8973"/>
                    </a:cubicBezTo>
                    <a:cubicBezTo>
                      <a:pt x="29055" y="9207"/>
                      <a:pt x="28688" y="9407"/>
                      <a:pt x="28321" y="9540"/>
                    </a:cubicBezTo>
                    <a:lnTo>
                      <a:pt x="28021" y="9640"/>
                    </a:lnTo>
                    <a:cubicBezTo>
                      <a:pt x="27921" y="9707"/>
                      <a:pt x="27687" y="9774"/>
                      <a:pt x="27554" y="9841"/>
                    </a:cubicBezTo>
                    <a:lnTo>
                      <a:pt x="26586" y="10141"/>
                    </a:lnTo>
                    <a:lnTo>
                      <a:pt x="27354" y="10608"/>
                    </a:lnTo>
                    <a:cubicBezTo>
                      <a:pt x="27454" y="10674"/>
                      <a:pt x="27587" y="10741"/>
                      <a:pt x="27687" y="10841"/>
                    </a:cubicBezTo>
                    <a:cubicBezTo>
                      <a:pt x="27754" y="10875"/>
                      <a:pt x="27821" y="10908"/>
                      <a:pt x="27854" y="10941"/>
                    </a:cubicBezTo>
                    <a:lnTo>
                      <a:pt x="27954" y="11041"/>
                    </a:lnTo>
                    <a:cubicBezTo>
                      <a:pt x="28288" y="11308"/>
                      <a:pt x="28755" y="11408"/>
                      <a:pt x="28855" y="11875"/>
                    </a:cubicBezTo>
                    <a:cubicBezTo>
                      <a:pt x="28955" y="12075"/>
                      <a:pt x="29088" y="12309"/>
                      <a:pt x="29222" y="12509"/>
                    </a:cubicBezTo>
                    <a:cubicBezTo>
                      <a:pt x="29355" y="12743"/>
                      <a:pt x="29488" y="12976"/>
                      <a:pt x="29555" y="13243"/>
                    </a:cubicBezTo>
                    <a:cubicBezTo>
                      <a:pt x="29789" y="13943"/>
                      <a:pt x="29689" y="14744"/>
                      <a:pt x="29222" y="15378"/>
                    </a:cubicBezTo>
                    <a:cubicBezTo>
                      <a:pt x="28755" y="15945"/>
                      <a:pt x="28021" y="16312"/>
                      <a:pt x="27254" y="16312"/>
                    </a:cubicBezTo>
                    <a:cubicBezTo>
                      <a:pt x="26520" y="16245"/>
                      <a:pt x="25786" y="16045"/>
                      <a:pt x="25119" y="15645"/>
                    </a:cubicBezTo>
                    <a:cubicBezTo>
                      <a:pt x="24852" y="15511"/>
                      <a:pt x="24618" y="15344"/>
                      <a:pt x="24351" y="15178"/>
                    </a:cubicBezTo>
                    <a:lnTo>
                      <a:pt x="23985" y="14877"/>
                    </a:lnTo>
                    <a:lnTo>
                      <a:pt x="23551" y="14611"/>
                    </a:lnTo>
                    <a:cubicBezTo>
                      <a:pt x="23518" y="14577"/>
                      <a:pt x="23484" y="14544"/>
                      <a:pt x="23451" y="14511"/>
                    </a:cubicBezTo>
                    <a:cubicBezTo>
                      <a:pt x="23084" y="14210"/>
                      <a:pt x="22750" y="13877"/>
                      <a:pt x="22417" y="13577"/>
                    </a:cubicBezTo>
                    <a:lnTo>
                      <a:pt x="21916" y="13110"/>
                    </a:lnTo>
                    <a:cubicBezTo>
                      <a:pt x="21816" y="13009"/>
                      <a:pt x="21716" y="12943"/>
                      <a:pt x="21616" y="12843"/>
                    </a:cubicBezTo>
                    <a:lnTo>
                      <a:pt x="21616" y="12843"/>
                    </a:lnTo>
                    <a:lnTo>
                      <a:pt x="22117" y="14010"/>
                    </a:lnTo>
                    <a:lnTo>
                      <a:pt x="22217" y="14277"/>
                    </a:lnTo>
                    <a:cubicBezTo>
                      <a:pt x="22250" y="14344"/>
                      <a:pt x="22283" y="14444"/>
                      <a:pt x="22317" y="14544"/>
                    </a:cubicBezTo>
                    <a:lnTo>
                      <a:pt x="22450" y="14944"/>
                    </a:lnTo>
                    <a:cubicBezTo>
                      <a:pt x="22483" y="15078"/>
                      <a:pt x="22517" y="15178"/>
                      <a:pt x="22517" y="15311"/>
                    </a:cubicBezTo>
                    <a:lnTo>
                      <a:pt x="22517" y="15445"/>
                    </a:lnTo>
                    <a:cubicBezTo>
                      <a:pt x="22517" y="15478"/>
                      <a:pt x="22517" y="15511"/>
                      <a:pt x="22517" y="15545"/>
                    </a:cubicBezTo>
                    <a:lnTo>
                      <a:pt x="22517" y="15945"/>
                    </a:lnTo>
                    <a:cubicBezTo>
                      <a:pt x="22483" y="16612"/>
                      <a:pt x="22283" y="17279"/>
                      <a:pt x="21916" y="17813"/>
                    </a:cubicBezTo>
                    <a:cubicBezTo>
                      <a:pt x="21816" y="18013"/>
                      <a:pt x="21650" y="18247"/>
                      <a:pt x="21549" y="18413"/>
                    </a:cubicBezTo>
                    <a:cubicBezTo>
                      <a:pt x="21016" y="19047"/>
                      <a:pt x="20282" y="19481"/>
                      <a:pt x="19448" y="19614"/>
                    </a:cubicBezTo>
                    <a:cubicBezTo>
                      <a:pt x="19174" y="19686"/>
                      <a:pt x="18894" y="19721"/>
                      <a:pt x="18613" y="19721"/>
                    </a:cubicBezTo>
                    <a:cubicBezTo>
                      <a:pt x="18244" y="19721"/>
                      <a:pt x="17873" y="19661"/>
                      <a:pt x="17513" y="19547"/>
                    </a:cubicBezTo>
                    <a:cubicBezTo>
                      <a:pt x="16946" y="19347"/>
                      <a:pt x="16412" y="19014"/>
                      <a:pt x="15979" y="18547"/>
                    </a:cubicBezTo>
                    <a:cubicBezTo>
                      <a:pt x="15712" y="18213"/>
                      <a:pt x="15445" y="17846"/>
                      <a:pt x="15245" y="17446"/>
                    </a:cubicBezTo>
                    <a:cubicBezTo>
                      <a:pt x="15178" y="17346"/>
                      <a:pt x="15112" y="17212"/>
                      <a:pt x="15045" y="17112"/>
                    </a:cubicBezTo>
                    <a:lnTo>
                      <a:pt x="14978" y="17012"/>
                    </a:lnTo>
                    <a:cubicBezTo>
                      <a:pt x="14978" y="16979"/>
                      <a:pt x="14945" y="16946"/>
                      <a:pt x="14945" y="16879"/>
                    </a:cubicBezTo>
                    <a:lnTo>
                      <a:pt x="14845" y="16545"/>
                    </a:lnTo>
                    <a:cubicBezTo>
                      <a:pt x="14811" y="16512"/>
                      <a:pt x="14811" y="16445"/>
                      <a:pt x="14811" y="16379"/>
                    </a:cubicBezTo>
                    <a:lnTo>
                      <a:pt x="14811" y="16178"/>
                    </a:lnTo>
                    <a:lnTo>
                      <a:pt x="14811" y="15778"/>
                    </a:lnTo>
                    <a:lnTo>
                      <a:pt x="14811" y="15311"/>
                    </a:lnTo>
                    <a:lnTo>
                      <a:pt x="14811" y="14811"/>
                    </a:lnTo>
                    <a:lnTo>
                      <a:pt x="14745" y="14811"/>
                    </a:lnTo>
                    <a:cubicBezTo>
                      <a:pt x="14745" y="14811"/>
                      <a:pt x="14678" y="14911"/>
                      <a:pt x="14645" y="14978"/>
                    </a:cubicBezTo>
                    <a:cubicBezTo>
                      <a:pt x="14578" y="15111"/>
                      <a:pt x="14478" y="15244"/>
                      <a:pt x="14378" y="15445"/>
                    </a:cubicBezTo>
                    <a:lnTo>
                      <a:pt x="13677" y="16846"/>
                    </a:lnTo>
                    <a:cubicBezTo>
                      <a:pt x="13544" y="17112"/>
                      <a:pt x="13410" y="17346"/>
                      <a:pt x="13244" y="17613"/>
                    </a:cubicBezTo>
                    <a:cubicBezTo>
                      <a:pt x="13077" y="17880"/>
                      <a:pt x="12843" y="18113"/>
                      <a:pt x="12610" y="18347"/>
                    </a:cubicBezTo>
                    <a:cubicBezTo>
                      <a:pt x="12043" y="18880"/>
                      <a:pt x="11342" y="19247"/>
                      <a:pt x="10575" y="19347"/>
                    </a:cubicBezTo>
                    <a:cubicBezTo>
                      <a:pt x="10383" y="19372"/>
                      <a:pt x="10191" y="19385"/>
                      <a:pt x="10001" y="19385"/>
                    </a:cubicBezTo>
                    <a:cubicBezTo>
                      <a:pt x="9428" y="19385"/>
                      <a:pt x="8865" y="19272"/>
                      <a:pt x="8340" y="19047"/>
                    </a:cubicBezTo>
                    <a:cubicBezTo>
                      <a:pt x="7506" y="18647"/>
                      <a:pt x="6906" y="17880"/>
                      <a:pt x="6672" y="17012"/>
                    </a:cubicBezTo>
                    <a:cubicBezTo>
                      <a:pt x="6539" y="16545"/>
                      <a:pt x="6472" y="16078"/>
                      <a:pt x="6472" y="15611"/>
                    </a:cubicBezTo>
                    <a:lnTo>
                      <a:pt x="6472" y="15411"/>
                    </a:lnTo>
                    <a:lnTo>
                      <a:pt x="6472" y="15344"/>
                    </a:lnTo>
                    <a:lnTo>
                      <a:pt x="6472" y="15278"/>
                    </a:lnTo>
                    <a:cubicBezTo>
                      <a:pt x="6472" y="15244"/>
                      <a:pt x="6472" y="15211"/>
                      <a:pt x="6472" y="15211"/>
                    </a:cubicBezTo>
                    <a:lnTo>
                      <a:pt x="6539" y="14844"/>
                    </a:lnTo>
                    <a:cubicBezTo>
                      <a:pt x="6572" y="14811"/>
                      <a:pt x="6572" y="14744"/>
                      <a:pt x="6572" y="14677"/>
                    </a:cubicBezTo>
                    <a:lnTo>
                      <a:pt x="6672" y="14477"/>
                    </a:lnTo>
                    <a:lnTo>
                      <a:pt x="6839" y="14044"/>
                    </a:lnTo>
                    <a:lnTo>
                      <a:pt x="7072" y="13610"/>
                    </a:lnTo>
                    <a:cubicBezTo>
                      <a:pt x="7206" y="13343"/>
                      <a:pt x="7306" y="13076"/>
                      <a:pt x="7439" y="12809"/>
                    </a:cubicBezTo>
                    <a:lnTo>
                      <a:pt x="7439" y="12809"/>
                    </a:lnTo>
                    <a:cubicBezTo>
                      <a:pt x="7373" y="12843"/>
                      <a:pt x="7273" y="12976"/>
                      <a:pt x="7173" y="13043"/>
                    </a:cubicBezTo>
                    <a:lnTo>
                      <a:pt x="6839" y="13376"/>
                    </a:lnTo>
                    <a:lnTo>
                      <a:pt x="6405" y="13743"/>
                    </a:lnTo>
                    <a:lnTo>
                      <a:pt x="6205" y="13943"/>
                    </a:lnTo>
                    <a:lnTo>
                      <a:pt x="6005" y="14110"/>
                    </a:lnTo>
                    <a:cubicBezTo>
                      <a:pt x="5872" y="14210"/>
                      <a:pt x="5738" y="14310"/>
                      <a:pt x="5605" y="14410"/>
                    </a:cubicBezTo>
                    <a:cubicBezTo>
                      <a:pt x="5505" y="14477"/>
                      <a:pt x="5405" y="14544"/>
                      <a:pt x="5305" y="14611"/>
                    </a:cubicBezTo>
                    <a:cubicBezTo>
                      <a:pt x="5004" y="14777"/>
                      <a:pt x="4704" y="14911"/>
                      <a:pt x="4371" y="14978"/>
                    </a:cubicBezTo>
                    <a:cubicBezTo>
                      <a:pt x="4105" y="15066"/>
                      <a:pt x="3826" y="15109"/>
                      <a:pt x="3546" y="15109"/>
                    </a:cubicBezTo>
                    <a:cubicBezTo>
                      <a:pt x="3193" y="15109"/>
                      <a:pt x="2837" y="15041"/>
                      <a:pt x="2503" y="14911"/>
                    </a:cubicBezTo>
                    <a:cubicBezTo>
                      <a:pt x="2302" y="14811"/>
                      <a:pt x="2069" y="14677"/>
                      <a:pt x="1869" y="14577"/>
                    </a:cubicBezTo>
                    <a:cubicBezTo>
                      <a:pt x="1669" y="14377"/>
                      <a:pt x="1435" y="14144"/>
                      <a:pt x="1268" y="13910"/>
                    </a:cubicBezTo>
                    <a:cubicBezTo>
                      <a:pt x="1035" y="13643"/>
                      <a:pt x="868" y="13343"/>
                      <a:pt x="768" y="13043"/>
                    </a:cubicBezTo>
                    <a:cubicBezTo>
                      <a:pt x="701" y="12743"/>
                      <a:pt x="635" y="12476"/>
                      <a:pt x="635" y="12209"/>
                    </a:cubicBezTo>
                    <a:cubicBezTo>
                      <a:pt x="601" y="11775"/>
                      <a:pt x="635" y="11375"/>
                      <a:pt x="768" y="11008"/>
                    </a:cubicBezTo>
                    <a:cubicBezTo>
                      <a:pt x="868" y="10741"/>
                      <a:pt x="1035" y="10474"/>
                      <a:pt x="1202" y="10274"/>
                    </a:cubicBezTo>
                    <a:cubicBezTo>
                      <a:pt x="1302" y="10141"/>
                      <a:pt x="1435" y="10041"/>
                      <a:pt x="1535" y="9974"/>
                    </a:cubicBezTo>
                    <a:cubicBezTo>
                      <a:pt x="1602" y="9907"/>
                      <a:pt x="1669" y="9874"/>
                      <a:pt x="1735" y="9841"/>
                    </a:cubicBezTo>
                    <a:lnTo>
                      <a:pt x="1869" y="9774"/>
                    </a:lnTo>
                    <a:cubicBezTo>
                      <a:pt x="1969" y="9740"/>
                      <a:pt x="2069" y="9707"/>
                      <a:pt x="2169" y="9674"/>
                    </a:cubicBezTo>
                    <a:lnTo>
                      <a:pt x="2503" y="9574"/>
                    </a:lnTo>
                    <a:lnTo>
                      <a:pt x="2369" y="9173"/>
                    </a:lnTo>
                    <a:lnTo>
                      <a:pt x="2302" y="8973"/>
                    </a:lnTo>
                    <a:lnTo>
                      <a:pt x="2269" y="8806"/>
                    </a:lnTo>
                    <a:cubicBezTo>
                      <a:pt x="2236" y="8673"/>
                      <a:pt x="2202" y="8540"/>
                      <a:pt x="2202" y="8440"/>
                    </a:cubicBezTo>
                    <a:cubicBezTo>
                      <a:pt x="2169" y="8173"/>
                      <a:pt x="2169" y="7906"/>
                      <a:pt x="2136" y="7639"/>
                    </a:cubicBezTo>
                    <a:cubicBezTo>
                      <a:pt x="2069" y="7005"/>
                      <a:pt x="2369" y="6405"/>
                      <a:pt x="2869" y="6038"/>
                    </a:cubicBezTo>
                    <a:cubicBezTo>
                      <a:pt x="3036" y="5938"/>
                      <a:pt x="3170" y="5804"/>
                      <a:pt x="3303" y="5671"/>
                    </a:cubicBezTo>
                    <a:cubicBezTo>
                      <a:pt x="3370" y="5571"/>
                      <a:pt x="3336" y="5437"/>
                      <a:pt x="3236" y="5371"/>
                    </a:cubicBezTo>
                    <a:cubicBezTo>
                      <a:pt x="3153" y="5354"/>
                      <a:pt x="3078" y="5346"/>
                      <a:pt x="3007" y="5346"/>
                    </a:cubicBezTo>
                    <a:cubicBezTo>
                      <a:pt x="2936" y="5346"/>
                      <a:pt x="2869" y="5354"/>
                      <a:pt x="2803" y="5371"/>
                    </a:cubicBezTo>
                    <a:cubicBezTo>
                      <a:pt x="2703" y="5404"/>
                      <a:pt x="2603" y="5471"/>
                      <a:pt x="2536" y="5537"/>
                    </a:cubicBezTo>
                    <a:cubicBezTo>
                      <a:pt x="2069" y="5971"/>
                      <a:pt x="1769" y="6538"/>
                      <a:pt x="1635" y="7172"/>
                    </a:cubicBezTo>
                    <a:cubicBezTo>
                      <a:pt x="1502" y="7772"/>
                      <a:pt x="1535" y="8373"/>
                      <a:pt x="1669" y="8973"/>
                    </a:cubicBezTo>
                    <a:lnTo>
                      <a:pt x="1702" y="9040"/>
                    </a:lnTo>
                    <a:lnTo>
                      <a:pt x="1702" y="9073"/>
                    </a:lnTo>
                    <a:lnTo>
                      <a:pt x="1702" y="9140"/>
                    </a:lnTo>
                    <a:lnTo>
                      <a:pt x="1602" y="9173"/>
                    </a:lnTo>
                    <a:cubicBezTo>
                      <a:pt x="1468" y="9240"/>
                      <a:pt x="1335" y="9307"/>
                      <a:pt x="1235" y="9374"/>
                    </a:cubicBezTo>
                    <a:cubicBezTo>
                      <a:pt x="1001" y="9507"/>
                      <a:pt x="801" y="9707"/>
                      <a:pt x="635" y="9907"/>
                    </a:cubicBezTo>
                    <a:cubicBezTo>
                      <a:pt x="301" y="10308"/>
                      <a:pt x="67" y="10841"/>
                      <a:pt x="34" y="11375"/>
                    </a:cubicBezTo>
                    <a:cubicBezTo>
                      <a:pt x="1" y="11775"/>
                      <a:pt x="1" y="12142"/>
                      <a:pt x="101" y="12542"/>
                    </a:cubicBezTo>
                    <a:cubicBezTo>
                      <a:pt x="134" y="12943"/>
                      <a:pt x="234" y="13343"/>
                      <a:pt x="434" y="13677"/>
                    </a:cubicBezTo>
                    <a:cubicBezTo>
                      <a:pt x="668" y="14310"/>
                      <a:pt x="1102" y="14811"/>
                      <a:pt x="1669" y="15178"/>
                    </a:cubicBezTo>
                    <a:cubicBezTo>
                      <a:pt x="2195" y="15518"/>
                      <a:pt x="2807" y="15715"/>
                      <a:pt x="3426" y="15715"/>
                    </a:cubicBezTo>
                    <a:cubicBezTo>
                      <a:pt x="3474" y="15715"/>
                      <a:pt x="3522" y="15714"/>
                      <a:pt x="3570" y="15711"/>
                    </a:cubicBezTo>
                    <a:cubicBezTo>
                      <a:pt x="3837" y="15711"/>
                      <a:pt x="4137" y="15678"/>
                      <a:pt x="4404" y="15611"/>
                    </a:cubicBezTo>
                    <a:cubicBezTo>
                      <a:pt x="4637" y="15545"/>
                      <a:pt x="4871" y="15478"/>
                      <a:pt x="5104" y="15378"/>
                    </a:cubicBezTo>
                    <a:cubicBezTo>
                      <a:pt x="5204" y="15344"/>
                      <a:pt x="5371" y="15244"/>
                      <a:pt x="5405" y="15244"/>
                    </a:cubicBezTo>
                    <a:cubicBezTo>
                      <a:pt x="5471" y="15211"/>
                      <a:pt x="5505" y="15178"/>
                      <a:pt x="5571" y="15144"/>
                    </a:cubicBezTo>
                    <a:lnTo>
                      <a:pt x="5671" y="15078"/>
                    </a:lnTo>
                    <a:cubicBezTo>
                      <a:pt x="5705" y="15078"/>
                      <a:pt x="5772" y="15044"/>
                      <a:pt x="5772" y="15011"/>
                    </a:cubicBezTo>
                    <a:lnTo>
                      <a:pt x="5838" y="14944"/>
                    </a:lnTo>
                    <a:lnTo>
                      <a:pt x="5872" y="14944"/>
                    </a:lnTo>
                    <a:cubicBezTo>
                      <a:pt x="5838" y="15011"/>
                      <a:pt x="5805" y="15078"/>
                      <a:pt x="5805" y="15144"/>
                    </a:cubicBezTo>
                    <a:lnTo>
                      <a:pt x="5805" y="15178"/>
                    </a:lnTo>
                    <a:lnTo>
                      <a:pt x="5805" y="15244"/>
                    </a:lnTo>
                    <a:cubicBezTo>
                      <a:pt x="5772" y="15378"/>
                      <a:pt x="5738" y="15511"/>
                      <a:pt x="5738" y="15645"/>
                    </a:cubicBezTo>
                    <a:cubicBezTo>
                      <a:pt x="5738" y="15845"/>
                      <a:pt x="5738" y="16078"/>
                      <a:pt x="5738" y="16278"/>
                    </a:cubicBezTo>
                    <a:cubicBezTo>
                      <a:pt x="5772" y="16812"/>
                      <a:pt x="5905" y="17279"/>
                      <a:pt x="6138" y="17746"/>
                    </a:cubicBezTo>
                    <a:cubicBezTo>
                      <a:pt x="6305" y="18046"/>
                      <a:pt x="6472" y="18313"/>
                      <a:pt x="6706" y="18580"/>
                    </a:cubicBezTo>
                    <a:cubicBezTo>
                      <a:pt x="7439" y="19381"/>
                      <a:pt x="8440" y="19881"/>
                      <a:pt x="9474" y="20014"/>
                    </a:cubicBezTo>
                    <a:cubicBezTo>
                      <a:pt x="9658" y="20040"/>
                      <a:pt x="9841" y="20052"/>
                      <a:pt x="10024" y="20052"/>
                    </a:cubicBezTo>
                    <a:cubicBezTo>
                      <a:pt x="10571" y="20052"/>
                      <a:pt x="11109" y="19939"/>
                      <a:pt x="11609" y="19714"/>
                    </a:cubicBezTo>
                    <a:cubicBezTo>
                      <a:pt x="12310" y="19447"/>
                      <a:pt x="12910" y="19014"/>
                      <a:pt x="13410" y="18480"/>
                    </a:cubicBezTo>
                    <a:cubicBezTo>
                      <a:pt x="13711" y="18080"/>
                      <a:pt x="14011" y="17646"/>
                      <a:pt x="14244" y="17212"/>
                    </a:cubicBezTo>
                    <a:cubicBezTo>
                      <a:pt x="14244" y="17179"/>
                      <a:pt x="14278" y="17079"/>
                      <a:pt x="14278" y="17079"/>
                    </a:cubicBezTo>
                    <a:lnTo>
                      <a:pt x="14278" y="17046"/>
                    </a:lnTo>
                    <a:lnTo>
                      <a:pt x="14278" y="16979"/>
                    </a:lnTo>
                    <a:cubicBezTo>
                      <a:pt x="14311" y="16912"/>
                      <a:pt x="14311" y="16879"/>
                      <a:pt x="14344" y="16846"/>
                    </a:cubicBezTo>
                    <a:lnTo>
                      <a:pt x="14344" y="16745"/>
                    </a:lnTo>
                    <a:cubicBezTo>
                      <a:pt x="14378" y="16779"/>
                      <a:pt x="14378" y="16779"/>
                      <a:pt x="14344" y="16779"/>
                    </a:cubicBezTo>
                    <a:cubicBezTo>
                      <a:pt x="14378" y="16846"/>
                      <a:pt x="14378" y="16912"/>
                      <a:pt x="14344" y="16946"/>
                    </a:cubicBezTo>
                    <a:cubicBezTo>
                      <a:pt x="14344" y="17012"/>
                      <a:pt x="14344" y="17046"/>
                      <a:pt x="14344" y="17046"/>
                    </a:cubicBezTo>
                    <a:lnTo>
                      <a:pt x="14344" y="17079"/>
                    </a:lnTo>
                    <a:cubicBezTo>
                      <a:pt x="14344" y="17079"/>
                      <a:pt x="14344" y="17112"/>
                      <a:pt x="14344" y="17146"/>
                    </a:cubicBezTo>
                    <a:cubicBezTo>
                      <a:pt x="14378" y="17313"/>
                      <a:pt x="14444" y="17446"/>
                      <a:pt x="14478" y="17613"/>
                    </a:cubicBezTo>
                    <a:cubicBezTo>
                      <a:pt x="14578" y="17813"/>
                      <a:pt x="14711" y="18013"/>
                      <a:pt x="14845" y="18213"/>
                    </a:cubicBezTo>
                    <a:cubicBezTo>
                      <a:pt x="15078" y="18480"/>
                      <a:pt x="15245" y="18613"/>
                      <a:pt x="15579" y="18947"/>
                    </a:cubicBezTo>
                    <a:cubicBezTo>
                      <a:pt x="15779" y="19147"/>
                      <a:pt x="15979" y="19314"/>
                      <a:pt x="16212" y="19481"/>
                    </a:cubicBezTo>
                    <a:cubicBezTo>
                      <a:pt x="16379" y="19614"/>
                      <a:pt x="16579" y="19681"/>
                      <a:pt x="16746" y="19814"/>
                    </a:cubicBezTo>
                    <a:cubicBezTo>
                      <a:pt x="17327" y="20140"/>
                      <a:pt x="17989" y="20319"/>
                      <a:pt x="18642" y="20319"/>
                    </a:cubicBezTo>
                    <a:cubicBezTo>
                      <a:pt x="18926" y="20319"/>
                      <a:pt x="19208" y="20285"/>
                      <a:pt x="19481" y="20215"/>
                    </a:cubicBezTo>
                    <a:cubicBezTo>
                      <a:pt x="20549" y="20014"/>
                      <a:pt x="21449" y="19447"/>
                      <a:pt x="22083" y="18613"/>
                    </a:cubicBezTo>
                    <a:cubicBezTo>
                      <a:pt x="22317" y="18347"/>
                      <a:pt x="22483" y="18046"/>
                      <a:pt x="22584" y="17713"/>
                    </a:cubicBezTo>
                    <a:cubicBezTo>
                      <a:pt x="22817" y="17179"/>
                      <a:pt x="22950" y="16645"/>
                      <a:pt x="23017" y="16078"/>
                    </a:cubicBezTo>
                    <a:cubicBezTo>
                      <a:pt x="23051" y="15945"/>
                      <a:pt x="23051" y="15778"/>
                      <a:pt x="23051" y="15645"/>
                    </a:cubicBezTo>
                    <a:lnTo>
                      <a:pt x="23051" y="15445"/>
                    </a:lnTo>
                    <a:lnTo>
                      <a:pt x="23051" y="15278"/>
                    </a:lnTo>
                    <a:cubicBezTo>
                      <a:pt x="23051" y="15211"/>
                      <a:pt x="23051" y="15144"/>
                      <a:pt x="23017" y="15078"/>
                    </a:cubicBezTo>
                    <a:lnTo>
                      <a:pt x="22984" y="15011"/>
                    </a:lnTo>
                    <a:lnTo>
                      <a:pt x="22950" y="14911"/>
                    </a:lnTo>
                    <a:cubicBezTo>
                      <a:pt x="22950" y="14904"/>
                      <a:pt x="22952" y="14902"/>
                      <a:pt x="22954" y="14902"/>
                    </a:cubicBezTo>
                    <a:cubicBezTo>
                      <a:pt x="22962" y="14902"/>
                      <a:pt x="22984" y="14944"/>
                      <a:pt x="22984" y="14944"/>
                    </a:cubicBezTo>
                    <a:lnTo>
                      <a:pt x="23151" y="15078"/>
                    </a:lnTo>
                    <a:lnTo>
                      <a:pt x="23217" y="15144"/>
                    </a:lnTo>
                    <a:lnTo>
                      <a:pt x="23384" y="15278"/>
                    </a:lnTo>
                    <a:cubicBezTo>
                      <a:pt x="23551" y="15445"/>
                      <a:pt x="23718" y="15578"/>
                      <a:pt x="23884" y="15678"/>
                    </a:cubicBezTo>
                    <a:cubicBezTo>
                      <a:pt x="24251" y="15912"/>
                      <a:pt x="24618" y="16145"/>
                      <a:pt x="25019" y="16345"/>
                    </a:cubicBezTo>
                    <a:cubicBezTo>
                      <a:pt x="25386" y="16545"/>
                      <a:pt x="25819" y="16712"/>
                      <a:pt x="26253" y="16779"/>
                    </a:cubicBezTo>
                    <a:cubicBezTo>
                      <a:pt x="26536" y="16846"/>
                      <a:pt x="26828" y="16879"/>
                      <a:pt x="27124" y="16879"/>
                    </a:cubicBezTo>
                    <a:cubicBezTo>
                      <a:pt x="27420" y="16879"/>
                      <a:pt x="27721" y="16846"/>
                      <a:pt x="28021" y="16779"/>
                    </a:cubicBezTo>
                    <a:cubicBezTo>
                      <a:pt x="28521" y="16679"/>
                      <a:pt x="28988" y="16412"/>
                      <a:pt x="29355" y="16078"/>
                    </a:cubicBezTo>
                    <a:cubicBezTo>
                      <a:pt x="29589" y="15878"/>
                      <a:pt x="29755" y="15611"/>
                      <a:pt x="29889" y="15344"/>
                    </a:cubicBezTo>
                    <a:cubicBezTo>
                      <a:pt x="29989" y="15178"/>
                      <a:pt x="30089" y="14978"/>
                      <a:pt x="30122" y="14744"/>
                    </a:cubicBezTo>
                    <a:cubicBezTo>
                      <a:pt x="30289" y="14177"/>
                      <a:pt x="30256" y="13543"/>
                      <a:pt x="30089" y="12976"/>
                    </a:cubicBezTo>
                    <a:cubicBezTo>
                      <a:pt x="29922" y="12409"/>
                      <a:pt x="29622" y="11909"/>
                      <a:pt x="29255" y="11442"/>
                    </a:cubicBezTo>
                    <a:cubicBezTo>
                      <a:pt x="28955" y="11108"/>
                      <a:pt x="28621" y="10808"/>
                      <a:pt x="28288" y="10508"/>
                    </a:cubicBezTo>
                    <a:lnTo>
                      <a:pt x="28087" y="10374"/>
                    </a:lnTo>
                    <a:lnTo>
                      <a:pt x="27987" y="10308"/>
                    </a:lnTo>
                    <a:lnTo>
                      <a:pt x="28121" y="10274"/>
                    </a:lnTo>
                    <a:lnTo>
                      <a:pt x="28221" y="10274"/>
                    </a:lnTo>
                    <a:lnTo>
                      <a:pt x="28321" y="10241"/>
                    </a:lnTo>
                    <a:lnTo>
                      <a:pt x="28521" y="10174"/>
                    </a:lnTo>
                    <a:cubicBezTo>
                      <a:pt x="29188" y="9941"/>
                      <a:pt x="29789" y="9507"/>
                      <a:pt x="30222" y="8973"/>
                    </a:cubicBezTo>
                    <a:cubicBezTo>
                      <a:pt x="30456" y="8640"/>
                      <a:pt x="30623" y="8306"/>
                      <a:pt x="30689" y="7939"/>
                    </a:cubicBezTo>
                    <a:cubicBezTo>
                      <a:pt x="30756" y="7572"/>
                      <a:pt x="30756" y="7205"/>
                      <a:pt x="30656" y="6872"/>
                    </a:cubicBezTo>
                    <a:cubicBezTo>
                      <a:pt x="30523" y="6438"/>
                      <a:pt x="30322" y="6038"/>
                      <a:pt x="30089" y="5704"/>
                    </a:cubicBezTo>
                    <a:cubicBezTo>
                      <a:pt x="29822" y="5337"/>
                      <a:pt x="29522" y="5004"/>
                      <a:pt x="29155" y="4737"/>
                    </a:cubicBezTo>
                    <a:cubicBezTo>
                      <a:pt x="28755" y="4370"/>
                      <a:pt x="28288" y="4170"/>
                      <a:pt x="27754" y="4070"/>
                    </a:cubicBezTo>
                    <a:cubicBezTo>
                      <a:pt x="27630" y="4057"/>
                      <a:pt x="27505" y="4050"/>
                      <a:pt x="27381" y="4050"/>
                    </a:cubicBezTo>
                    <a:cubicBezTo>
                      <a:pt x="26873" y="4050"/>
                      <a:pt x="26369" y="4162"/>
                      <a:pt x="25886" y="4403"/>
                    </a:cubicBezTo>
                    <a:cubicBezTo>
                      <a:pt x="25652" y="4520"/>
                      <a:pt x="25652" y="4528"/>
                      <a:pt x="25648" y="4528"/>
                    </a:cubicBezTo>
                    <a:cubicBezTo>
                      <a:pt x="25648" y="4528"/>
                      <a:pt x="25647" y="4528"/>
                      <a:pt x="25645" y="4528"/>
                    </a:cubicBezTo>
                    <a:cubicBezTo>
                      <a:pt x="25635" y="4528"/>
                      <a:pt x="25594" y="4534"/>
                      <a:pt x="25386" y="4603"/>
                    </a:cubicBezTo>
                    <a:cubicBezTo>
                      <a:pt x="25152" y="4670"/>
                      <a:pt x="24885" y="4770"/>
                      <a:pt x="24652" y="4904"/>
                    </a:cubicBezTo>
                    <a:cubicBezTo>
                      <a:pt x="24452" y="5004"/>
                      <a:pt x="24251" y="5104"/>
                      <a:pt x="24085" y="5237"/>
                    </a:cubicBezTo>
                    <a:cubicBezTo>
                      <a:pt x="24051" y="5271"/>
                      <a:pt x="24018" y="5271"/>
                      <a:pt x="23985" y="5304"/>
                    </a:cubicBezTo>
                    <a:lnTo>
                      <a:pt x="23918" y="5337"/>
                    </a:lnTo>
                    <a:cubicBezTo>
                      <a:pt x="23918" y="5304"/>
                      <a:pt x="23918" y="5304"/>
                      <a:pt x="23918" y="5271"/>
                    </a:cubicBezTo>
                    <a:lnTo>
                      <a:pt x="23918" y="5237"/>
                    </a:lnTo>
                    <a:lnTo>
                      <a:pt x="23918" y="5204"/>
                    </a:lnTo>
                    <a:lnTo>
                      <a:pt x="23884" y="5070"/>
                    </a:lnTo>
                    <a:cubicBezTo>
                      <a:pt x="23818" y="4770"/>
                      <a:pt x="23718" y="4437"/>
                      <a:pt x="23651" y="4136"/>
                    </a:cubicBezTo>
                    <a:cubicBezTo>
                      <a:pt x="23551" y="3703"/>
                      <a:pt x="23351" y="3303"/>
                      <a:pt x="23084" y="2936"/>
                    </a:cubicBezTo>
                    <a:cubicBezTo>
                      <a:pt x="22817" y="2569"/>
                      <a:pt x="22450" y="2235"/>
                      <a:pt x="22083" y="2002"/>
                    </a:cubicBezTo>
                    <a:cubicBezTo>
                      <a:pt x="21683" y="1668"/>
                      <a:pt x="21283" y="1401"/>
                      <a:pt x="20882" y="1201"/>
                    </a:cubicBezTo>
                    <a:cubicBezTo>
                      <a:pt x="20482" y="1034"/>
                      <a:pt x="20082" y="934"/>
                      <a:pt x="19681" y="901"/>
                    </a:cubicBezTo>
                    <a:cubicBezTo>
                      <a:pt x="19574" y="883"/>
                      <a:pt x="19465" y="875"/>
                      <a:pt x="19354" y="875"/>
                    </a:cubicBezTo>
                    <a:cubicBezTo>
                      <a:pt x="19054" y="875"/>
                      <a:pt x="18749" y="937"/>
                      <a:pt x="18481" y="1034"/>
                    </a:cubicBezTo>
                    <a:lnTo>
                      <a:pt x="18447" y="1034"/>
                    </a:lnTo>
                    <a:cubicBezTo>
                      <a:pt x="17980" y="1134"/>
                      <a:pt x="17513" y="1301"/>
                      <a:pt x="17146" y="1568"/>
                    </a:cubicBezTo>
                    <a:cubicBezTo>
                      <a:pt x="16913" y="1701"/>
                      <a:pt x="16713" y="1902"/>
                      <a:pt x="16513" y="2102"/>
                    </a:cubicBezTo>
                    <a:cubicBezTo>
                      <a:pt x="16341" y="2300"/>
                      <a:pt x="16195" y="2514"/>
                      <a:pt x="16076" y="2741"/>
                    </a:cubicBezTo>
                    <a:lnTo>
                      <a:pt x="16076" y="2741"/>
                    </a:lnTo>
                    <a:cubicBezTo>
                      <a:pt x="16066" y="2717"/>
                      <a:pt x="16056" y="2693"/>
                      <a:pt x="16046" y="2669"/>
                    </a:cubicBezTo>
                    <a:cubicBezTo>
                      <a:pt x="15845" y="2068"/>
                      <a:pt x="15512" y="1501"/>
                      <a:pt x="15078" y="1001"/>
                    </a:cubicBezTo>
                    <a:cubicBezTo>
                      <a:pt x="14811" y="734"/>
                      <a:pt x="14511" y="534"/>
                      <a:pt x="14144" y="367"/>
                    </a:cubicBezTo>
                    <a:cubicBezTo>
                      <a:pt x="13644" y="134"/>
                      <a:pt x="13043" y="0"/>
                      <a:pt x="124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71"/>
              <p:cNvSpPr/>
              <p:nvPr/>
            </p:nvSpPr>
            <p:spPr>
              <a:xfrm>
                <a:off x="-1684375" y="3030688"/>
                <a:ext cx="68900" cy="57200"/>
              </a:xfrm>
              <a:custGeom>
                <a:avLst/>
                <a:gdLst/>
                <a:ahLst/>
                <a:cxnLst/>
                <a:rect l="l" t="t" r="r" b="b"/>
                <a:pathLst>
                  <a:path w="2756" h="2288" extrusionOk="0">
                    <a:moveTo>
                      <a:pt x="1470" y="0"/>
                    </a:moveTo>
                    <a:cubicBezTo>
                      <a:pt x="1392" y="0"/>
                      <a:pt x="1313" y="9"/>
                      <a:pt x="1235" y="26"/>
                    </a:cubicBezTo>
                    <a:cubicBezTo>
                      <a:pt x="234" y="260"/>
                      <a:pt x="1" y="1561"/>
                      <a:pt x="868" y="2094"/>
                    </a:cubicBezTo>
                    <a:cubicBezTo>
                      <a:pt x="1072" y="2228"/>
                      <a:pt x="1287" y="2287"/>
                      <a:pt x="1494" y="2287"/>
                    </a:cubicBezTo>
                    <a:cubicBezTo>
                      <a:pt x="2167" y="2287"/>
                      <a:pt x="2756" y="1659"/>
                      <a:pt x="2603" y="893"/>
                    </a:cubicBezTo>
                    <a:cubicBezTo>
                      <a:pt x="2486" y="371"/>
                      <a:pt x="1992" y="0"/>
                      <a:pt x="14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71"/>
              <p:cNvSpPr/>
              <p:nvPr/>
            </p:nvSpPr>
            <p:spPr>
              <a:xfrm>
                <a:off x="-1651850" y="2931438"/>
                <a:ext cx="68950" cy="57575"/>
              </a:xfrm>
              <a:custGeom>
                <a:avLst/>
                <a:gdLst/>
                <a:ahLst/>
                <a:cxnLst/>
                <a:rect l="l" t="t" r="r" b="b"/>
                <a:pathLst>
                  <a:path w="2758" h="2303" extrusionOk="0">
                    <a:moveTo>
                      <a:pt x="1469" y="1"/>
                    </a:moveTo>
                    <a:cubicBezTo>
                      <a:pt x="1391" y="1"/>
                      <a:pt x="1313" y="9"/>
                      <a:pt x="1235" y="27"/>
                    </a:cubicBezTo>
                    <a:cubicBezTo>
                      <a:pt x="234" y="260"/>
                      <a:pt x="1" y="1561"/>
                      <a:pt x="868" y="2128"/>
                    </a:cubicBezTo>
                    <a:cubicBezTo>
                      <a:pt x="1056" y="2249"/>
                      <a:pt x="1259" y="2303"/>
                      <a:pt x="1456" y="2303"/>
                    </a:cubicBezTo>
                    <a:cubicBezTo>
                      <a:pt x="2133" y="2303"/>
                      <a:pt x="2757" y="1668"/>
                      <a:pt x="2602" y="894"/>
                    </a:cubicBezTo>
                    <a:cubicBezTo>
                      <a:pt x="2457" y="372"/>
                      <a:pt x="1984" y="1"/>
                      <a:pt x="14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71"/>
              <p:cNvSpPr/>
              <p:nvPr/>
            </p:nvSpPr>
            <p:spPr>
              <a:xfrm>
                <a:off x="-1554275" y="2750188"/>
                <a:ext cx="68925" cy="57150"/>
              </a:xfrm>
              <a:custGeom>
                <a:avLst/>
                <a:gdLst/>
                <a:ahLst/>
                <a:cxnLst/>
                <a:rect l="l" t="t" r="r" b="b"/>
                <a:pathLst>
                  <a:path w="2757" h="2286" extrusionOk="0">
                    <a:moveTo>
                      <a:pt x="1524" y="0"/>
                    </a:moveTo>
                    <a:cubicBezTo>
                      <a:pt x="1429" y="0"/>
                      <a:pt x="1332" y="12"/>
                      <a:pt x="1235" y="38"/>
                    </a:cubicBezTo>
                    <a:cubicBezTo>
                      <a:pt x="234" y="238"/>
                      <a:pt x="0" y="1539"/>
                      <a:pt x="868" y="2106"/>
                    </a:cubicBezTo>
                    <a:cubicBezTo>
                      <a:pt x="1069" y="2230"/>
                      <a:pt x="1280" y="2286"/>
                      <a:pt x="1485" y="2286"/>
                    </a:cubicBezTo>
                    <a:cubicBezTo>
                      <a:pt x="2162" y="2286"/>
                      <a:pt x="2756" y="1674"/>
                      <a:pt x="2602" y="905"/>
                    </a:cubicBezTo>
                    <a:cubicBezTo>
                      <a:pt x="2489" y="369"/>
                      <a:pt x="2042" y="0"/>
                      <a:pt x="15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71"/>
              <p:cNvSpPr/>
              <p:nvPr/>
            </p:nvSpPr>
            <p:spPr>
              <a:xfrm>
                <a:off x="-1482550" y="2663563"/>
                <a:ext cx="57550" cy="57575"/>
              </a:xfrm>
              <a:custGeom>
                <a:avLst/>
                <a:gdLst/>
                <a:ahLst/>
                <a:cxnLst/>
                <a:rect l="l" t="t" r="r" b="b"/>
                <a:pathLst>
                  <a:path w="2302" h="2303" extrusionOk="0">
                    <a:moveTo>
                      <a:pt x="1134" y="1"/>
                    </a:moveTo>
                    <a:cubicBezTo>
                      <a:pt x="500" y="1"/>
                      <a:pt x="0" y="534"/>
                      <a:pt x="0" y="1168"/>
                    </a:cubicBezTo>
                    <a:cubicBezTo>
                      <a:pt x="0" y="1802"/>
                      <a:pt x="500" y="2302"/>
                      <a:pt x="1134" y="2302"/>
                    </a:cubicBezTo>
                    <a:cubicBezTo>
                      <a:pt x="1768" y="2302"/>
                      <a:pt x="2302" y="1802"/>
                      <a:pt x="2302" y="1168"/>
                    </a:cubicBezTo>
                    <a:cubicBezTo>
                      <a:pt x="2302" y="534"/>
                      <a:pt x="1768" y="1"/>
                      <a:pt x="11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71"/>
              <p:cNvSpPr/>
              <p:nvPr/>
            </p:nvSpPr>
            <p:spPr>
              <a:xfrm>
                <a:off x="-1406675" y="2572013"/>
                <a:ext cx="68950" cy="57600"/>
              </a:xfrm>
              <a:custGeom>
                <a:avLst/>
                <a:gdLst/>
                <a:ahLst/>
                <a:cxnLst/>
                <a:rect l="l" t="t" r="r" b="b"/>
                <a:pathLst>
                  <a:path w="2758" h="2304" extrusionOk="0">
                    <a:moveTo>
                      <a:pt x="1470" y="1"/>
                    </a:moveTo>
                    <a:cubicBezTo>
                      <a:pt x="1392" y="1"/>
                      <a:pt x="1313" y="9"/>
                      <a:pt x="1235" y="27"/>
                    </a:cubicBezTo>
                    <a:cubicBezTo>
                      <a:pt x="234" y="260"/>
                      <a:pt x="1" y="1561"/>
                      <a:pt x="868" y="2128"/>
                    </a:cubicBezTo>
                    <a:cubicBezTo>
                      <a:pt x="1064" y="2249"/>
                      <a:pt x="1270" y="2303"/>
                      <a:pt x="1470" y="2303"/>
                    </a:cubicBezTo>
                    <a:cubicBezTo>
                      <a:pt x="2153" y="2303"/>
                      <a:pt x="2757" y="1668"/>
                      <a:pt x="2602" y="894"/>
                    </a:cubicBezTo>
                    <a:cubicBezTo>
                      <a:pt x="2486" y="372"/>
                      <a:pt x="1992" y="1"/>
                      <a:pt x="14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71"/>
              <p:cNvSpPr/>
              <p:nvPr/>
            </p:nvSpPr>
            <p:spPr>
              <a:xfrm>
                <a:off x="-1301600" y="2514713"/>
                <a:ext cx="69600" cy="57350"/>
              </a:xfrm>
              <a:custGeom>
                <a:avLst/>
                <a:gdLst/>
                <a:ahLst/>
                <a:cxnLst/>
                <a:rect l="l" t="t" r="r" b="b"/>
                <a:pathLst>
                  <a:path w="2784" h="2294" extrusionOk="0">
                    <a:moveTo>
                      <a:pt x="1466" y="1"/>
                    </a:moveTo>
                    <a:cubicBezTo>
                      <a:pt x="1400" y="1"/>
                      <a:pt x="1334" y="6"/>
                      <a:pt x="1268" y="17"/>
                    </a:cubicBezTo>
                    <a:cubicBezTo>
                      <a:pt x="267" y="251"/>
                      <a:pt x="1" y="1551"/>
                      <a:pt x="868" y="2119"/>
                    </a:cubicBezTo>
                    <a:cubicBezTo>
                      <a:pt x="1064" y="2239"/>
                      <a:pt x="1272" y="2293"/>
                      <a:pt x="1474" y="2293"/>
                    </a:cubicBezTo>
                    <a:cubicBezTo>
                      <a:pt x="2165" y="2293"/>
                      <a:pt x="2783" y="1659"/>
                      <a:pt x="2602" y="884"/>
                    </a:cubicBezTo>
                    <a:cubicBezTo>
                      <a:pt x="2484" y="350"/>
                      <a:pt x="1995" y="1"/>
                      <a:pt x="14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71"/>
              <p:cNvSpPr/>
              <p:nvPr/>
            </p:nvSpPr>
            <p:spPr>
              <a:xfrm>
                <a:off x="-1170675" y="2481088"/>
                <a:ext cx="68900" cy="57225"/>
              </a:xfrm>
              <a:custGeom>
                <a:avLst/>
                <a:gdLst/>
                <a:ahLst/>
                <a:cxnLst/>
                <a:rect l="l" t="t" r="r" b="b"/>
                <a:pathLst>
                  <a:path w="2756" h="2289" extrusionOk="0">
                    <a:moveTo>
                      <a:pt x="1484" y="0"/>
                    </a:moveTo>
                    <a:cubicBezTo>
                      <a:pt x="1401" y="0"/>
                      <a:pt x="1318" y="9"/>
                      <a:pt x="1235" y="28"/>
                    </a:cubicBezTo>
                    <a:cubicBezTo>
                      <a:pt x="234" y="261"/>
                      <a:pt x="1" y="1562"/>
                      <a:pt x="868" y="2096"/>
                    </a:cubicBezTo>
                    <a:cubicBezTo>
                      <a:pt x="1072" y="2229"/>
                      <a:pt x="1287" y="2289"/>
                      <a:pt x="1494" y="2289"/>
                    </a:cubicBezTo>
                    <a:cubicBezTo>
                      <a:pt x="2167" y="2289"/>
                      <a:pt x="2756" y="1660"/>
                      <a:pt x="2603" y="895"/>
                    </a:cubicBezTo>
                    <a:cubicBezTo>
                      <a:pt x="2487" y="349"/>
                      <a:pt x="2000" y="0"/>
                      <a:pt x="14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71"/>
              <p:cNvSpPr/>
              <p:nvPr/>
            </p:nvSpPr>
            <p:spPr>
              <a:xfrm>
                <a:off x="-1048075" y="2470813"/>
                <a:ext cx="68750" cy="57050"/>
              </a:xfrm>
              <a:custGeom>
                <a:avLst/>
                <a:gdLst/>
                <a:ahLst/>
                <a:cxnLst/>
                <a:rect l="l" t="t" r="r" b="b"/>
                <a:pathLst>
                  <a:path w="2750" h="2282" extrusionOk="0">
                    <a:moveTo>
                      <a:pt x="1490" y="1"/>
                    </a:moveTo>
                    <a:cubicBezTo>
                      <a:pt x="1396" y="1"/>
                      <a:pt x="1299" y="13"/>
                      <a:pt x="1201" y="38"/>
                    </a:cubicBezTo>
                    <a:cubicBezTo>
                      <a:pt x="200" y="239"/>
                      <a:pt x="0" y="1573"/>
                      <a:pt x="834" y="2107"/>
                    </a:cubicBezTo>
                    <a:cubicBezTo>
                      <a:pt x="1031" y="2228"/>
                      <a:pt x="1240" y="2282"/>
                      <a:pt x="1442" y="2282"/>
                    </a:cubicBezTo>
                    <a:cubicBezTo>
                      <a:pt x="2132" y="2282"/>
                      <a:pt x="2749" y="1654"/>
                      <a:pt x="2569" y="906"/>
                    </a:cubicBezTo>
                    <a:cubicBezTo>
                      <a:pt x="2456" y="370"/>
                      <a:pt x="2009" y="1"/>
                      <a:pt x="14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71"/>
              <p:cNvSpPr/>
              <p:nvPr/>
            </p:nvSpPr>
            <p:spPr>
              <a:xfrm>
                <a:off x="-907975" y="2481088"/>
                <a:ext cx="69525" cy="57225"/>
              </a:xfrm>
              <a:custGeom>
                <a:avLst/>
                <a:gdLst/>
                <a:ahLst/>
                <a:cxnLst/>
                <a:rect l="l" t="t" r="r" b="b"/>
                <a:pathLst>
                  <a:path w="2781" h="2289" extrusionOk="0">
                    <a:moveTo>
                      <a:pt x="1493" y="0"/>
                    </a:moveTo>
                    <a:cubicBezTo>
                      <a:pt x="1408" y="0"/>
                      <a:pt x="1322" y="9"/>
                      <a:pt x="1234" y="28"/>
                    </a:cubicBezTo>
                    <a:cubicBezTo>
                      <a:pt x="234" y="261"/>
                      <a:pt x="0" y="1562"/>
                      <a:pt x="867" y="2096"/>
                    </a:cubicBezTo>
                    <a:cubicBezTo>
                      <a:pt x="1072" y="2229"/>
                      <a:pt x="1289" y="2289"/>
                      <a:pt x="1498" y="2289"/>
                    </a:cubicBezTo>
                    <a:cubicBezTo>
                      <a:pt x="2179" y="2289"/>
                      <a:pt x="2781" y="1660"/>
                      <a:pt x="2602" y="895"/>
                    </a:cubicBezTo>
                    <a:cubicBezTo>
                      <a:pt x="2487" y="349"/>
                      <a:pt x="2025" y="0"/>
                      <a:pt x="14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71"/>
              <p:cNvSpPr/>
              <p:nvPr/>
            </p:nvSpPr>
            <p:spPr>
              <a:xfrm>
                <a:off x="-802075" y="2509488"/>
                <a:ext cx="68900" cy="57200"/>
              </a:xfrm>
              <a:custGeom>
                <a:avLst/>
                <a:gdLst/>
                <a:ahLst/>
                <a:cxnLst/>
                <a:rect l="l" t="t" r="r" b="b"/>
                <a:pathLst>
                  <a:path w="2756" h="2288" extrusionOk="0">
                    <a:moveTo>
                      <a:pt x="1469" y="0"/>
                    </a:moveTo>
                    <a:cubicBezTo>
                      <a:pt x="1391" y="0"/>
                      <a:pt x="1313" y="9"/>
                      <a:pt x="1235" y="26"/>
                    </a:cubicBezTo>
                    <a:cubicBezTo>
                      <a:pt x="234" y="259"/>
                      <a:pt x="1" y="1560"/>
                      <a:pt x="868" y="2094"/>
                    </a:cubicBezTo>
                    <a:cubicBezTo>
                      <a:pt x="1072" y="2228"/>
                      <a:pt x="1287" y="2287"/>
                      <a:pt x="1494" y="2287"/>
                    </a:cubicBezTo>
                    <a:cubicBezTo>
                      <a:pt x="2167" y="2287"/>
                      <a:pt x="2755" y="1658"/>
                      <a:pt x="2602" y="893"/>
                    </a:cubicBezTo>
                    <a:cubicBezTo>
                      <a:pt x="2457" y="371"/>
                      <a:pt x="1984" y="0"/>
                      <a:pt x="1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71"/>
              <p:cNvSpPr/>
              <p:nvPr/>
            </p:nvSpPr>
            <p:spPr>
              <a:xfrm>
                <a:off x="-701175" y="2572013"/>
                <a:ext cx="68900" cy="57200"/>
              </a:xfrm>
              <a:custGeom>
                <a:avLst/>
                <a:gdLst/>
                <a:ahLst/>
                <a:cxnLst/>
                <a:rect l="l" t="t" r="r" b="b"/>
                <a:pathLst>
                  <a:path w="2756" h="2288" extrusionOk="0">
                    <a:moveTo>
                      <a:pt x="1469" y="1"/>
                    </a:moveTo>
                    <a:cubicBezTo>
                      <a:pt x="1391" y="1"/>
                      <a:pt x="1313" y="9"/>
                      <a:pt x="1235" y="27"/>
                    </a:cubicBezTo>
                    <a:cubicBezTo>
                      <a:pt x="234" y="260"/>
                      <a:pt x="1" y="1561"/>
                      <a:pt x="868" y="2095"/>
                    </a:cubicBezTo>
                    <a:cubicBezTo>
                      <a:pt x="1064" y="2228"/>
                      <a:pt x="1275" y="2288"/>
                      <a:pt x="1481" y="2288"/>
                    </a:cubicBezTo>
                    <a:cubicBezTo>
                      <a:pt x="2148" y="2288"/>
                      <a:pt x="2756" y="1659"/>
                      <a:pt x="2603" y="894"/>
                    </a:cubicBezTo>
                    <a:cubicBezTo>
                      <a:pt x="2458" y="372"/>
                      <a:pt x="1985" y="1"/>
                      <a:pt x="14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71"/>
              <p:cNvSpPr/>
              <p:nvPr/>
            </p:nvSpPr>
            <p:spPr>
              <a:xfrm>
                <a:off x="-616100" y="2651788"/>
                <a:ext cx="69525" cy="57500"/>
              </a:xfrm>
              <a:custGeom>
                <a:avLst/>
                <a:gdLst/>
                <a:ahLst/>
                <a:cxnLst/>
                <a:rect l="l" t="t" r="r" b="b"/>
                <a:pathLst>
                  <a:path w="2781" h="2300" extrusionOk="0">
                    <a:moveTo>
                      <a:pt x="1523" y="0"/>
                    </a:moveTo>
                    <a:cubicBezTo>
                      <a:pt x="1429" y="0"/>
                      <a:pt x="1332" y="12"/>
                      <a:pt x="1234" y="38"/>
                    </a:cubicBezTo>
                    <a:cubicBezTo>
                      <a:pt x="234" y="238"/>
                      <a:pt x="0" y="1572"/>
                      <a:pt x="867" y="2106"/>
                    </a:cubicBezTo>
                    <a:cubicBezTo>
                      <a:pt x="1072" y="2240"/>
                      <a:pt x="1289" y="2299"/>
                      <a:pt x="1498" y="2299"/>
                    </a:cubicBezTo>
                    <a:cubicBezTo>
                      <a:pt x="2179" y="2299"/>
                      <a:pt x="2781" y="1670"/>
                      <a:pt x="2602" y="905"/>
                    </a:cubicBezTo>
                    <a:cubicBezTo>
                      <a:pt x="2489" y="369"/>
                      <a:pt x="2042" y="0"/>
                      <a:pt x="15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71"/>
              <p:cNvSpPr/>
              <p:nvPr/>
            </p:nvSpPr>
            <p:spPr>
              <a:xfrm>
                <a:off x="-553575" y="2743788"/>
                <a:ext cx="68750" cy="56775"/>
              </a:xfrm>
              <a:custGeom>
                <a:avLst/>
                <a:gdLst/>
                <a:ahLst/>
                <a:cxnLst/>
                <a:rect l="l" t="t" r="r" b="b"/>
                <a:pathLst>
                  <a:path w="2750" h="2271" extrusionOk="0">
                    <a:moveTo>
                      <a:pt x="1461" y="0"/>
                    </a:moveTo>
                    <a:cubicBezTo>
                      <a:pt x="1376" y="0"/>
                      <a:pt x="1289" y="9"/>
                      <a:pt x="1202" y="27"/>
                    </a:cubicBezTo>
                    <a:cubicBezTo>
                      <a:pt x="234" y="227"/>
                      <a:pt x="1" y="1562"/>
                      <a:pt x="835" y="2095"/>
                    </a:cubicBezTo>
                    <a:cubicBezTo>
                      <a:pt x="1032" y="2217"/>
                      <a:pt x="1241" y="2271"/>
                      <a:pt x="1443" y="2271"/>
                    </a:cubicBezTo>
                    <a:cubicBezTo>
                      <a:pt x="2133" y="2271"/>
                      <a:pt x="2750" y="1642"/>
                      <a:pt x="2569" y="895"/>
                    </a:cubicBezTo>
                    <a:cubicBezTo>
                      <a:pt x="2454" y="348"/>
                      <a:pt x="1992" y="0"/>
                      <a:pt x="14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71"/>
              <p:cNvSpPr/>
              <p:nvPr/>
            </p:nvSpPr>
            <p:spPr>
              <a:xfrm>
                <a:off x="-496850" y="2841338"/>
                <a:ext cx="69525" cy="57250"/>
              </a:xfrm>
              <a:custGeom>
                <a:avLst/>
                <a:gdLst/>
                <a:ahLst/>
                <a:cxnLst/>
                <a:rect l="l" t="t" r="r" b="b"/>
                <a:pathLst>
                  <a:path w="2781" h="2290" extrusionOk="0">
                    <a:moveTo>
                      <a:pt x="1493" y="1"/>
                    </a:moveTo>
                    <a:cubicBezTo>
                      <a:pt x="1408" y="1"/>
                      <a:pt x="1322" y="10"/>
                      <a:pt x="1234" y="28"/>
                    </a:cubicBezTo>
                    <a:cubicBezTo>
                      <a:pt x="234" y="262"/>
                      <a:pt x="0" y="1563"/>
                      <a:pt x="868" y="2096"/>
                    </a:cubicBezTo>
                    <a:cubicBezTo>
                      <a:pt x="1072" y="2230"/>
                      <a:pt x="1289" y="2289"/>
                      <a:pt x="1498" y="2289"/>
                    </a:cubicBezTo>
                    <a:cubicBezTo>
                      <a:pt x="2179" y="2289"/>
                      <a:pt x="2781" y="1661"/>
                      <a:pt x="2602" y="895"/>
                    </a:cubicBezTo>
                    <a:cubicBezTo>
                      <a:pt x="2487" y="349"/>
                      <a:pt x="2025" y="1"/>
                      <a:pt x="14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71"/>
              <p:cNvSpPr/>
              <p:nvPr/>
            </p:nvSpPr>
            <p:spPr>
              <a:xfrm>
                <a:off x="-459325" y="2931438"/>
                <a:ext cx="68950" cy="57575"/>
              </a:xfrm>
              <a:custGeom>
                <a:avLst/>
                <a:gdLst/>
                <a:ahLst/>
                <a:cxnLst/>
                <a:rect l="l" t="t" r="r" b="b"/>
                <a:pathLst>
                  <a:path w="2758" h="2303" extrusionOk="0">
                    <a:moveTo>
                      <a:pt x="1468" y="1"/>
                    </a:moveTo>
                    <a:cubicBezTo>
                      <a:pt x="1391" y="1"/>
                      <a:pt x="1313" y="9"/>
                      <a:pt x="1235" y="27"/>
                    </a:cubicBezTo>
                    <a:cubicBezTo>
                      <a:pt x="234" y="260"/>
                      <a:pt x="0" y="1561"/>
                      <a:pt x="868" y="2128"/>
                    </a:cubicBezTo>
                    <a:cubicBezTo>
                      <a:pt x="1056" y="2249"/>
                      <a:pt x="1258" y="2303"/>
                      <a:pt x="1456" y="2303"/>
                    </a:cubicBezTo>
                    <a:cubicBezTo>
                      <a:pt x="2133" y="2303"/>
                      <a:pt x="2757" y="1668"/>
                      <a:pt x="2602" y="894"/>
                    </a:cubicBezTo>
                    <a:cubicBezTo>
                      <a:pt x="2457" y="372"/>
                      <a:pt x="1984" y="1"/>
                      <a:pt x="14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71"/>
              <p:cNvSpPr/>
              <p:nvPr/>
            </p:nvSpPr>
            <p:spPr>
              <a:xfrm>
                <a:off x="-431800" y="3024838"/>
                <a:ext cx="68700" cy="57200"/>
              </a:xfrm>
              <a:custGeom>
                <a:avLst/>
                <a:gdLst/>
                <a:ahLst/>
                <a:cxnLst/>
                <a:rect l="l" t="t" r="r" b="b"/>
                <a:pathLst>
                  <a:path w="2748" h="2288" extrusionOk="0">
                    <a:moveTo>
                      <a:pt x="1446" y="1"/>
                    </a:moveTo>
                    <a:cubicBezTo>
                      <a:pt x="1366" y="1"/>
                      <a:pt x="1284" y="9"/>
                      <a:pt x="1201" y="27"/>
                    </a:cubicBezTo>
                    <a:cubicBezTo>
                      <a:pt x="234" y="260"/>
                      <a:pt x="0" y="1561"/>
                      <a:pt x="834" y="2095"/>
                    </a:cubicBezTo>
                    <a:cubicBezTo>
                      <a:pt x="1038" y="2228"/>
                      <a:pt x="1255" y="2288"/>
                      <a:pt x="1465" y="2288"/>
                    </a:cubicBezTo>
                    <a:cubicBezTo>
                      <a:pt x="2146" y="2288"/>
                      <a:pt x="2747" y="1659"/>
                      <a:pt x="2569" y="894"/>
                    </a:cubicBezTo>
                    <a:cubicBezTo>
                      <a:pt x="2453" y="372"/>
                      <a:pt x="1983" y="1"/>
                      <a:pt x="14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71"/>
              <p:cNvSpPr/>
              <p:nvPr/>
            </p:nvSpPr>
            <p:spPr>
              <a:xfrm>
                <a:off x="-421800" y="3095738"/>
                <a:ext cx="68750" cy="57575"/>
              </a:xfrm>
              <a:custGeom>
                <a:avLst/>
                <a:gdLst/>
                <a:ahLst/>
                <a:cxnLst/>
                <a:rect l="l" t="t" r="r" b="b"/>
                <a:pathLst>
                  <a:path w="2750" h="2303" extrusionOk="0">
                    <a:moveTo>
                      <a:pt x="1468" y="0"/>
                    </a:moveTo>
                    <a:cubicBezTo>
                      <a:pt x="1391" y="0"/>
                      <a:pt x="1313" y="9"/>
                      <a:pt x="1235" y="26"/>
                    </a:cubicBezTo>
                    <a:cubicBezTo>
                      <a:pt x="234" y="260"/>
                      <a:pt x="0" y="1560"/>
                      <a:pt x="868" y="2128"/>
                    </a:cubicBezTo>
                    <a:cubicBezTo>
                      <a:pt x="1056" y="2248"/>
                      <a:pt x="1258" y="2302"/>
                      <a:pt x="1456" y="2302"/>
                    </a:cubicBezTo>
                    <a:cubicBezTo>
                      <a:pt x="2131" y="2302"/>
                      <a:pt x="2750" y="1668"/>
                      <a:pt x="2569" y="893"/>
                    </a:cubicBezTo>
                    <a:cubicBezTo>
                      <a:pt x="2453" y="371"/>
                      <a:pt x="1984" y="0"/>
                      <a:pt x="14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71"/>
              <p:cNvSpPr/>
              <p:nvPr/>
            </p:nvSpPr>
            <p:spPr>
              <a:xfrm>
                <a:off x="-1611825" y="2843888"/>
                <a:ext cx="68900" cy="57200"/>
              </a:xfrm>
              <a:custGeom>
                <a:avLst/>
                <a:gdLst/>
                <a:ahLst/>
                <a:cxnLst/>
                <a:rect l="l" t="t" r="r" b="b"/>
                <a:pathLst>
                  <a:path w="2756" h="2288" extrusionOk="0">
                    <a:moveTo>
                      <a:pt x="1470" y="0"/>
                    </a:moveTo>
                    <a:cubicBezTo>
                      <a:pt x="1392" y="0"/>
                      <a:pt x="1313" y="9"/>
                      <a:pt x="1235" y="26"/>
                    </a:cubicBezTo>
                    <a:cubicBezTo>
                      <a:pt x="234" y="260"/>
                      <a:pt x="1" y="1561"/>
                      <a:pt x="868" y="2094"/>
                    </a:cubicBezTo>
                    <a:cubicBezTo>
                      <a:pt x="1064" y="2228"/>
                      <a:pt x="1275" y="2287"/>
                      <a:pt x="1481" y="2287"/>
                    </a:cubicBezTo>
                    <a:cubicBezTo>
                      <a:pt x="2148" y="2287"/>
                      <a:pt x="2756" y="1659"/>
                      <a:pt x="2603" y="893"/>
                    </a:cubicBezTo>
                    <a:cubicBezTo>
                      <a:pt x="2487" y="371"/>
                      <a:pt x="1992" y="0"/>
                      <a:pt x="14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71"/>
              <p:cNvSpPr/>
              <p:nvPr/>
            </p:nvSpPr>
            <p:spPr>
              <a:xfrm>
                <a:off x="-1226550" y="2996663"/>
                <a:ext cx="437000" cy="351800"/>
              </a:xfrm>
              <a:custGeom>
                <a:avLst/>
                <a:gdLst/>
                <a:ahLst/>
                <a:cxnLst/>
                <a:rect l="l" t="t" r="r" b="b"/>
                <a:pathLst>
                  <a:path w="17480" h="14072" extrusionOk="0">
                    <a:moveTo>
                      <a:pt x="11926" y="0"/>
                    </a:moveTo>
                    <a:cubicBezTo>
                      <a:pt x="9063" y="0"/>
                      <a:pt x="8507" y="5757"/>
                      <a:pt x="8507" y="5757"/>
                    </a:cubicBezTo>
                    <a:cubicBezTo>
                      <a:pt x="8507" y="5757"/>
                      <a:pt x="8018" y="1412"/>
                      <a:pt x="5755" y="1412"/>
                    </a:cubicBezTo>
                    <a:cubicBezTo>
                      <a:pt x="5440" y="1412"/>
                      <a:pt x="5091" y="1496"/>
                      <a:pt x="4704" y="1687"/>
                    </a:cubicBezTo>
                    <a:cubicBezTo>
                      <a:pt x="1" y="4022"/>
                      <a:pt x="6872" y="12962"/>
                      <a:pt x="6872" y="12962"/>
                    </a:cubicBezTo>
                    <a:lnTo>
                      <a:pt x="7573" y="13896"/>
                    </a:lnTo>
                    <a:cubicBezTo>
                      <a:pt x="7673" y="14013"/>
                      <a:pt x="7815" y="14071"/>
                      <a:pt x="7956" y="14071"/>
                    </a:cubicBezTo>
                    <a:cubicBezTo>
                      <a:pt x="8098" y="14071"/>
                      <a:pt x="8240" y="14013"/>
                      <a:pt x="8340" y="13896"/>
                    </a:cubicBezTo>
                    <a:cubicBezTo>
                      <a:pt x="10175" y="11795"/>
                      <a:pt x="17480" y="2988"/>
                      <a:pt x="13644" y="587"/>
                    </a:cubicBezTo>
                    <a:cubicBezTo>
                      <a:pt x="12995" y="175"/>
                      <a:pt x="12426" y="0"/>
                      <a:pt x="119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71"/>
              <p:cNvSpPr/>
              <p:nvPr/>
            </p:nvSpPr>
            <p:spPr>
              <a:xfrm>
                <a:off x="-1154825" y="2989488"/>
                <a:ext cx="306900" cy="364625"/>
              </a:xfrm>
              <a:custGeom>
                <a:avLst/>
                <a:gdLst/>
                <a:ahLst/>
                <a:cxnLst/>
                <a:rect l="l" t="t" r="r" b="b"/>
                <a:pathLst>
                  <a:path w="12276" h="14585" extrusionOk="0">
                    <a:moveTo>
                      <a:pt x="8936" y="0"/>
                    </a:moveTo>
                    <a:cubicBezTo>
                      <a:pt x="8534" y="0"/>
                      <a:pt x="8157" y="106"/>
                      <a:pt x="7806" y="340"/>
                    </a:cubicBezTo>
                    <a:cubicBezTo>
                      <a:pt x="7472" y="607"/>
                      <a:pt x="7172" y="907"/>
                      <a:pt x="6939" y="1307"/>
                    </a:cubicBezTo>
                    <a:cubicBezTo>
                      <a:pt x="6538" y="1908"/>
                      <a:pt x="6205" y="2575"/>
                      <a:pt x="5938" y="3275"/>
                    </a:cubicBezTo>
                    <a:cubicBezTo>
                      <a:pt x="5821" y="3684"/>
                      <a:pt x="5705" y="4118"/>
                      <a:pt x="5610" y="4510"/>
                    </a:cubicBezTo>
                    <a:lnTo>
                      <a:pt x="5610" y="4510"/>
                    </a:lnTo>
                    <a:cubicBezTo>
                      <a:pt x="5548" y="4295"/>
                      <a:pt x="5469" y="4083"/>
                      <a:pt x="5371" y="3876"/>
                    </a:cubicBezTo>
                    <a:cubicBezTo>
                      <a:pt x="5037" y="3342"/>
                      <a:pt x="4871" y="2675"/>
                      <a:pt x="4404" y="2141"/>
                    </a:cubicBezTo>
                    <a:cubicBezTo>
                      <a:pt x="4070" y="1774"/>
                      <a:pt x="3636" y="1541"/>
                      <a:pt x="3169" y="1441"/>
                    </a:cubicBezTo>
                    <a:cubicBezTo>
                      <a:pt x="2936" y="1441"/>
                      <a:pt x="2736" y="1441"/>
                      <a:pt x="2536" y="1507"/>
                    </a:cubicBezTo>
                    <a:cubicBezTo>
                      <a:pt x="2269" y="1574"/>
                      <a:pt x="2002" y="1641"/>
                      <a:pt x="1702" y="1741"/>
                    </a:cubicBezTo>
                    <a:cubicBezTo>
                      <a:pt x="1135" y="2041"/>
                      <a:pt x="701" y="2508"/>
                      <a:pt x="467" y="3109"/>
                    </a:cubicBezTo>
                    <a:cubicBezTo>
                      <a:pt x="167" y="3742"/>
                      <a:pt x="0" y="4476"/>
                      <a:pt x="34" y="5177"/>
                    </a:cubicBezTo>
                    <a:cubicBezTo>
                      <a:pt x="101" y="5944"/>
                      <a:pt x="301" y="6711"/>
                      <a:pt x="601" y="7412"/>
                    </a:cubicBezTo>
                    <a:cubicBezTo>
                      <a:pt x="768" y="7812"/>
                      <a:pt x="934" y="8145"/>
                      <a:pt x="1101" y="8512"/>
                    </a:cubicBezTo>
                    <a:cubicBezTo>
                      <a:pt x="1268" y="8946"/>
                      <a:pt x="1468" y="9346"/>
                      <a:pt x="1668" y="9780"/>
                    </a:cubicBezTo>
                    <a:cubicBezTo>
                      <a:pt x="1868" y="10114"/>
                      <a:pt x="2102" y="10480"/>
                      <a:pt x="2335" y="10814"/>
                    </a:cubicBezTo>
                    <a:cubicBezTo>
                      <a:pt x="2669" y="11348"/>
                      <a:pt x="3003" y="12015"/>
                      <a:pt x="3370" y="12582"/>
                    </a:cubicBezTo>
                    <a:cubicBezTo>
                      <a:pt x="3503" y="12849"/>
                      <a:pt x="3736" y="13049"/>
                      <a:pt x="4037" y="13182"/>
                    </a:cubicBezTo>
                    <a:cubicBezTo>
                      <a:pt x="4070" y="13182"/>
                      <a:pt x="4103" y="13182"/>
                      <a:pt x="4137" y="13149"/>
                    </a:cubicBezTo>
                    <a:cubicBezTo>
                      <a:pt x="4337" y="12849"/>
                      <a:pt x="3803" y="12515"/>
                      <a:pt x="3636" y="12248"/>
                    </a:cubicBezTo>
                    <a:cubicBezTo>
                      <a:pt x="3269" y="11648"/>
                      <a:pt x="2903" y="10981"/>
                      <a:pt x="2569" y="10347"/>
                    </a:cubicBezTo>
                    <a:cubicBezTo>
                      <a:pt x="1702" y="8779"/>
                      <a:pt x="868" y="7111"/>
                      <a:pt x="568" y="5410"/>
                    </a:cubicBezTo>
                    <a:cubicBezTo>
                      <a:pt x="501" y="5043"/>
                      <a:pt x="501" y="4676"/>
                      <a:pt x="568" y="4309"/>
                    </a:cubicBezTo>
                    <a:cubicBezTo>
                      <a:pt x="601" y="3976"/>
                      <a:pt x="734" y="3642"/>
                      <a:pt x="868" y="3309"/>
                    </a:cubicBezTo>
                    <a:cubicBezTo>
                      <a:pt x="934" y="3175"/>
                      <a:pt x="1001" y="3042"/>
                      <a:pt x="1101" y="2942"/>
                    </a:cubicBezTo>
                    <a:cubicBezTo>
                      <a:pt x="1201" y="2808"/>
                      <a:pt x="1268" y="2675"/>
                      <a:pt x="1368" y="2575"/>
                    </a:cubicBezTo>
                    <a:cubicBezTo>
                      <a:pt x="1535" y="2341"/>
                      <a:pt x="1768" y="2175"/>
                      <a:pt x="2069" y="2108"/>
                    </a:cubicBezTo>
                    <a:cubicBezTo>
                      <a:pt x="2235" y="2074"/>
                      <a:pt x="2369" y="2041"/>
                      <a:pt x="2569" y="2008"/>
                    </a:cubicBezTo>
                    <a:cubicBezTo>
                      <a:pt x="2692" y="1977"/>
                      <a:pt x="2817" y="1962"/>
                      <a:pt x="2941" y="1962"/>
                    </a:cubicBezTo>
                    <a:cubicBezTo>
                      <a:pt x="3354" y="1962"/>
                      <a:pt x="3755" y="2126"/>
                      <a:pt x="4037" y="2408"/>
                    </a:cubicBezTo>
                    <a:cubicBezTo>
                      <a:pt x="4270" y="2642"/>
                      <a:pt x="4437" y="2908"/>
                      <a:pt x="4537" y="3209"/>
                    </a:cubicBezTo>
                    <a:cubicBezTo>
                      <a:pt x="4637" y="3509"/>
                      <a:pt x="4771" y="3809"/>
                      <a:pt x="4904" y="4076"/>
                    </a:cubicBezTo>
                    <a:cubicBezTo>
                      <a:pt x="5171" y="4643"/>
                      <a:pt x="5338" y="5243"/>
                      <a:pt x="5338" y="5877"/>
                    </a:cubicBezTo>
                    <a:lnTo>
                      <a:pt x="5338" y="6044"/>
                    </a:lnTo>
                    <a:lnTo>
                      <a:pt x="5538" y="8746"/>
                    </a:lnTo>
                    <a:lnTo>
                      <a:pt x="5938" y="6044"/>
                    </a:lnTo>
                    <a:cubicBezTo>
                      <a:pt x="6038" y="5477"/>
                      <a:pt x="6038" y="4910"/>
                      <a:pt x="6172" y="4309"/>
                    </a:cubicBezTo>
                    <a:cubicBezTo>
                      <a:pt x="6338" y="3642"/>
                      <a:pt x="6605" y="2942"/>
                      <a:pt x="6839" y="2308"/>
                    </a:cubicBezTo>
                    <a:cubicBezTo>
                      <a:pt x="7005" y="2008"/>
                      <a:pt x="7239" y="1741"/>
                      <a:pt x="7472" y="1474"/>
                    </a:cubicBezTo>
                    <a:cubicBezTo>
                      <a:pt x="7706" y="1140"/>
                      <a:pt x="8040" y="874"/>
                      <a:pt x="8406" y="673"/>
                    </a:cubicBezTo>
                    <a:cubicBezTo>
                      <a:pt x="8645" y="582"/>
                      <a:pt x="8903" y="530"/>
                      <a:pt x="9160" y="530"/>
                    </a:cubicBezTo>
                    <a:cubicBezTo>
                      <a:pt x="9370" y="530"/>
                      <a:pt x="9579" y="565"/>
                      <a:pt x="9774" y="640"/>
                    </a:cubicBezTo>
                    <a:cubicBezTo>
                      <a:pt x="10308" y="740"/>
                      <a:pt x="10775" y="1007"/>
                      <a:pt x="11175" y="1374"/>
                    </a:cubicBezTo>
                    <a:cubicBezTo>
                      <a:pt x="11275" y="1474"/>
                      <a:pt x="11375" y="1641"/>
                      <a:pt x="11442" y="1774"/>
                    </a:cubicBezTo>
                    <a:cubicBezTo>
                      <a:pt x="11509" y="1908"/>
                      <a:pt x="11542" y="2041"/>
                      <a:pt x="11575" y="2175"/>
                    </a:cubicBezTo>
                    <a:cubicBezTo>
                      <a:pt x="11609" y="2308"/>
                      <a:pt x="11642" y="2441"/>
                      <a:pt x="11642" y="2575"/>
                    </a:cubicBezTo>
                    <a:lnTo>
                      <a:pt x="11642" y="2842"/>
                    </a:lnTo>
                    <a:lnTo>
                      <a:pt x="11642" y="3109"/>
                    </a:lnTo>
                    <a:cubicBezTo>
                      <a:pt x="11575" y="3509"/>
                      <a:pt x="11475" y="3909"/>
                      <a:pt x="11342" y="4309"/>
                    </a:cubicBezTo>
                    <a:cubicBezTo>
                      <a:pt x="11208" y="5043"/>
                      <a:pt x="10975" y="5744"/>
                      <a:pt x="10608" y="6411"/>
                    </a:cubicBezTo>
                    <a:lnTo>
                      <a:pt x="10575" y="6478"/>
                    </a:lnTo>
                    <a:cubicBezTo>
                      <a:pt x="10274" y="7011"/>
                      <a:pt x="9974" y="7545"/>
                      <a:pt x="9707" y="8079"/>
                    </a:cubicBezTo>
                    <a:cubicBezTo>
                      <a:pt x="9574" y="8379"/>
                      <a:pt x="9407" y="8646"/>
                      <a:pt x="9207" y="8913"/>
                    </a:cubicBezTo>
                    <a:cubicBezTo>
                      <a:pt x="9007" y="9180"/>
                      <a:pt x="8840" y="9413"/>
                      <a:pt x="8673" y="9680"/>
                    </a:cubicBezTo>
                    <a:cubicBezTo>
                      <a:pt x="8573" y="9880"/>
                      <a:pt x="8507" y="10047"/>
                      <a:pt x="8373" y="10180"/>
                    </a:cubicBezTo>
                    <a:cubicBezTo>
                      <a:pt x="8040" y="10547"/>
                      <a:pt x="7739" y="10914"/>
                      <a:pt x="7506" y="11348"/>
                    </a:cubicBezTo>
                    <a:cubicBezTo>
                      <a:pt x="7172" y="11915"/>
                      <a:pt x="6772" y="12482"/>
                      <a:pt x="6305" y="12949"/>
                    </a:cubicBezTo>
                    <a:cubicBezTo>
                      <a:pt x="6038" y="13182"/>
                      <a:pt x="5838" y="13449"/>
                      <a:pt x="5638" y="13683"/>
                    </a:cubicBezTo>
                    <a:cubicBezTo>
                      <a:pt x="5538" y="13816"/>
                      <a:pt x="5404" y="13950"/>
                      <a:pt x="5304" y="14050"/>
                    </a:cubicBezTo>
                    <a:cubicBezTo>
                      <a:pt x="5265" y="14089"/>
                      <a:pt x="5203" y="14105"/>
                      <a:pt x="5138" y="14105"/>
                    </a:cubicBezTo>
                    <a:cubicBezTo>
                      <a:pt x="5093" y="14105"/>
                      <a:pt x="5045" y="14097"/>
                      <a:pt x="5004" y="14083"/>
                    </a:cubicBezTo>
                    <a:cubicBezTo>
                      <a:pt x="4937" y="14050"/>
                      <a:pt x="4871" y="13983"/>
                      <a:pt x="4837" y="13916"/>
                    </a:cubicBezTo>
                    <a:cubicBezTo>
                      <a:pt x="4771" y="13816"/>
                      <a:pt x="4704" y="13683"/>
                      <a:pt x="4604" y="13583"/>
                    </a:cubicBezTo>
                    <a:cubicBezTo>
                      <a:pt x="4504" y="13383"/>
                      <a:pt x="4304" y="13249"/>
                      <a:pt x="4070" y="13216"/>
                    </a:cubicBezTo>
                    <a:cubicBezTo>
                      <a:pt x="3770" y="13216"/>
                      <a:pt x="3803" y="13483"/>
                      <a:pt x="4070" y="13749"/>
                    </a:cubicBezTo>
                    <a:cubicBezTo>
                      <a:pt x="4170" y="13850"/>
                      <a:pt x="4270" y="13983"/>
                      <a:pt x="4370" y="14116"/>
                    </a:cubicBezTo>
                    <a:lnTo>
                      <a:pt x="4437" y="14216"/>
                    </a:lnTo>
                    <a:lnTo>
                      <a:pt x="4470" y="14283"/>
                    </a:lnTo>
                    <a:lnTo>
                      <a:pt x="4504" y="14350"/>
                    </a:lnTo>
                    <a:cubicBezTo>
                      <a:pt x="4604" y="14417"/>
                      <a:pt x="4670" y="14483"/>
                      <a:pt x="4804" y="14517"/>
                    </a:cubicBezTo>
                    <a:cubicBezTo>
                      <a:pt x="4907" y="14562"/>
                      <a:pt x="5014" y="14585"/>
                      <a:pt x="5119" y="14585"/>
                    </a:cubicBezTo>
                    <a:cubicBezTo>
                      <a:pt x="5321" y="14585"/>
                      <a:pt x="5518" y="14503"/>
                      <a:pt x="5671" y="14350"/>
                    </a:cubicBezTo>
                    <a:lnTo>
                      <a:pt x="5838" y="14183"/>
                    </a:lnTo>
                    <a:cubicBezTo>
                      <a:pt x="6005" y="13983"/>
                      <a:pt x="6205" y="13816"/>
                      <a:pt x="6372" y="13616"/>
                    </a:cubicBezTo>
                    <a:cubicBezTo>
                      <a:pt x="6705" y="13216"/>
                      <a:pt x="7072" y="12782"/>
                      <a:pt x="7372" y="12382"/>
                    </a:cubicBezTo>
                    <a:lnTo>
                      <a:pt x="8140" y="11281"/>
                    </a:lnTo>
                    <a:lnTo>
                      <a:pt x="9007" y="10080"/>
                    </a:lnTo>
                    <a:cubicBezTo>
                      <a:pt x="9374" y="9546"/>
                      <a:pt x="9607" y="9246"/>
                      <a:pt x="9941" y="8679"/>
                    </a:cubicBezTo>
                    <a:cubicBezTo>
                      <a:pt x="10041" y="8546"/>
                      <a:pt x="10475" y="7745"/>
                      <a:pt x="10541" y="7612"/>
                    </a:cubicBezTo>
                    <a:cubicBezTo>
                      <a:pt x="10842" y="7045"/>
                      <a:pt x="11142" y="6544"/>
                      <a:pt x="11375" y="6044"/>
                    </a:cubicBezTo>
                    <a:cubicBezTo>
                      <a:pt x="11642" y="5510"/>
                      <a:pt x="11842" y="4943"/>
                      <a:pt x="11909" y="4376"/>
                    </a:cubicBezTo>
                    <a:cubicBezTo>
                      <a:pt x="11976" y="3609"/>
                      <a:pt x="12276" y="2908"/>
                      <a:pt x="12076" y="2041"/>
                    </a:cubicBezTo>
                    <a:cubicBezTo>
                      <a:pt x="11942" y="1441"/>
                      <a:pt x="11542" y="940"/>
                      <a:pt x="11008" y="607"/>
                    </a:cubicBezTo>
                    <a:cubicBezTo>
                      <a:pt x="10441" y="273"/>
                      <a:pt x="9774" y="73"/>
                      <a:pt x="9107" y="6"/>
                    </a:cubicBezTo>
                    <a:cubicBezTo>
                      <a:pt x="9049" y="2"/>
                      <a:pt x="8992" y="0"/>
                      <a:pt x="89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00" name="Google Shape;2100;p71"/>
          <p:cNvGrpSpPr/>
          <p:nvPr/>
        </p:nvGrpSpPr>
        <p:grpSpPr>
          <a:xfrm>
            <a:off x="4404730" y="1351625"/>
            <a:ext cx="334538" cy="427183"/>
            <a:chOff x="5905475" y="2032050"/>
            <a:chExt cx="454350" cy="580175"/>
          </a:xfrm>
        </p:grpSpPr>
        <p:sp>
          <p:nvSpPr>
            <p:cNvPr id="2101" name="Google Shape;2101;p71"/>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71"/>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71"/>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71"/>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71"/>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71"/>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873;p52"/>
          <p:cNvSpPr/>
          <p:nvPr/>
        </p:nvSpPr>
        <p:spPr>
          <a:xfrm>
            <a:off x="5200650" y="1418335"/>
            <a:ext cx="3646170" cy="3107945"/>
          </a:xfrm>
          <a:custGeom>
            <a:avLst/>
            <a:gdLst/>
            <a:ahLst/>
            <a:cxnLst/>
            <a:rect l="l" t="t" r="r" b="b"/>
            <a:pathLst>
              <a:path w="199801" h="103467" extrusionOk="0">
                <a:moveTo>
                  <a:pt x="100127" y="0"/>
                </a:moveTo>
                <a:cubicBezTo>
                  <a:pt x="91281" y="0"/>
                  <a:pt x="82435" y="60"/>
                  <a:pt x="73588" y="179"/>
                </a:cubicBezTo>
                <a:cubicBezTo>
                  <a:pt x="71909" y="207"/>
                  <a:pt x="70225" y="228"/>
                  <a:pt x="68546" y="260"/>
                </a:cubicBezTo>
                <a:cubicBezTo>
                  <a:pt x="52087" y="520"/>
                  <a:pt x="35630" y="988"/>
                  <a:pt x="19162" y="1665"/>
                </a:cubicBezTo>
                <a:cubicBezTo>
                  <a:pt x="18193" y="1706"/>
                  <a:pt x="17218" y="1746"/>
                  <a:pt x="16248" y="1787"/>
                </a:cubicBezTo>
                <a:cubicBezTo>
                  <a:pt x="16028" y="1796"/>
                  <a:pt x="15812" y="1804"/>
                  <a:pt x="15593" y="1813"/>
                </a:cubicBezTo>
                <a:cubicBezTo>
                  <a:pt x="15367" y="1808"/>
                  <a:pt x="15144" y="1805"/>
                  <a:pt x="14922" y="1805"/>
                </a:cubicBezTo>
                <a:cubicBezTo>
                  <a:pt x="8389" y="1805"/>
                  <a:pt x="3600" y="4346"/>
                  <a:pt x="3305" y="11429"/>
                </a:cubicBezTo>
                <a:cubicBezTo>
                  <a:pt x="3175" y="13103"/>
                  <a:pt x="2999" y="15015"/>
                  <a:pt x="2802" y="17121"/>
                </a:cubicBezTo>
                <a:cubicBezTo>
                  <a:pt x="2766" y="17494"/>
                  <a:pt x="2730" y="17871"/>
                  <a:pt x="2698" y="18258"/>
                </a:cubicBezTo>
                <a:cubicBezTo>
                  <a:pt x="2446" y="20869"/>
                  <a:pt x="2168" y="23752"/>
                  <a:pt x="1886" y="26831"/>
                </a:cubicBezTo>
                <a:cubicBezTo>
                  <a:pt x="1840" y="27303"/>
                  <a:pt x="1800" y="27784"/>
                  <a:pt x="1755" y="28269"/>
                </a:cubicBezTo>
                <a:cubicBezTo>
                  <a:pt x="1207" y="34357"/>
                  <a:pt x="673" y="41131"/>
                  <a:pt x="373" y="48018"/>
                </a:cubicBezTo>
                <a:cubicBezTo>
                  <a:pt x="373" y="48054"/>
                  <a:pt x="373" y="48094"/>
                  <a:pt x="368" y="48130"/>
                </a:cubicBezTo>
                <a:cubicBezTo>
                  <a:pt x="54" y="55430"/>
                  <a:pt x="1" y="62856"/>
                  <a:pt x="476" y="69733"/>
                </a:cubicBezTo>
                <a:cubicBezTo>
                  <a:pt x="508" y="70211"/>
                  <a:pt x="544" y="70686"/>
                  <a:pt x="584" y="71158"/>
                </a:cubicBezTo>
                <a:cubicBezTo>
                  <a:pt x="778" y="73585"/>
                  <a:pt x="1046" y="75939"/>
                  <a:pt x="1392" y="78183"/>
                </a:cubicBezTo>
                <a:cubicBezTo>
                  <a:pt x="1441" y="78494"/>
                  <a:pt x="1491" y="78798"/>
                  <a:pt x="1540" y="79103"/>
                </a:cubicBezTo>
                <a:cubicBezTo>
                  <a:pt x="2900" y="87234"/>
                  <a:pt x="5388" y="93865"/>
                  <a:pt x="9590" y="97461"/>
                </a:cubicBezTo>
                <a:cubicBezTo>
                  <a:pt x="9612" y="97479"/>
                  <a:pt x="9639" y="97497"/>
                  <a:pt x="9661" y="97510"/>
                </a:cubicBezTo>
                <a:cubicBezTo>
                  <a:pt x="10084" y="97812"/>
                  <a:pt x="10519" y="98082"/>
                  <a:pt x="10969" y="98328"/>
                </a:cubicBezTo>
                <a:cubicBezTo>
                  <a:pt x="15026" y="100582"/>
                  <a:pt x="19993" y="100869"/>
                  <a:pt x="24693" y="101067"/>
                </a:cubicBezTo>
                <a:cubicBezTo>
                  <a:pt x="47105" y="102494"/>
                  <a:pt x="69492" y="103284"/>
                  <a:pt x="91882" y="103437"/>
                </a:cubicBezTo>
                <a:cubicBezTo>
                  <a:pt x="93916" y="103454"/>
                  <a:pt x="95946" y="103464"/>
                  <a:pt x="97980" y="103464"/>
                </a:cubicBezTo>
                <a:cubicBezTo>
                  <a:pt x="98844" y="103466"/>
                  <a:pt x="99708" y="103467"/>
                  <a:pt x="100572" y="103467"/>
                </a:cubicBezTo>
                <a:cubicBezTo>
                  <a:pt x="115757" y="103467"/>
                  <a:pt x="130944" y="103166"/>
                  <a:pt x="146138" y="102575"/>
                </a:cubicBezTo>
                <a:cubicBezTo>
                  <a:pt x="147269" y="102534"/>
                  <a:pt x="148400" y="102485"/>
                  <a:pt x="149532" y="102436"/>
                </a:cubicBezTo>
                <a:cubicBezTo>
                  <a:pt x="158219" y="102076"/>
                  <a:pt x="166911" y="101620"/>
                  <a:pt x="175602" y="101067"/>
                </a:cubicBezTo>
                <a:cubicBezTo>
                  <a:pt x="176079" y="101083"/>
                  <a:pt x="176548" y="101092"/>
                  <a:pt x="177009" y="101092"/>
                </a:cubicBezTo>
                <a:cubicBezTo>
                  <a:pt x="189730" y="101092"/>
                  <a:pt x="196027" y="94765"/>
                  <a:pt x="198103" y="83886"/>
                </a:cubicBezTo>
                <a:cubicBezTo>
                  <a:pt x="198149" y="83679"/>
                  <a:pt x="198184" y="83468"/>
                  <a:pt x="198220" y="83257"/>
                </a:cubicBezTo>
                <a:cubicBezTo>
                  <a:pt x="198561" y="81295"/>
                  <a:pt x="198773" y="79185"/>
                  <a:pt x="198863" y="76944"/>
                </a:cubicBezTo>
                <a:cubicBezTo>
                  <a:pt x="198961" y="74515"/>
                  <a:pt x="199063" y="72073"/>
                  <a:pt x="199167" y="69613"/>
                </a:cubicBezTo>
                <a:cubicBezTo>
                  <a:pt x="199185" y="69230"/>
                  <a:pt x="199204" y="68850"/>
                  <a:pt x="199216" y="68468"/>
                </a:cubicBezTo>
                <a:cubicBezTo>
                  <a:pt x="199294" y="66627"/>
                  <a:pt x="199370" y="64781"/>
                  <a:pt x="199441" y="62927"/>
                </a:cubicBezTo>
                <a:cubicBezTo>
                  <a:pt x="199455" y="62560"/>
                  <a:pt x="199468" y="62191"/>
                  <a:pt x="199482" y="61823"/>
                </a:cubicBezTo>
                <a:cubicBezTo>
                  <a:pt x="199657" y="57027"/>
                  <a:pt x="199787" y="52202"/>
                  <a:pt x="199800" y="47376"/>
                </a:cubicBezTo>
                <a:lnTo>
                  <a:pt x="199800" y="45902"/>
                </a:lnTo>
                <a:cubicBezTo>
                  <a:pt x="199785" y="39540"/>
                  <a:pt x="199557" y="33189"/>
                  <a:pt x="198957" y="26923"/>
                </a:cubicBezTo>
                <a:cubicBezTo>
                  <a:pt x="198934" y="26685"/>
                  <a:pt x="198912" y="26448"/>
                  <a:pt x="198885" y="26209"/>
                </a:cubicBezTo>
                <a:cubicBezTo>
                  <a:pt x="198603" y="23400"/>
                  <a:pt x="198243" y="20607"/>
                  <a:pt x="197790" y="17837"/>
                </a:cubicBezTo>
                <a:cubicBezTo>
                  <a:pt x="197660" y="17050"/>
                  <a:pt x="197521" y="16265"/>
                  <a:pt x="197378" y="15479"/>
                </a:cubicBezTo>
                <a:cubicBezTo>
                  <a:pt x="196855" y="12633"/>
                  <a:pt x="196228" y="9817"/>
                  <a:pt x="195482" y="7034"/>
                </a:cubicBezTo>
                <a:cubicBezTo>
                  <a:pt x="195401" y="6738"/>
                  <a:pt x="195321" y="6442"/>
                  <a:pt x="195240" y="6150"/>
                </a:cubicBezTo>
                <a:cubicBezTo>
                  <a:pt x="194044" y="1903"/>
                  <a:pt x="187660" y="1599"/>
                  <a:pt x="182861" y="1599"/>
                </a:cubicBezTo>
                <a:cubicBezTo>
                  <a:pt x="182058" y="1599"/>
                  <a:pt x="181300" y="1607"/>
                  <a:pt x="180617" y="1607"/>
                </a:cubicBezTo>
                <a:cubicBezTo>
                  <a:pt x="180110" y="1607"/>
                  <a:pt x="179644" y="1603"/>
                  <a:pt x="179234" y="1586"/>
                </a:cubicBezTo>
                <a:cubicBezTo>
                  <a:pt x="173166" y="1345"/>
                  <a:pt x="167098" y="1143"/>
                  <a:pt x="161029" y="942"/>
                </a:cubicBezTo>
                <a:cubicBezTo>
                  <a:pt x="159943" y="907"/>
                  <a:pt x="158861" y="876"/>
                  <a:pt x="157774" y="844"/>
                </a:cubicBezTo>
                <a:cubicBezTo>
                  <a:pt x="138554" y="281"/>
                  <a:pt x="119341" y="0"/>
                  <a:pt x="100127" y="0"/>
                </a:cubicBezTo>
                <a:close/>
              </a:path>
            </a:pathLst>
          </a:custGeom>
          <a:solidFill>
            <a:srgbClr val="FFF5D7"/>
          </a:solidFill>
          <a:ln>
            <a:noFill/>
          </a:ln>
          <a:effectLst>
            <a:outerShdw blurRad="200025" dist="28575" algn="bl" rotWithShape="0">
              <a:srgbClr val="000000">
                <a:alpha val="10000"/>
              </a:srgbClr>
            </a:outerShdw>
          </a:effectLst>
        </p:spPr>
        <p:txBody>
          <a:bodyPr spcFirstLastPara="1" wrap="square" lIns="91425" tIns="91425" rIns="91425" bIns="91425" anchor="ctr" anchorCtr="0">
            <a:noAutofit/>
          </a:bodyPr>
          <a:lstStyle/>
          <a:p>
            <a:pPr lvl="0" algn="l" rtl="0">
              <a:spcBef>
                <a:spcPts val="0"/>
              </a:spcBef>
              <a:spcAft>
                <a:spcPts val="0"/>
              </a:spcAft>
            </a:pPr>
            <a:endParaRPr dirty="0"/>
          </a:p>
        </p:txBody>
      </p:sp>
      <p:sp>
        <p:nvSpPr>
          <p:cNvPr id="48" name="Google Shape;2063;p71"/>
          <p:cNvSpPr txBox="1"/>
          <p:nvPr/>
        </p:nvSpPr>
        <p:spPr>
          <a:xfrm>
            <a:off x="5383880" y="1675620"/>
            <a:ext cx="3382930" cy="22578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accent2"/>
              </a:buClr>
              <a:buSzPts val="1400"/>
              <a:buFont typeface="Comfortaa Light"/>
              <a:buChar char="●"/>
              <a:defRPr sz="1400" b="0" i="0" u="none" strike="noStrike" cap="none">
                <a:solidFill>
                  <a:schemeClr val="dk1"/>
                </a:solidFill>
                <a:latin typeface="Comfortaa SemiBold"/>
                <a:ea typeface="Comfortaa SemiBold"/>
                <a:cs typeface="Comfortaa SemiBold"/>
                <a:sym typeface="Comfortaa SemiBold"/>
              </a:defRPr>
            </a:lvl1pPr>
            <a:lvl2pPr marL="914400" marR="0" lvl="1" indent="-317500" algn="l" rtl="0">
              <a:lnSpc>
                <a:spcPct val="115000"/>
              </a:lnSpc>
              <a:spcBef>
                <a:spcPts val="0"/>
              </a:spcBef>
              <a:spcAft>
                <a:spcPts val="0"/>
              </a:spcAft>
              <a:buClr>
                <a:schemeClr val="dk1"/>
              </a:buClr>
              <a:buSzPts val="1400"/>
              <a:buFont typeface="Comfortaa Light"/>
              <a:buChar char="○"/>
              <a:defRPr sz="1400" b="0" i="0" u="none" strike="noStrike" cap="none">
                <a:solidFill>
                  <a:schemeClr val="dk1"/>
                </a:solidFill>
                <a:latin typeface="Comfortaa Light"/>
                <a:ea typeface="Comfortaa Light"/>
                <a:cs typeface="Comfortaa Light"/>
                <a:sym typeface="Comfortaa Light"/>
              </a:defRPr>
            </a:lvl2pPr>
            <a:lvl3pPr marL="1371600" marR="0" lvl="2" indent="-317500" algn="l" rtl="0">
              <a:lnSpc>
                <a:spcPct val="115000"/>
              </a:lnSpc>
              <a:spcBef>
                <a:spcPts val="1600"/>
              </a:spcBef>
              <a:spcAft>
                <a:spcPts val="0"/>
              </a:spcAft>
              <a:buClr>
                <a:schemeClr val="dk1"/>
              </a:buClr>
              <a:buSzPts val="1400"/>
              <a:buFont typeface="Comfortaa Light"/>
              <a:buChar char="■"/>
              <a:defRPr sz="1400" b="0" i="0" u="none" strike="noStrike" cap="none">
                <a:solidFill>
                  <a:schemeClr val="dk1"/>
                </a:solidFill>
                <a:latin typeface="Comfortaa Light"/>
                <a:ea typeface="Comfortaa Light"/>
                <a:cs typeface="Comfortaa Light"/>
                <a:sym typeface="Comfortaa Light"/>
              </a:defRPr>
            </a:lvl3pPr>
            <a:lvl4pPr marL="1828800" marR="0" lvl="3" indent="-317500" algn="l" rtl="0">
              <a:lnSpc>
                <a:spcPct val="115000"/>
              </a:lnSpc>
              <a:spcBef>
                <a:spcPts val="1600"/>
              </a:spcBef>
              <a:spcAft>
                <a:spcPts val="0"/>
              </a:spcAft>
              <a:buClr>
                <a:schemeClr val="dk1"/>
              </a:buClr>
              <a:buSzPts val="1400"/>
              <a:buFont typeface="Comfortaa Light"/>
              <a:buChar char="●"/>
              <a:defRPr sz="1400" b="0" i="0" u="none" strike="noStrike" cap="none">
                <a:solidFill>
                  <a:schemeClr val="dk1"/>
                </a:solidFill>
                <a:latin typeface="Comfortaa Light"/>
                <a:ea typeface="Comfortaa Light"/>
                <a:cs typeface="Comfortaa Light"/>
                <a:sym typeface="Comfortaa Light"/>
              </a:defRPr>
            </a:lvl4pPr>
            <a:lvl5pPr marL="2286000" marR="0" lvl="4" indent="-317500" algn="l" rtl="0">
              <a:lnSpc>
                <a:spcPct val="115000"/>
              </a:lnSpc>
              <a:spcBef>
                <a:spcPts val="1600"/>
              </a:spcBef>
              <a:spcAft>
                <a:spcPts val="0"/>
              </a:spcAft>
              <a:buClr>
                <a:schemeClr val="dk1"/>
              </a:buClr>
              <a:buSzPts val="1400"/>
              <a:buFont typeface="Comfortaa Light"/>
              <a:buChar char="○"/>
              <a:defRPr sz="1400" b="0" i="0" u="none" strike="noStrike" cap="none">
                <a:solidFill>
                  <a:schemeClr val="dk1"/>
                </a:solidFill>
                <a:latin typeface="Comfortaa Light"/>
                <a:ea typeface="Comfortaa Light"/>
                <a:cs typeface="Comfortaa Light"/>
                <a:sym typeface="Comfortaa Light"/>
              </a:defRPr>
            </a:lvl5pPr>
            <a:lvl6pPr marL="2743200" marR="0" lvl="5" indent="-317500" algn="l" rtl="0">
              <a:lnSpc>
                <a:spcPct val="115000"/>
              </a:lnSpc>
              <a:spcBef>
                <a:spcPts val="1600"/>
              </a:spcBef>
              <a:spcAft>
                <a:spcPts val="0"/>
              </a:spcAft>
              <a:buClr>
                <a:schemeClr val="dk1"/>
              </a:buClr>
              <a:buSzPts val="1400"/>
              <a:buFont typeface="Comfortaa Light"/>
              <a:buChar char="■"/>
              <a:defRPr sz="1400" b="0" i="0" u="none" strike="noStrike" cap="none">
                <a:solidFill>
                  <a:schemeClr val="dk1"/>
                </a:solidFill>
                <a:latin typeface="Comfortaa Light"/>
                <a:ea typeface="Comfortaa Light"/>
                <a:cs typeface="Comfortaa Light"/>
                <a:sym typeface="Comfortaa Light"/>
              </a:defRPr>
            </a:lvl6pPr>
            <a:lvl7pPr marL="3200400" marR="0" lvl="6" indent="-317500" algn="l" rtl="0">
              <a:lnSpc>
                <a:spcPct val="115000"/>
              </a:lnSpc>
              <a:spcBef>
                <a:spcPts val="1600"/>
              </a:spcBef>
              <a:spcAft>
                <a:spcPts val="0"/>
              </a:spcAft>
              <a:buClr>
                <a:schemeClr val="dk1"/>
              </a:buClr>
              <a:buSzPts val="1400"/>
              <a:buFont typeface="Comfortaa Light"/>
              <a:buChar char="●"/>
              <a:defRPr sz="1400" b="0" i="0" u="none" strike="noStrike" cap="none">
                <a:solidFill>
                  <a:schemeClr val="dk1"/>
                </a:solidFill>
                <a:latin typeface="Comfortaa Light"/>
                <a:ea typeface="Comfortaa Light"/>
                <a:cs typeface="Comfortaa Light"/>
                <a:sym typeface="Comfortaa Light"/>
              </a:defRPr>
            </a:lvl7pPr>
            <a:lvl8pPr marL="3657600" marR="0" lvl="7" indent="-317500" algn="l" rtl="0">
              <a:lnSpc>
                <a:spcPct val="115000"/>
              </a:lnSpc>
              <a:spcBef>
                <a:spcPts val="1600"/>
              </a:spcBef>
              <a:spcAft>
                <a:spcPts val="0"/>
              </a:spcAft>
              <a:buClr>
                <a:schemeClr val="dk1"/>
              </a:buClr>
              <a:buSzPts val="1400"/>
              <a:buFont typeface="Comfortaa Light"/>
              <a:buChar char="○"/>
              <a:defRPr sz="1400" b="0" i="0" u="none" strike="noStrike" cap="none">
                <a:solidFill>
                  <a:schemeClr val="dk1"/>
                </a:solidFill>
                <a:latin typeface="Comfortaa Light"/>
                <a:ea typeface="Comfortaa Light"/>
                <a:cs typeface="Comfortaa Light"/>
                <a:sym typeface="Comfortaa Light"/>
              </a:defRPr>
            </a:lvl8pPr>
            <a:lvl9pPr marL="4114800" marR="0" lvl="8" indent="-317500" algn="l" rtl="0">
              <a:lnSpc>
                <a:spcPct val="115000"/>
              </a:lnSpc>
              <a:spcBef>
                <a:spcPts val="1600"/>
              </a:spcBef>
              <a:spcAft>
                <a:spcPts val="1600"/>
              </a:spcAft>
              <a:buClr>
                <a:schemeClr val="dk1"/>
              </a:buClr>
              <a:buSzPts val="1400"/>
              <a:buFont typeface="Comfortaa Light"/>
              <a:buChar char="■"/>
              <a:defRPr sz="1400" b="0" i="0" u="none" strike="noStrike" cap="none">
                <a:solidFill>
                  <a:schemeClr val="dk1"/>
                </a:solidFill>
                <a:latin typeface="Comfortaa Light"/>
                <a:ea typeface="Comfortaa Light"/>
                <a:cs typeface="Comfortaa Light"/>
                <a:sym typeface="Comfortaa Light"/>
              </a:defRPr>
            </a:lvl9pPr>
          </a:lstStyle>
          <a:p>
            <a:pPr marL="0" indent="0">
              <a:lnSpc>
                <a:spcPct val="150000"/>
              </a:lnSpc>
              <a:buFont typeface="Comfortaa Light"/>
              <a:buNone/>
            </a:pPr>
            <a:r>
              <a:rPr lang="en-US" sz="2000" dirty="0" err="1" smtClean="0">
                <a:latin typeface="+mj-lt"/>
              </a:rPr>
              <a:t>Nguyên</a:t>
            </a:r>
            <a:r>
              <a:rPr lang="en-US" sz="2000" dirty="0" smtClean="0">
                <a:latin typeface="+mj-lt"/>
              </a:rPr>
              <a:t> </a:t>
            </a:r>
            <a:r>
              <a:rPr lang="en-US" sz="2000" dirty="0" err="1" smtClean="0">
                <a:latin typeface="+mj-lt"/>
              </a:rPr>
              <a:t>tố</a:t>
            </a:r>
            <a:r>
              <a:rPr lang="en-US" sz="2000" dirty="0" smtClean="0">
                <a:latin typeface="+mj-lt"/>
              </a:rPr>
              <a:t> X </a:t>
            </a:r>
            <a:r>
              <a:rPr lang="en-US" sz="2000" dirty="0" err="1" smtClean="0">
                <a:latin typeface="+mj-lt"/>
              </a:rPr>
              <a:t>có</a:t>
            </a:r>
            <a:r>
              <a:rPr lang="en-US" sz="2000" dirty="0" smtClean="0">
                <a:latin typeface="+mj-lt"/>
              </a:rPr>
              <a:t> </a:t>
            </a:r>
            <a:r>
              <a:rPr lang="en-US" sz="2000" dirty="0" err="1" smtClean="0">
                <a:latin typeface="+mj-lt"/>
              </a:rPr>
              <a:t>số</a:t>
            </a:r>
            <a:r>
              <a:rPr lang="en-US" sz="2000" dirty="0" smtClean="0">
                <a:latin typeface="+mj-lt"/>
              </a:rPr>
              <a:t> </a:t>
            </a:r>
            <a:r>
              <a:rPr lang="en-US" sz="2000" dirty="0" err="1" smtClean="0">
                <a:latin typeface="+mj-lt"/>
              </a:rPr>
              <a:t>thứ</a:t>
            </a:r>
            <a:r>
              <a:rPr lang="en-US" sz="2000" dirty="0" smtClean="0">
                <a:latin typeface="+mj-lt"/>
              </a:rPr>
              <a:t> </a:t>
            </a:r>
            <a:r>
              <a:rPr lang="en-US" sz="2000" dirty="0" err="1" smtClean="0">
                <a:latin typeface="+mj-lt"/>
              </a:rPr>
              <a:t>tự</a:t>
            </a:r>
            <a:r>
              <a:rPr lang="en-US" sz="2000" dirty="0" smtClean="0">
                <a:latin typeface="+mj-lt"/>
              </a:rPr>
              <a:t> 15 </a:t>
            </a:r>
            <a:r>
              <a:rPr lang="en-US" sz="2000" dirty="0" err="1" smtClean="0">
                <a:latin typeface="+mj-lt"/>
              </a:rPr>
              <a:t>là</a:t>
            </a:r>
            <a:r>
              <a:rPr lang="en-US" sz="2000" dirty="0" smtClean="0">
                <a:latin typeface="+mj-lt"/>
              </a:rPr>
              <a:t> </a:t>
            </a:r>
            <a:r>
              <a:rPr lang="en-US" sz="2000" dirty="0" err="1" smtClean="0">
                <a:latin typeface="+mj-lt"/>
              </a:rPr>
              <a:t>nguyên</a:t>
            </a:r>
            <a:r>
              <a:rPr lang="en-US" sz="2000" dirty="0" smtClean="0">
                <a:latin typeface="+mj-lt"/>
              </a:rPr>
              <a:t> </a:t>
            </a:r>
            <a:r>
              <a:rPr lang="en-US" sz="2000" dirty="0" err="1" smtClean="0">
                <a:latin typeface="+mj-lt"/>
              </a:rPr>
              <a:t>tố</a:t>
            </a:r>
            <a:r>
              <a:rPr lang="en-US" sz="2000" dirty="0" smtClean="0">
                <a:latin typeface="+mj-lt"/>
              </a:rPr>
              <a:t> Phosphorus </a:t>
            </a:r>
            <a:r>
              <a:rPr lang="en-US" sz="2000" dirty="0" err="1" smtClean="0">
                <a:latin typeface="+mj-lt"/>
              </a:rPr>
              <a:t>nằm</a:t>
            </a:r>
            <a:r>
              <a:rPr lang="en-US" sz="2000" dirty="0" smtClean="0">
                <a:latin typeface="+mj-lt"/>
              </a:rPr>
              <a:t> ở </a:t>
            </a:r>
            <a:r>
              <a:rPr lang="en-US" sz="2000" dirty="0" err="1" smtClean="0">
                <a:latin typeface="+mj-lt"/>
              </a:rPr>
              <a:t>hàng</a:t>
            </a:r>
            <a:r>
              <a:rPr lang="en-US" sz="2000" dirty="0" smtClean="0">
                <a:latin typeface="+mj-lt"/>
              </a:rPr>
              <a:t> </a:t>
            </a:r>
            <a:r>
              <a:rPr lang="en-US" sz="2000" dirty="0" err="1" smtClean="0">
                <a:latin typeface="+mj-lt"/>
              </a:rPr>
              <a:t>số</a:t>
            </a:r>
            <a:r>
              <a:rPr lang="en-US" sz="2000" dirty="0" smtClean="0">
                <a:latin typeface="+mj-lt"/>
              </a:rPr>
              <a:t> 3 </a:t>
            </a:r>
          </a:p>
          <a:p>
            <a:pPr marL="0" indent="0">
              <a:lnSpc>
                <a:spcPct val="150000"/>
              </a:lnSpc>
              <a:buFont typeface="Comfortaa Light"/>
              <a:buNone/>
            </a:pPr>
            <a:r>
              <a:rPr lang="en-US" sz="2000" dirty="0" smtClean="0">
                <a:latin typeface="+mj-lt"/>
                <a:sym typeface="Wingdings" panose="05000000000000000000" pitchFamily="2" charset="2"/>
              </a:rPr>
              <a:t> </a:t>
            </a:r>
            <a:r>
              <a:rPr lang="en-US" sz="2000" dirty="0" err="1" smtClean="0">
                <a:latin typeface="+mj-lt"/>
                <a:sym typeface="Wingdings" panose="05000000000000000000" pitchFamily="2" charset="2"/>
              </a:rPr>
              <a:t>Nguyên</a:t>
            </a:r>
            <a:r>
              <a:rPr lang="en-US" sz="2000" dirty="0" smtClean="0">
                <a:latin typeface="+mj-lt"/>
                <a:sym typeface="Wingdings" panose="05000000000000000000" pitchFamily="2" charset="2"/>
              </a:rPr>
              <a:t> </a:t>
            </a:r>
            <a:r>
              <a:rPr lang="en-US" sz="2000" dirty="0" err="1" smtClean="0">
                <a:latin typeface="+mj-lt"/>
                <a:sym typeface="Wingdings" panose="05000000000000000000" pitchFamily="2" charset="2"/>
              </a:rPr>
              <a:t>tố</a:t>
            </a:r>
            <a:r>
              <a:rPr lang="en-US" sz="2000" dirty="0" smtClean="0">
                <a:latin typeface="+mj-lt"/>
                <a:sym typeface="Wingdings" panose="05000000000000000000" pitchFamily="2" charset="2"/>
              </a:rPr>
              <a:t> X </a:t>
            </a:r>
            <a:r>
              <a:rPr lang="en-US" sz="2000" dirty="0" err="1" smtClean="0">
                <a:latin typeface="+mj-lt"/>
                <a:sym typeface="Wingdings" panose="05000000000000000000" pitchFamily="2" charset="2"/>
              </a:rPr>
              <a:t>thuộc</a:t>
            </a:r>
            <a:r>
              <a:rPr lang="en-US" sz="2000" dirty="0" smtClean="0">
                <a:latin typeface="+mj-lt"/>
                <a:sym typeface="Wingdings" panose="05000000000000000000" pitchFamily="2" charset="2"/>
              </a:rPr>
              <a:t> </a:t>
            </a:r>
            <a:r>
              <a:rPr lang="en-US" sz="2000" dirty="0" err="1" smtClean="0">
                <a:latin typeface="+mj-lt"/>
                <a:sym typeface="Wingdings" panose="05000000000000000000" pitchFamily="2" charset="2"/>
              </a:rPr>
              <a:t>chu</a:t>
            </a:r>
            <a:r>
              <a:rPr lang="en-US" sz="2000" dirty="0" smtClean="0">
                <a:latin typeface="+mj-lt"/>
                <a:sym typeface="Wingdings" panose="05000000000000000000" pitchFamily="2" charset="2"/>
              </a:rPr>
              <a:t> </a:t>
            </a:r>
            <a:r>
              <a:rPr lang="en-US" sz="2000" dirty="0" err="1" smtClean="0">
                <a:latin typeface="+mj-lt"/>
                <a:sym typeface="Wingdings" panose="05000000000000000000" pitchFamily="2" charset="2"/>
              </a:rPr>
              <a:t>kì</a:t>
            </a:r>
            <a:r>
              <a:rPr lang="en-US" sz="2000" dirty="0" smtClean="0">
                <a:latin typeface="+mj-lt"/>
                <a:sym typeface="Wingdings" panose="05000000000000000000" pitchFamily="2" charset="2"/>
              </a:rPr>
              <a:t> 3  </a:t>
            </a:r>
            <a:r>
              <a:rPr lang="en-US" sz="2000" dirty="0" err="1" smtClean="0">
                <a:latin typeface="+mj-lt"/>
                <a:sym typeface="Wingdings" panose="05000000000000000000" pitchFamily="2" charset="2"/>
              </a:rPr>
              <a:t>có</a:t>
            </a:r>
            <a:r>
              <a:rPr lang="en-US" sz="2000" dirty="0" smtClean="0">
                <a:latin typeface="+mj-lt"/>
                <a:sym typeface="Wingdings" panose="05000000000000000000" pitchFamily="2" charset="2"/>
              </a:rPr>
              <a:t> 3 </a:t>
            </a:r>
            <a:r>
              <a:rPr lang="en-US" sz="2000" dirty="0" err="1" smtClean="0">
                <a:latin typeface="+mj-lt"/>
                <a:sym typeface="Wingdings" panose="05000000000000000000" pitchFamily="2" charset="2"/>
              </a:rPr>
              <a:t>lớp</a:t>
            </a:r>
            <a:r>
              <a:rPr lang="en-US" sz="2000" dirty="0" smtClean="0">
                <a:latin typeface="+mj-lt"/>
                <a:sym typeface="Wingdings" panose="05000000000000000000" pitchFamily="2" charset="2"/>
              </a:rPr>
              <a:t> electron</a:t>
            </a:r>
            <a:endParaRPr lang="en-US" sz="2000"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circle(in)">
                                      <p:cBhvr>
                                        <p:cTn id="7" dur="20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48" grpId="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713"/>
        <p:cNvGrpSpPr/>
        <p:nvPr/>
      </p:nvGrpSpPr>
      <p:grpSpPr>
        <a:xfrm>
          <a:off x="0" y="0"/>
          <a:ext cx="0" cy="0"/>
          <a:chOff x="0" y="0"/>
          <a:chExt cx="0" cy="0"/>
        </a:xfrm>
      </p:grpSpPr>
      <p:grpSp>
        <p:nvGrpSpPr>
          <p:cNvPr id="717" name="Google Shape;717;p49"/>
          <p:cNvGrpSpPr/>
          <p:nvPr/>
        </p:nvGrpSpPr>
        <p:grpSpPr>
          <a:xfrm>
            <a:off x="8138483" y="4086280"/>
            <a:ext cx="1119757" cy="830619"/>
            <a:chOff x="6224675" y="2055325"/>
            <a:chExt cx="920550" cy="682850"/>
          </a:xfrm>
        </p:grpSpPr>
        <p:sp>
          <p:nvSpPr>
            <p:cNvPr id="718" name="Google Shape;718;p49"/>
            <p:cNvSpPr/>
            <p:nvPr/>
          </p:nvSpPr>
          <p:spPr>
            <a:xfrm>
              <a:off x="6225025" y="2055525"/>
              <a:ext cx="920200" cy="682650"/>
            </a:xfrm>
            <a:custGeom>
              <a:avLst/>
              <a:gdLst/>
              <a:ahLst/>
              <a:cxnLst/>
              <a:rect l="l" t="t" r="r" b="b"/>
              <a:pathLst>
                <a:path w="36808" h="27306" extrusionOk="0">
                  <a:moveTo>
                    <a:pt x="31985" y="9664"/>
                  </a:moveTo>
                  <a:cubicBezTo>
                    <a:pt x="32506" y="9664"/>
                    <a:pt x="33094" y="9778"/>
                    <a:pt x="33607" y="10000"/>
                  </a:cubicBezTo>
                  <a:cubicBezTo>
                    <a:pt x="33010" y="10705"/>
                    <a:pt x="32305" y="11139"/>
                    <a:pt x="31492" y="11573"/>
                  </a:cubicBezTo>
                  <a:cubicBezTo>
                    <a:pt x="31383" y="10922"/>
                    <a:pt x="31275" y="10353"/>
                    <a:pt x="31166" y="9783"/>
                  </a:cubicBezTo>
                  <a:cubicBezTo>
                    <a:pt x="31397" y="9703"/>
                    <a:pt x="31679" y="9664"/>
                    <a:pt x="31985" y="9664"/>
                  </a:cubicBezTo>
                  <a:close/>
                  <a:moveTo>
                    <a:pt x="4313" y="16754"/>
                  </a:moveTo>
                  <a:cubicBezTo>
                    <a:pt x="4395" y="17161"/>
                    <a:pt x="4449" y="17486"/>
                    <a:pt x="4530" y="17920"/>
                  </a:cubicBezTo>
                  <a:cubicBezTo>
                    <a:pt x="4178" y="17893"/>
                    <a:pt x="3907" y="17812"/>
                    <a:pt x="3825" y="17514"/>
                  </a:cubicBezTo>
                  <a:cubicBezTo>
                    <a:pt x="3744" y="17188"/>
                    <a:pt x="3988" y="16971"/>
                    <a:pt x="4313" y="16754"/>
                  </a:cubicBezTo>
                  <a:close/>
                  <a:moveTo>
                    <a:pt x="17356" y="963"/>
                  </a:moveTo>
                  <a:cubicBezTo>
                    <a:pt x="19494" y="963"/>
                    <a:pt x="21581" y="1369"/>
                    <a:pt x="23571" y="2134"/>
                  </a:cubicBezTo>
                  <a:cubicBezTo>
                    <a:pt x="24358" y="2433"/>
                    <a:pt x="25036" y="2894"/>
                    <a:pt x="25687" y="3409"/>
                  </a:cubicBezTo>
                  <a:cubicBezTo>
                    <a:pt x="27152" y="4603"/>
                    <a:pt x="28237" y="6067"/>
                    <a:pt x="29213" y="7668"/>
                  </a:cubicBezTo>
                  <a:cubicBezTo>
                    <a:pt x="29945" y="8888"/>
                    <a:pt x="30325" y="10217"/>
                    <a:pt x="30461" y="11628"/>
                  </a:cubicBezTo>
                  <a:cubicBezTo>
                    <a:pt x="30461" y="11763"/>
                    <a:pt x="30461" y="11899"/>
                    <a:pt x="30461" y="12089"/>
                  </a:cubicBezTo>
                  <a:cubicBezTo>
                    <a:pt x="30244" y="12224"/>
                    <a:pt x="30027" y="12360"/>
                    <a:pt x="29783" y="12469"/>
                  </a:cubicBezTo>
                  <a:cubicBezTo>
                    <a:pt x="27640" y="13553"/>
                    <a:pt x="25416" y="14394"/>
                    <a:pt x="23110" y="15072"/>
                  </a:cubicBezTo>
                  <a:cubicBezTo>
                    <a:pt x="19313" y="16212"/>
                    <a:pt x="15488" y="17215"/>
                    <a:pt x="11583" y="17812"/>
                  </a:cubicBezTo>
                  <a:cubicBezTo>
                    <a:pt x="10009" y="18056"/>
                    <a:pt x="8436" y="18219"/>
                    <a:pt x="6836" y="18219"/>
                  </a:cubicBezTo>
                  <a:cubicBezTo>
                    <a:pt x="6429" y="18219"/>
                    <a:pt x="6022" y="18192"/>
                    <a:pt x="5588" y="18164"/>
                  </a:cubicBezTo>
                  <a:cubicBezTo>
                    <a:pt x="5371" y="17622"/>
                    <a:pt x="5290" y="17134"/>
                    <a:pt x="5263" y="16646"/>
                  </a:cubicBezTo>
                  <a:cubicBezTo>
                    <a:pt x="5046" y="13960"/>
                    <a:pt x="5615" y="11411"/>
                    <a:pt x="6673" y="8942"/>
                  </a:cubicBezTo>
                  <a:cubicBezTo>
                    <a:pt x="7541" y="6908"/>
                    <a:pt x="8843" y="5199"/>
                    <a:pt x="10579" y="3789"/>
                  </a:cubicBezTo>
                  <a:cubicBezTo>
                    <a:pt x="11745" y="2867"/>
                    <a:pt x="12993" y="2026"/>
                    <a:pt x="14403" y="1483"/>
                  </a:cubicBezTo>
                  <a:cubicBezTo>
                    <a:pt x="15217" y="1158"/>
                    <a:pt x="16085" y="995"/>
                    <a:pt x="16953" y="968"/>
                  </a:cubicBezTo>
                  <a:cubicBezTo>
                    <a:pt x="17088" y="965"/>
                    <a:pt x="17222" y="963"/>
                    <a:pt x="17356" y="963"/>
                  </a:cubicBezTo>
                  <a:close/>
                  <a:moveTo>
                    <a:pt x="32874" y="7977"/>
                  </a:moveTo>
                  <a:cubicBezTo>
                    <a:pt x="33209" y="7977"/>
                    <a:pt x="33544" y="8014"/>
                    <a:pt x="33878" y="8102"/>
                  </a:cubicBezTo>
                  <a:cubicBezTo>
                    <a:pt x="34258" y="8210"/>
                    <a:pt x="34638" y="8346"/>
                    <a:pt x="34990" y="8536"/>
                  </a:cubicBezTo>
                  <a:cubicBezTo>
                    <a:pt x="35479" y="8780"/>
                    <a:pt x="35696" y="9214"/>
                    <a:pt x="35696" y="9756"/>
                  </a:cubicBezTo>
                  <a:cubicBezTo>
                    <a:pt x="35723" y="10299"/>
                    <a:pt x="35533" y="10787"/>
                    <a:pt x="35289" y="11248"/>
                  </a:cubicBezTo>
                  <a:cubicBezTo>
                    <a:pt x="34801" y="12224"/>
                    <a:pt x="34123" y="13092"/>
                    <a:pt x="33309" y="13852"/>
                  </a:cubicBezTo>
                  <a:cubicBezTo>
                    <a:pt x="31383" y="15615"/>
                    <a:pt x="29213" y="16971"/>
                    <a:pt x="26745" y="17812"/>
                  </a:cubicBezTo>
                  <a:cubicBezTo>
                    <a:pt x="23192" y="19005"/>
                    <a:pt x="19611" y="19982"/>
                    <a:pt x="15950" y="20633"/>
                  </a:cubicBezTo>
                  <a:cubicBezTo>
                    <a:pt x="14783" y="20850"/>
                    <a:pt x="13617" y="20985"/>
                    <a:pt x="12423" y="21121"/>
                  </a:cubicBezTo>
                  <a:cubicBezTo>
                    <a:pt x="10850" y="21311"/>
                    <a:pt x="9277" y="21446"/>
                    <a:pt x="7677" y="21474"/>
                  </a:cubicBezTo>
                  <a:cubicBezTo>
                    <a:pt x="7464" y="21478"/>
                    <a:pt x="7251" y="21481"/>
                    <a:pt x="7037" y="21481"/>
                  </a:cubicBezTo>
                  <a:cubicBezTo>
                    <a:pt x="6023" y="21481"/>
                    <a:pt x="5001" y="21412"/>
                    <a:pt x="4015" y="21121"/>
                  </a:cubicBezTo>
                  <a:cubicBezTo>
                    <a:pt x="3256" y="20931"/>
                    <a:pt x="2550" y="20633"/>
                    <a:pt x="1926" y="20117"/>
                  </a:cubicBezTo>
                  <a:cubicBezTo>
                    <a:pt x="1167" y="19466"/>
                    <a:pt x="950" y="18680"/>
                    <a:pt x="1194" y="17758"/>
                  </a:cubicBezTo>
                  <a:cubicBezTo>
                    <a:pt x="1438" y="16781"/>
                    <a:pt x="1981" y="16022"/>
                    <a:pt x="2794" y="15479"/>
                  </a:cubicBezTo>
                  <a:cubicBezTo>
                    <a:pt x="3039" y="15316"/>
                    <a:pt x="3283" y="15181"/>
                    <a:pt x="3527" y="15072"/>
                  </a:cubicBezTo>
                  <a:cubicBezTo>
                    <a:pt x="3717" y="14964"/>
                    <a:pt x="3934" y="14910"/>
                    <a:pt x="4151" y="14855"/>
                  </a:cubicBezTo>
                  <a:cubicBezTo>
                    <a:pt x="4341" y="15100"/>
                    <a:pt x="4259" y="15371"/>
                    <a:pt x="4232" y="15588"/>
                  </a:cubicBezTo>
                  <a:cubicBezTo>
                    <a:pt x="3961" y="15832"/>
                    <a:pt x="3662" y="16049"/>
                    <a:pt x="3445" y="16293"/>
                  </a:cubicBezTo>
                  <a:cubicBezTo>
                    <a:pt x="2523" y="17269"/>
                    <a:pt x="2822" y="18381"/>
                    <a:pt x="4124" y="18734"/>
                  </a:cubicBezTo>
                  <a:cubicBezTo>
                    <a:pt x="5053" y="18983"/>
                    <a:pt x="6020" y="19100"/>
                    <a:pt x="6993" y="19100"/>
                  </a:cubicBezTo>
                  <a:cubicBezTo>
                    <a:pt x="7185" y="19100"/>
                    <a:pt x="7376" y="19096"/>
                    <a:pt x="7568" y="19087"/>
                  </a:cubicBezTo>
                  <a:cubicBezTo>
                    <a:pt x="9982" y="19005"/>
                    <a:pt x="12369" y="18598"/>
                    <a:pt x="14756" y="18137"/>
                  </a:cubicBezTo>
                  <a:cubicBezTo>
                    <a:pt x="18065" y="17514"/>
                    <a:pt x="21320" y="16564"/>
                    <a:pt x="24575" y="15588"/>
                  </a:cubicBezTo>
                  <a:cubicBezTo>
                    <a:pt x="26202" y="15127"/>
                    <a:pt x="27803" y="14476"/>
                    <a:pt x="29322" y="13716"/>
                  </a:cubicBezTo>
                  <a:cubicBezTo>
                    <a:pt x="30922" y="12930"/>
                    <a:pt x="32441" y="12007"/>
                    <a:pt x="33851" y="10922"/>
                  </a:cubicBezTo>
                  <a:cubicBezTo>
                    <a:pt x="34068" y="10760"/>
                    <a:pt x="34258" y="10570"/>
                    <a:pt x="34394" y="10353"/>
                  </a:cubicBezTo>
                  <a:cubicBezTo>
                    <a:pt x="34692" y="9919"/>
                    <a:pt x="34584" y="9458"/>
                    <a:pt x="34123" y="9214"/>
                  </a:cubicBezTo>
                  <a:cubicBezTo>
                    <a:pt x="33824" y="9051"/>
                    <a:pt x="33499" y="8942"/>
                    <a:pt x="33173" y="8915"/>
                  </a:cubicBezTo>
                  <a:cubicBezTo>
                    <a:pt x="32522" y="8834"/>
                    <a:pt x="31871" y="8807"/>
                    <a:pt x="31193" y="8780"/>
                  </a:cubicBezTo>
                  <a:cubicBezTo>
                    <a:pt x="30868" y="8753"/>
                    <a:pt x="30868" y="8780"/>
                    <a:pt x="30759" y="8319"/>
                  </a:cubicBezTo>
                  <a:cubicBezTo>
                    <a:pt x="31474" y="8135"/>
                    <a:pt x="32176" y="7977"/>
                    <a:pt x="32874" y="7977"/>
                  </a:cubicBezTo>
                  <a:close/>
                  <a:moveTo>
                    <a:pt x="30379" y="17161"/>
                  </a:moveTo>
                  <a:lnTo>
                    <a:pt x="30379" y="17161"/>
                  </a:lnTo>
                  <a:cubicBezTo>
                    <a:pt x="30108" y="18924"/>
                    <a:pt x="29430" y="20334"/>
                    <a:pt x="28399" y="21582"/>
                  </a:cubicBezTo>
                  <a:cubicBezTo>
                    <a:pt x="27559" y="22586"/>
                    <a:pt x="26555" y="23427"/>
                    <a:pt x="25443" y="24132"/>
                  </a:cubicBezTo>
                  <a:cubicBezTo>
                    <a:pt x="23788" y="25190"/>
                    <a:pt x="21998" y="25868"/>
                    <a:pt x="20018" y="26139"/>
                  </a:cubicBezTo>
                  <a:cubicBezTo>
                    <a:pt x="18928" y="26288"/>
                    <a:pt x="17838" y="26414"/>
                    <a:pt x="16727" y="26414"/>
                  </a:cubicBezTo>
                  <a:cubicBezTo>
                    <a:pt x="16621" y="26414"/>
                    <a:pt x="16516" y="26412"/>
                    <a:pt x="16411" y="26410"/>
                  </a:cubicBezTo>
                  <a:cubicBezTo>
                    <a:pt x="13319" y="26302"/>
                    <a:pt x="10687" y="25081"/>
                    <a:pt x="8436" y="22993"/>
                  </a:cubicBezTo>
                  <a:cubicBezTo>
                    <a:pt x="8301" y="22884"/>
                    <a:pt x="8192" y="22721"/>
                    <a:pt x="8056" y="22586"/>
                  </a:cubicBezTo>
                  <a:cubicBezTo>
                    <a:pt x="8192" y="22396"/>
                    <a:pt x="8382" y="22450"/>
                    <a:pt x="8518" y="22423"/>
                  </a:cubicBezTo>
                  <a:cubicBezTo>
                    <a:pt x="10959" y="22287"/>
                    <a:pt x="13400" y="22070"/>
                    <a:pt x="15787" y="21663"/>
                  </a:cubicBezTo>
                  <a:cubicBezTo>
                    <a:pt x="18770" y="21148"/>
                    <a:pt x="21673" y="20416"/>
                    <a:pt x="24548" y="19548"/>
                  </a:cubicBezTo>
                  <a:cubicBezTo>
                    <a:pt x="25823" y="19168"/>
                    <a:pt x="27125" y="18843"/>
                    <a:pt x="28291" y="18219"/>
                  </a:cubicBezTo>
                  <a:cubicBezTo>
                    <a:pt x="28752" y="18002"/>
                    <a:pt x="29186" y="17785"/>
                    <a:pt x="29620" y="17541"/>
                  </a:cubicBezTo>
                  <a:cubicBezTo>
                    <a:pt x="29837" y="17432"/>
                    <a:pt x="30054" y="17324"/>
                    <a:pt x="30379" y="17161"/>
                  </a:cubicBezTo>
                  <a:close/>
                  <a:moveTo>
                    <a:pt x="17547" y="0"/>
                  </a:moveTo>
                  <a:cubicBezTo>
                    <a:pt x="16359" y="0"/>
                    <a:pt x="15205" y="200"/>
                    <a:pt x="14051" y="615"/>
                  </a:cubicBezTo>
                  <a:cubicBezTo>
                    <a:pt x="12749" y="1104"/>
                    <a:pt x="11610" y="1836"/>
                    <a:pt x="10498" y="2677"/>
                  </a:cubicBezTo>
                  <a:cubicBezTo>
                    <a:pt x="8490" y="4223"/>
                    <a:pt x="6917" y="6122"/>
                    <a:pt x="5887" y="8454"/>
                  </a:cubicBezTo>
                  <a:cubicBezTo>
                    <a:pt x="5236" y="9973"/>
                    <a:pt x="4747" y="11546"/>
                    <a:pt x="4503" y="13201"/>
                  </a:cubicBezTo>
                  <a:cubicBezTo>
                    <a:pt x="4476" y="13391"/>
                    <a:pt x="4422" y="13553"/>
                    <a:pt x="4368" y="13743"/>
                  </a:cubicBezTo>
                  <a:cubicBezTo>
                    <a:pt x="4042" y="13852"/>
                    <a:pt x="3744" y="13933"/>
                    <a:pt x="3473" y="14042"/>
                  </a:cubicBezTo>
                  <a:cubicBezTo>
                    <a:pt x="1737" y="14720"/>
                    <a:pt x="597" y="15913"/>
                    <a:pt x="218" y="17785"/>
                  </a:cubicBezTo>
                  <a:cubicBezTo>
                    <a:pt x="1" y="18978"/>
                    <a:pt x="380" y="19928"/>
                    <a:pt x="1221" y="20714"/>
                  </a:cubicBezTo>
                  <a:cubicBezTo>
                    <a:pt x="1954" y="21392"/>
                    <a:pt x="2794" y="21772"/>
                    <a:pt x="3717" y="22043"/>
                  </a:cubicBezTo>
                  <a:cubicBezTo>
                    <a:pt x="4530" y="22260"/>
                    <a:pt x="5344" y="22369"/>
                    <a:pt x="6185" y="22423"/>
                  </a:cubicBezTo>
                  <a:cubicBezTo>
                    <a:pt x="6592" y="22423"/>
                    <a:pt x="6863" y="22586"/>
                    <a:pt x="7161" y="22884"/>
                  </a:cubicBezTo>
                  <a:cubicBezTo>
                    <a:pt x="9792" y="25759"/>
                    <a:pt x="13047" y="27251"/>
                    <a:pt x="16953" y="27305"/>
                  </a:cubicBezTo>
                  <a:cubicBezTo>
                    <a:pt x="18092" y="27305"/>
                    <a:pt x="19177" y="27170"/>
                    <a:pt x="20289" y="27007"/>
                  </a:cubicBezTo>
                  <a:cubicBezTo>
                    <a:pt x="23273" y="26600"/>
                    <a:pt x="25850" y="25325"/>
                    <a:pt x="28020" y="23264"/>
                  </a:cubicBezTo>
                  <a:cubicBezTo>
                    <a:pt x="29864" y="21528"/>
                    <a:pt x="31030" y="19439"/>
                    <a:pt x="31356" y="16917"/>
                  </a:cubicBezTo>
                  <a:cubicBezTo>
                    <a:pt x="31383" y="16646"/>
                    <a:pt x="31492" y="16429"/>
                    <a:pt x="31736" y="16293"/>
                  </a:cubicBezTo>
                  <a:cubicBezTo>
                    <a:pt x="31925" y="16184"/>
                    <a:pt x="32061" y="16076"/>
                    <a:pt x="32224" y="15967"/>
                  </a:cubicBezTo>
                  <a:cubicBezTo>
                    <a:pt x="33607" y="15018"/>
                    <a:pt x="34719" y="13798"/>
                    <a:pt x="35696" y="12441"/>
                  </a:cubicBezTo>
                  <a:cubicBezTo>
                    <a:pt x="36157" y="11790"/>
                    <a:pt x="36482" y="11085"/>
                    <a:pt x="36645" y="10326"/>
                  </a:cubicBezTo>
                  <a:cubicBezTo>
                    <a:pt x="36808" y="9431"/>
                    <a:pt x="36482" y="8237"/>
                    <a:pt x="35397" y="7668"/>
                  </a:cubicBezTo>
                  <a:cubicBezTo>
                    <a:pt x="34665" y="7288"/>
                    <a:pt x="33906" y="7098"/>
                    <a:pt x="33092" y="7044"/>
                  </a:cubicBezTo>
                  <a:cubicBezTo>
                    <a:pt x="33025" y="7042"/>
                    <a:pt x="32958" y="7041"/>
                    <a:pt x="32891" y="7041"/>
                  </a:cubicBezTo>
                  <a:cubicBezTo>
                    <a:pt x="32016" y="7041"/>
                    <a:pt x="31182" y="7208"/>
                    <a:pt x="30325" y="7586"/>
                  </a:cubicBezTo>
                  <a:cubicBezTo>
                    <a:pt x="30190" y="7369"/>
                    <a:pt x="30081" y="7234"/>
                    <a:pt x="30000" y="7071"/>
                  </a:cubicBezTo>
                  <a:cubicBezTo>
                    <a:pt x="28996" y="5254"/>
                    <a:pt x="27586" y="3789"/>
                    <a:pt x="25985" y="2514"/>
                  </a:cubicBezTo>
                  <a:cubicBezTo>
                    <a:pt x="25307" y="1944"/>
                    <a:pt x="24548" y="1510"/>
                    <a:pt x="23707" y="1212"/>
                  </a:cubicBezTo>
                  <a:cubicBezTo>
                    <a:pt x="21944" y="507"/>
                    <a:pt x="20072" y="127"/>
                    <a:pt x="18174" y="19"/>
                  </a:cubicBezTo>
                  <a:cubicBezTo>
                    <a:pt x="17964" y="7"/>
                    <a:pt x="17755" y="0"/>
                    <a:pt x="17547" y="0"/>
                  </a:cubicBezTo>
                  <a:close/>
                </a:path>
              </a:pathLst>
            </a:custGeom>
            <a:solidFill>
              <a:srgbClr val="ED6A30"/>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9" name="Google Shape;719;p49"/>
            <p:cNvGrpSpPr/>
            <p:nvPr/>
          </p:nvGrpSpPr>
          <p:grpSpPr>
            <a:xfrm>
              <a:off x="6224675" y="2055325"/>
              <a:ext cx="920225" cy="682650"/>
              <a:chOff x="2734175" y="518275"/>
              <a:chExt cx="920225" cy="682650"/>
            </a:xfrm>
          </p:grpSpPr>
          <p:sp>
            <p:nvSpPr>
              <p:cNvPr id="720" name="Google Shape;720;p49"/>
              <p:cNvSpPr/>
              <p:nvPr/>
            </p:nvSpPr>
            <p:spPr>
              <a:xfrm>
                <a:off x="2734175" y="518275"/>
                <a:ext cx="920225" cy="682650"/>
              </a:xfrm>
              <a:custGeom>
                <a:avLst/>
                <a:gdLst/>
                <a:ahLst/>
                <a:cxnLst/>
                <a:rect l="l" t="t" r="r" b="b"/>
                <a:pathLst>
                  <a:path w="36809" h="27306" extrusionOk="0">
                    <a:moveTo>
                      <a:pt x="31950" y="9657"/>
                    </a:moveTo>
                    <a:cubicBezTo>
                      <a:pt x="32482" y="9657"/>
                      <a:pt x="33096" y="9771"/>
                      <a:pt x="33607" y="10001"/>
                    </a:cubicBezTo>
                    <a:cubicBezTo>
                      <a:pt x="33011" y="10706"/>
                      <a:pt x="32306" y="11140"/>
                      <a:pt x="31492" y="11574"/>
                    </a:cubicBezTo>
                    <a:cubicBezTo>
                      <a:pt x="31383" y="10923"/>
                      <a:pt x="31275" y="10326"/>
                      <a:pt x="31193" y="9756"/>
                    </a:cubicBezTo>
                    <a:cubicBezTo>
                      <a:pt x="31402" y="9690"/>
                      <a:pt x="31664" y="9657"/>
                      <a:pt x="31950" y="9657"/>
                    </a:cubicBezTo>
                    <a:close/>
                    <a:moveTo>
                      <a:pt x="4341" y="16754"/>
                    </a:moveTo>
                    <a:cubicBezTo>
                      <a:pt x="4395" y="17161"/>
                      <a:pt x="4476" y="17487"/>
                      <a:pt x="4531" y="17894"/>
                    </a:cubicBezTo>
                    <a:cubicBezTo>
                      <a:pt x="4178" y="17866"/>
                      <a:pt x="3907" y="17785"/>
                      <a:pt x="3825" y="17514"/>
                    </a:cubicBezTo>
                    <a:cubicBezTo>
                      <a:pt x="3771" y="17188"/>
                      <a:pt x="3988" y="16971"/>
                      <a:pt x="4341" y="16754"/>
                    </a:cubicBezTo>
                    <a:close/>
                    <a:moveTo>
                      <a:pt x="17383" y="964"/>
                    </a:moveTo>
                    <a:cubicBezTo>
                      <a:pt x="19518" y="964"/>
                      <a:pt x="21581" y="1369"/>
                      <a:pt x="23572" y="2135"/>
                    </a:cubicBezTo>
                    <a:cubicBezTo>
                      <a:pt x="24358" y="2433"/>
                      <a:pt x="25063" y="2867"/>
                      <a:pt x="25714" y="3410"/>
                    </a:cubicBezTo>
                    <a:cubicBezTo>
                      <a:pt x="27152" y="4576"/>
                      <a:pt x="28264" y="6068"/>
                      <a:pt x="29213" y="7668"/>
                    </a:cubicBezTo>
                    <a:cubicBezTo>
                      <a:pt x="29946" y="8861"/>
                      <a:pt x="30325" y="10190"/>
                      <a:pt x="30461" y="11601"/>
                    </a:cubicBezTo>
                    <a:cubicBezTo>
                      <a:pt x="30461" y="11737"/>
                      <a:pt x="30461" y="11899"/>
                      <a:pt x="30461" y="12089"/>
                    </a:cubicBezTo>
                    <a:cubicBezTo>
                      <a:pt x="30244" y="12198"/>
                      <a:pt x="30027" y="12333"/>
                      <a:pt x="29810" y="12469"/>
                    </a:cubicBezTo>
                    <a:cubicBezTo>
                      <a:pt x="27640" y="13527"/>
                      <a:pt x="25416" y="14395"/>
                      <a:pt x="23111" y="15073"/>
                    </a:cubicBezTo>
                    <a:cubicBezTo>
                      <a:pt x="19340" y="16212"/>
                      <a:pt x="15489" y="17188"/>
                      <a:pt x="11583" y="17812"/>
                    </a:cubicBezTo>
                    <a:cubicBezTo>
                      <a:pt x="10010" y="18056"/>
                      <a:pt x="8437" y="18192"/>
                      <a:pt x="6836" y="18219"/>
                    </a:cubicBezTo>
                    <a:cubicBezTo>
                      <a:pt x="6429" y="18219"/>
                      <a:pt x="6050" y="18165"/>
                      <a:pt x="5588" y="18165"/>
                    </a:cubicBezTo>
                    <a:cubicBezTo>
                      <a:pt x="5372" y="17622"/>
                      <a:pt x="5317" y="17134"/>
                      <a:pt x="5263" y="16619"/>
                    </a:cubicBezTo>
                    <a:cubicBezTo>
                      <a:pt x="5073" y="13934"/>
                      <a:pt x="5616" y="11411"/>
                      <a:pt x="6673" y="8943"/>
                    </a:cubicBezTo>
                    <a:cubicBezTo>
                      <a:pt x="7541" y="6881"/>
                      <a:pt x="8870" y="5173"/>
                      <a:pt x="10579" y="3789"/>
                    </a:cubicBezTo>
                    <a:cubicBezTo>
                      <a:pt x="11746" y="2840"/>
                      <a:pt x="12993" y="2026"/>
                      <a:pt x="14404" y="1484"/>
                    </a:cubicBezTo>
                    <a:cubicBezTo>
                      <a:pt x="15245" y="1158"/>
                      <a:pt x="16085" y="995"/>
                      <a:pt x="16981" y="968"/>
                    </a:cubicBezTo>
                    <a:cubicBezTo>
                      <a:pt x="17115" y="965"/>
                      <a:pt x="17249" y="964"/>
                      <a:pt x="17383" y="964"/>
                    </a:cubicBezTo>
                    <a:close/>
                    <a:moveTo>
                      <a:pt x="32888" y="7977"/>
                    </a:moveTo>
                    <a:cubicBezTo>
                      <a:pt x="33225" y="7977"/>
                      <a:pt x="33562" y="8014"/>
                      <a:pt x="33906" y="8102"/>
                    </a:cubicBezTo>
                    <a:cubicBezTo>
                      <a:pt x="34286" y="8210"/>
                      <a:pt x="34665" y="8346"/>
                      <a:pt x="35018" y="8536"/>
                    </a:cubicBezTo>
                    <a:cubicBezTo>
                      <a:pt x="35479" y="8780"/>
                      <a:pt x="35723" y="9214"/>
                      <a:pt x="35723" y="9756"/>
                    </a:cubicBezTo>
                    <a:cubicBezTo>
                      <a:pt x="35723" y="10299"/>
                      <a:pt x="35560" y="10787"/>
                      <a:pt x="35316" y="11248"/>
                    </a:cubicBezTo>
                    <a:cubicBezTo>
                      <a:pt x="34801" y="12225"/>
                      <a:pt x="34123" y="13093"/>
                      <a:pt x="33336" y="13825"/>
                    </a:cubicBezTo>
                    <a:cubicBezTo>
                      <a:pt x="31410" y="15588"/>
                      <a:pt x="29241" y="16971"/>
                      <a:pt x="26745" y="17812"/>
                    </a:cubicBezTo>
                    <a:cubicBezTo>
                      <a:pt x="23219" y="19006"/>
                      <a:pt x="19612" y="19955"/>
                      <a:pt x="15950" y="20633"/>
                    </a:cubicBezTo>
                    <a:cubicBezTo>
                      <a:pt x="14783" y="20823"/>
                      <a:pt x="13617" y="20986"/>
                      <a:pt x="12451" y="21121"/>
                    </a:cubicBezTo>
                    <a:cubicBezTo>
                      <a:pt x="10851" y="21284"/>
                      <a:pt x="9277" y="21420"/>
                      <a:pt x="7704" y="21474"/>
                    </a:cubicBezTo>
                    <a:cubicBezTo>
                      <a:pt x="7487" y="21479"/>
                      <a:pt x="7270" y="21482"/>
                      <a:pt x="7055" y="21482"/>
                    </a:cubicBezTo>
                    <a:cubicBezTo>
                      <a:pt x="6031" y="21482"/>
                      <a:pt x="5023" y="21413"/>
                      <a:pt x="4015" y="21121"/>
                    </a:cubicBezTo>
                    <a:cubicBezTo>
                      <a:pt x="3256" y="20904"/>
                      <a:pt x="2551" y="20606"/>
                      <a:pt x="1954" y="20091"/>
                    </a:cubicBezTo>
                    <a:cubicBezTo>
                      <a:pt x="1194" y="19467"/>
                      <a:pt x="977" y="18680"/>
                      <a:pt x="1194" y="17731"/>
                    </a:cubicBezTo>
                    <a:cubicBezTo>
                      <a:pt x="1439" y="16782"/>
                      <a:pt x="1981" y="16022"/>
                      <a:pt x="2795" y="15480"/>
                    </a:cubicBezTo>
                    <a:cubicBezTo>
                      <a:pt x="3039" y="15317"/>
                      <a:pt x="3283" y="15181"/>
                      <a:pt x="3554" y="15046"/>
                    </a:cubicBezTo>
                    <a:cubicBezTo>
                      <a:pt x="3744" y="14964"/>
                      <a:pt x="3934" y="14910"/>
                      <a:pt x="4151" y="14829"/>
                    </a:cubicBezTo>
                    <a:cubicBezTo>
                      <a:pt x="4368" y="15100"/>
                      <a:pt x="4259" y="15344"/>
                      <a:pt x="4259" y="15588"/>
                    </a:cubicBezTo>
                    <a:cubicBezTo>
                      <a:pt x="3961" y="15832"/>
                      <a:pt x="3690" y="16049"/>
                      <a:pt x="3446" y="16293"/>
                    </a:cubicBezTo>
                    <a:cubicBezTo>
                      <a:pt x="2523" y="17270"/>
                      <a:pt x="2822" y="18382"/>
                      <a:pt x="4124" y="18734"/>
                    </a:cubicBezTo>
                    <a:cubicBezTo>
                      <a:pt x="5076" y="18984"/>
                      <a:pt x="6028" y="19101"/>
                      <a:pt x="6995" y="19101"/>
                    </a:cubicBezTo>
                    <a:cubicBezTo>
                      <a:pt x="7186" y="19101"/>
                      <a:pt x="7377" y="19096"/>
                      <a:pt x="7569" y="19087"/>
                    </a:cubicBezTo>
                    <a:cubicBezTo>
                      <a:pt x="10010" y="18979"/>
                      <a:pt x="12369" y="18572"/>
                      <a:pt x="14756" y="18138"/>
                    </a:cubicBezTo>
                    <a:cubicBezTo>
                      <a:pt x="18093" y="17487"/>
                      <a:pt x="21347" y="16565"/>
                      <a:pt x="24575" y="15588"/>
                    </a:cubicBezTo>
                    <a:cubicBezTo>
                      <a:pt x="26230" y="15100"/>
                      <a:pt x="27803" y="14476"/>
                      <a:pt x="29349" y="13717"/>
                    </a:cubicBezTo>
                    <a:cubicBezTo>
                      <a:pt x="30949" y="12930"/>
                      <a:pt x="32441" y="11981"/>
                      <a:pt x="33852" y="10896"/>
                    </a:cubicBezTo>
                    <a:cubicBezTo>
                      <a:pt x="34069" y="10760"/>
                      <a:pt x="34258" y="10543"/>
                      <a:pt x="34394" y="10353"/>
                    </a:cubicBezTo>
                    <a:cubicBezTo>
                      <a:pt x="34692" y="9919"/>
                      <a:pt x="34584" y="9458"/>
                      <a:pt x="34123" y="9214"/>
                    </a:cubicBezTo>
                    <a:cubicBezTo>
                      <a:pt x="33852" y="9051"/>
                      <a:pt x="33499" y="8943"/>
                      <a:pt x="33173" y="8916"/>
                    </a:cubicBezTo>
                    <a:cubicBezTo>
                      <a:pt x="32523" y="8834"/>
                      <a:pt x="31872" y="8807"/>
                      <a:pt x="31193" y="8780"/>
                    </a:cubicBezTo>
                    <a:cubicBezTo>
                      <a:pt x="30895" y="8753"/>
                      <a:pt x="30895" y="8780"/>
                      <a:pt x="30759" y="8319"/>
                    </a:cubicBezTo>
                    <a:cubicBezTo>
                      <a:pt x="31492" y="8136"/>
                      <a:pt x="32188" y="7977"/>
                      <a:pt x="32888" y="7977"/>
                    </a:cubicBezTo>
                    <a:close/>
                    <a:moveTo>
                      <a:pt x="30380" y="17161"/>
                    </a:moveTo>
                    <a:cubicBezTo>
                      <a:pt x="30108" y="18924"/>
                      <a:pt x="29430" y="20335"/>
                      <a:pt x="28400" y="21555"/>
                    </a:cubicBezTo>
                    <a:cubicBezTo>
                      <a:pt x="27559" y="22559"/>
                      <a:pt x="26555" y="23427"/>
                      <a:pt x="25443" y="24105"/>
                    </a:cubicBezTo>
                    <a:cubicBezTo>
                      <a:pt x="23789" y="25163"/>
                      <a:pt x="21998" y="25868"/>
                      <a:pt x="20046" y="26112"/>
                    </a:cubicBezTo>
                    <a:cubicBezTo>
                      <a:pt x="18988" y="26253"/>
                      <a:pt x="17952" y="26394"/>
                      <a:pt x="16918" y="26394"/>
                    </a:cubicBezTo>
                    <a:cubicBezTo>
                      <a:pt x="16758" y="26394"/>
                      <a:pt x="16598" y="26391"/>
                      <a:pt x="16438" y="26383"/>
                    </a:cubicBezTo>
                    <a:cubicBezTo>
                      <a:pt x="13319" y="26302"/>
                      <a:pt x="10688" y="25081"/>
                      <a:pt x="8437" y="22993"/>
                    </a:cubicBezTo>
                    <a:cubicBezTo>
                      <a:pt x="8301" y="22857"/>
                      <a:pt x="8192" y="22722"/>
                      <a:pt x="8057" y="22559"/>
                    </a:cubicBezTo>
                    <a:cubicBezTo>
                      <a:pt x="8143" y="22438"/>
                      <a:pt x="8251" y="22416"/>
                      <a:pt x="8354" y="22416"/>
                    </a:cubicBezTo>
                    <a:cubicBezTo>
                      <a:pt x="8412" y="22416"/>
                      <a:pt x="8469" y="22423"/>
                      <a:pt x="8518" y="22423"/>
                    </a:cubicBezTo>
                    <a:cubicBezTo>
                      <a:pt x="10959" y="22288"/>
                      <a:pt x="13400" y="22044"/>
                      <a:pt x="15787" y="21637"/>
                    </a:cubicBezTo>
                    <a:cubicBezTo>
                      <a:pt x="18771" y="21148"/>
                      <a:pt x="21673" y="20416"/>
                      <a:pt x="24575" y="19548"/>
                    </a:cubicBezTo>
                    <a:cubicBezTo>
                      <a:pt x="25823" y="19141"/>
                      <a:pt x="27125" y="18816"/>
                      <a:pt x="28318" y="18219"/>
                    </a:cubicBezTo>
                    <a:cubicBezTo>
                      <a:pt x="28752" y="17975"/>
                      <a:pt x="29186" y="17758"/>
                      <a:pt x="29647" y="17541"/>
                    </a:cubicBezTo>
                    <a:cubicBezTo>
                      <a:pt x="29837" y="17433"/>
                      <a:pt x="30054" y="17324"/>
                      <a:pt x="30380" y="17161"/>
                    </a:cubicBezTo>
                    <a:close/>
                    <a:moveTo>
                      <a:pt x="17547" y="1"/>
                    </a:moveTo>
                    <a:cubicBezTo>
                      <a:pt x="16360" y="1"/>
                      <a:pt x="15209" y="200"/>
                      <a:pt x="14078" y="616"/>
                    </a:cubicBezTo>
                    <a:cubicBezTo>
                      <a:pt x="12749" y="1104"/>
                      <a:pt x="11610" y="1836"/>
                      <a:pt x="10525" y="2677"/>
                    </a:cubicBezTo>
                    <a:cubicBezTo>
                      <a:pt x="8491" y="4223"/>
                      <a:pt x="6945" y="6095"/>
                      <a:pt x="5914" y="8455"/>
                    </a:cubicBezTo>
                    <a:cubicBezTo>
                      <a:pt x="5236" y="9973"/>
                      <a:pt x="4748" y="11547"/>
                      <a:pt x="4504" y="13201"/>
                    </a:cubicBezTo>
                    <a:cubicBezTo>
                      <a:pt x="4476" y="13391"/>
                      <a:pt x="4422" y="13554"/>
                      <a:pt x="4368" y="13744"/>
                    </a:cubicBezTo>
                    <a:cubicBezTo>
                      <a:pt x="4070" y="13852"/>
                      <a:pt x="3744" y="13934"/>
                      <a:pt x="3473" y="14042"/>
                    </a:cubicBezTo>
                    <a:cubicBezTo>
                      <a:pt x="1737" y="14720"/>
                      <a:pt x="598" y="15886"/>
                      <a:pt x="218" y="17785"/>
                    </a:cubicBezTo>
                    <a:cubicBezTo>
                      <a:pt x="1" y="18951"/>
                      <a:pt x="381" y="19928"/>
                      <a:pt x="1249" y="20714"/>
                    </a:cubicBezTo>
                    <a:cubicBezTo>
                      <a:pt x="1954" y="21393"/>
                      <a:pt x="2822" y="21772"/>
                      <a:pt x="3744" y="22016"/>
                    </a:cubicBezTo>
                    <a:cubicBezTo>
                      <a:pt x="4531" y="22261"/>
                      <a:pt x="5372" y="22369"/>
                      <a:pt x="6185" y="22396"/>
                    </a:cubicBezTo>
                    <a:cubicBezTo>
                      <a:pt x="6592" y="22423"/>
                      <a:pt x="6890" y="22586"/>
                      <a:pt x="7162" y="22884"/>
                    </a:cubicBezTo>
                    <a:cubicBezTo>
                      <a:pt x="9793" y="25760"/>
                      <a:pt x="13048" y="27251"/>
                      <a:pt x="16981" y="27306"/>
                    </a:cubicBezTo>
                    <a:cubicBezTo>
                      <a:pt x="18093" y="27306"/>
                      <a:pt x="19178" y="27170"/>
                      <a:pt x="20290" y="27007"/>
                    </a:cubicBezTo>
                    <a:cubicBezTo>
                      <a:pt x="23273" y="26600"/>
                      <a:pt x="25850" y="25326"/>
                      <a:pt x="28020" y="23264"/>
                    </a:cubicBezTo>
                    <a:cubicBezTo>
                      <a:pt x="29864" y="21528"/>
                      <a:pt x="31031" y="19440"/>
                      <a:pt x="31356" y="16917"/>
                    </a:cubicBezTo>
                    <a:cubicBezTo>
                      <a:pt x="31410" y="16646"/>
                      <a:pt x="31492" y="16429"/>
                      <a:pt x="31763" y="16293"/>
                    </a:cubicBezTo>
                    <a:cubicBezTo>
                      <a:pt x="31926" y="16185"/>
                      <a:pt x="32061" y="16076"/>
                      <a:pt x="32224" y="15968"/>
                    </a:cubicBezTo>
                    <a:cubicBezTo>
                      <a:pt x="33607" y="15018"/>
                      <a:pt x="34720" y="13798"/>
                      <a:pt x="35696" y="12442"/>
                    </a:cubicBezTo>
                    <a:cubicBezTo>
                      <a:pt x="36157" y="11791"/>
                      <a:pt x="36483" y="11086"/>
                      <a:pt x="36645" y="10299"/>
                    </a:cubicBezTo>
                    <a:cubicBezTo>
                      <a:pt x="36808" y="9431"/>
                      <a:pt x="36483" y="8238"/>
                      <a:pt x="35398" y="7668"/>
                    </a:cubicBezTo>
                    <a:cubicBezTo>
                      <a:pt x="34692" y="7288"/>
                      <a:pt x="33906" y="7071"/>
                      <a:pt x="33092" y="7044"/>
                    </a:cubicBezTo>
                    <a:cubicBezTo>
                      <a:pt x="33027" y="7042"/>
                      <a:pt x="32962" y="7041"/>
                      <a:pt x="32896" y="7041"/>
                    </a:cubicBezTo>
                    <a:cubicBezTo>
                      <a:pt x="32039" y="7041"/>
                      <a:pt x="31182" y="7208"/>
                      <a:pt x="30325" y="7587"/>
                    </a:cubicBezTo>
                    <a:cubicBezTo>
                      <a:pt x="30190" y="7370"/>
                      <a:pt x="30081" y="7234"/>
                      <a:pt x="30000" y="7071"/>
                    </a:cubicBezTo>
                    <a:cubicBezTo>
                      <a:pt x="28996" y="5227"/>
                      <a:pt x="27586" y="3789"/>
                      <a:pt x="25986" y="2487"/>
                    </a:cubicBezTo>
                    <a:cubicBezTo>
                      <a:pt x="25308" y="1945"/>
                      <a:pt x="24548" y="1511"/>
                      <a:pt x="23707" y="1185"/>
                    </a:cubicBezTo>
                    <a:cubicBezTo>
                      <a:pt x="21944" y="507"/>
                      <a:pt x="20100" y="128"/>
                      <a:pt x="18174" y="19"/>
                    </a:cubicBezTo>
                    <a:cubicBezTo>
                      <a:pt x="17964" y="7"/>
                      <a:pt x="17755" y="1"/>
                      <a:pt x="1754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9"/>
              <p:cNvSpPr/>
              <p:nvPr/>
            </p:nvSpPr>
            <p:spPr>
              <a:xfrm>
                <a:off x="2861000" y="542350"/>
                <a:ext cx="634725" cy="431425"/>
              </a:xfrm>
              <a:custGeom>
                <a:avLst/>
                <a:gdLst/>
                <a:ahLst/>
                <a:cxnLst/>
                <a:rect l="l" t="t" r="r" b="b"/>
                <a:pathLst>
                  <a:path w="25389" h="17257" extrusionOk="0">
                    <a:moveTo>
                      <a:pt x="12310" y="1"/>
                    </a:moveTo>
                    <a:cubicBezTo>
                      <a:pt x="12176" y="1"/>
                      <a:pt x="12042" y="2"/>
                      <a:pt x="11908" y="5"/>
                    </a:cubicBezTo>
                    <a:cubicBezTo>
                      <a:pt x="11012" y="32"/>
                      <a:pt x="10172" y="195"/>
                      <a:pt x="9331" y="521"/>
                    </a:cubicBezTo>
                    <a:cubicBezTo>
                      <a:pt x="7920" y="1063"/>
                      <a:pt x="6673" y="1877"/>
                      <a:pt x="5506" y="2826"/>
                    </a:cubicBezTo>
                    <a:cubicBezTo>
                      <a:pt x="3797" y="4210"/>
                      <a:pt x="2468" y="5918"/>
                      <a:pt x="1600" y="7980"/>
                    </a:cubicBezTo>
                    <a:cubicBezTo>
                      <a:pt x="543" y="10448"/>
                      <a:pt x="0" y="12971"/>
                      <a:pt x="190" y="15656"/>
                    </a:cubicBezTo>
                    <a:cubicBezTo>
                      <a:pt x="244" y="16171"/>
                      <a:pt x="299" y="16659"/>
                      <a:pt x="515" y="17202"/>
                    </a:cubicBezTo>
                    <a:cubicBezTo>
                      <a:pt x="977" y="17202"/>
                      <a:pt x="1356" y="17256"/>
                      <a:pt x="1763" y="17256"/>
                    </a:cubicBezTo>
                    <a:cubicBezTo>
                      <a:pt x="3364" y="17229"/>
                      <a:pt x="4937" y="17093"/>
                      <a:pt x="6510" y="16849"/>
                    </a:cubicBezTo>
                    <a:cubicBezTo>
                      <a:pt x="10416" y="16225"/>
                      <a:pt x="14267" y="15249"/>
                      <a:pt x="18038" y="14110"/>
                    </a:cubicBezTo>
                    <a:cubicBezTo>
                      <a:pt x="20343" y="13432"/>
                      <a:pt x="22567" y="12564"/>
                      <a:pt x="24737" y="11506"/>
                    </a:cubicBezTo>
                    <a:cubicBezTo>
                      <a:pt x="24954" y="11370"/>
                      <a:pt x="25171" y="11235"/>
                      <a:pt x="25388" y="11126"/>
                    </a:cubicBezTo>
                    <a:cubicBezTo>
                      <a:pt x="25388" y="10936"/>
                      <a:pt x="25388" y="10774"/>
                      <a:pt x="25388" y="10638"/>
                    </a:cubicBezTo>
                    <a:cubicBezTo>
                      <a:pt x="25252" y="9227"/>
                      <a:pt x="24873" y="7898"/>
                      <a:pt x="24140" y="6705"/>
                    </a:cubicBezTo>
                    <a:cubicBezTo>
                      <a:pt x="23191" y="5105"/>
                      <a:pt x="22079" y="3613"/>
                      <a:pt x="20641" y="2447"/>
                    </a:cubicBezTo>
                    <a:cubicBezTo>
                      <a:pt x="19990" y="1904"/>
                      <a:pt x="19285" y="1470"/>
                      <a:pt x="18499" y="1172"/>
                    </a:cubicBezTo>
                    <a:cubicBezTo>
                      <a:pt x="16508" y="406"/>
                      <a:pt x="14445" y="1"/>
                      <a:pt x="123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49"/>
              <p:cNvSpPr/>
              <p:nvPr/>
            </p:nvSpPr>
            <p:spPr>
              <a:xfrm>
                <a:off x="2758600" y="717700"/>
                <a:ext cx="868675" cy="337625"/>
              </a:xfrm>
              <a:custGeom>
                <a:avLst/>
                <a:gdLst/>
                <a:ahLst/>
                <a:cxnLst/>
                <a:rect l="l" t="t" r="r" b="b"/>
                <a:pathLst>
                  <a:path w="34747" h="13505" extrusionOk="0">
                    <a:moveTo>
                      <a:pt x="31911" y="0"/>
                    </a:moveTo>
                    <a:cubicBezTo>
                      <a:pt x="31211" y="0"/>
                      <a:pt x="30515" y="159"/>
                      <a:pt x="29782" y="342"/>
                    </a:cubicBezTo>
                    <a:cubicBezTo>
                      <a:pt x="29918" y="803"/>
                      <a:pt x="29918" y="776"/>
                      <a:pt x="30216" y="803"/>
                    </a:cubicBezTo>
                    <a:cubicBezTo>
                      <a:pt x="30895" y="830"/>
                      <a:pt x="31546" y="857"/>
                      <a:pt x="32196" y="939"/>
                    </a:cubicBezTo>
                    <a:cubicBezTo>
                      <a:pt x="32522" y="966"/>
                      <a:pt x="32875" y="1074"/>
                      <a:pt x="33146" y="1237"/>
                    </a:cubicBezTo>
                    <a:cubicBezTo>
                      <a:pt x="33607" y="1481"/>
                      <a:pt x="33715" y="1942"/>
                      <a:pt x="33417" y="2376"/>
                    </a:cubicBezTo>
                    <a:cubicBezTo>
                      <a:pt x="33281" y="2566"/>
                      <a:pt x="33092" y="2783"/>
                      <a:pt x="32875" y="2919"/>
                    </a:cubicBezTo>
                    <a:cubicBezTo>
                      <a:pt x="31464" y="4004"/>
                      <a:pt x="29972" y="4953"/>
                      <a:pt x="28372" y="5740"/>
                    </a:cubicBezTo>
                    <a:cubicBezTo>
                      <a:pt x="26826" y="6499"/>
                      <a:pt x="25253" y="7123"/>
                      <a:pt x="23598" y="7611"/>
                    </a:cubicBezTo>
                    <a:cubicBezTo>
                      <a:pt x="20370" y="8588"/>
                      <a:pt x="17116" y="9510"/>
                      <a:pt x="13779" y="10161"/>
                    </a:cubicBezTo>
                    <a:cubicBezTo>
                      <a:pt x="11392" y="10595"/>
                      <a:pt x="9033" y="11002"/>
                      <a:pt x="6592" y="11110"/>
                    </a:cubicBezTo>
                    <a:cubicBezTo>
                      <a:pt x="6400" y="11119"/>
                      <a:pt x="6209" y="11124"/>
                      <a:pt x="6018" y="11124"/>
                    </a:cubicBezTo>
                    <a:cubicBezTo>
                      <a:pt x="5051" y="11124"/>
                      <a:pt x="4099" y="11007"/>
                      <a:pt x="3147" y="10757"/>
                    </a:cubicBezTo>
                    <a:cubicBezTo>
                      <a:pt x="1845" y="10405"/>
                      <a:pt x="1546" y="9293"/>
                      <a:pt x="2469" y="8316"/>
                    </a:cubicBezTo>
                    <a:cubicBezTo>
                      <a:pt x="2713" y="8072"/>
                      <a:pt x="2984" y="7855"/>
                      <a:pt x="3282" y="7611"/>
                    </a:cubicBezTo>
                    <a:cubicBezTo>
                      <a:pt x="3282" y="7367"/>
                      <a:pt x="3391" y="7123"/>
                      <a:pt x="3174" y="6852"/>
                    </a:cubicBezTo>
                    <a:cubicBezTo>
                      <a:pt x="2957" y="6933"/>
                      <a:pt x="2767" y="6987"/>
                      <a:pt x="2577" y="7069"/>
                    </a:cubicBezTo>
                    <a:cubicBezTo>
                      <a:pt x="2306" y="7204"/>
                      <a:pt x="2062" y="7340"/>
                      <a:pt x="1818" y="7503"/>
                    </a:cubicBezTo>
                    <a:cubicBezTo>
                      <a:pt x="1004" y="8045"/>
                      <a:pt x="462" y="8805"/>
                      <a:pt x="217" y="9754"/>
                    </a:cubicBezTo>
                    <a:cubicBezTo>
                      <a:pt x="0" y="10703"/>
                      <a:pt x="217" y="11490"/>
                      <a:pt x="977" y="12114"/>
                    </a:cubicBezTo>
                    <a:cubicBezTo>
                      <a:pt x="1574" y="12629"/>
                      <a:pt x="2279" y="12927"/>
                      <a:pt x="3038" y="13144"/>
                    </a:cubicBezTo>
                    <a:cubicBezTo>
                      <a:pt x="4046" y="13436"/>
                      <a:pt x="5054" y="13505"/>
                      <a:pt x="6078" y="13505"/>
                    </a:cubicBezTo>
                    <a:cubicBezTo>
                      <a:pt x="6293" y="13505"/>
                      <a:pt x="6510" y="13502"/>
                      <a:pt x="6727" y="13497"/>
                    </a:cubicBezTo>
                    <a:cubicBezTo>
                      <a:pt x="8300" y="13443"/>
                      <a:pt x="9874" y="13307"/>
                      <a:pt x="11474" y="13144"/>
                    </a:cubicBezTo>
                    <a:cubicBezTo>
                      <a:pt x="12640" y="13009"/>
                      <a:pt x="13806" y="12846"/>
                      <a:pt x="14973" y="12656"/>
                    </a:cubicBezTo>
                    <a:cubicBezTo>
                      <a:pt x="18635" y="11978"/>
                      <a:pt x="22242" y="11029"/>
                      <a:pt x="25768" y="9835"/>
                    </a:cubicBezTo>
                    <a:cubicBezTo>
                      <a:pt x="28264" y="8994"/>
                      <a:pt x="30433" y="7611"/>
                      <a:pt x="32359" y="5848"/>
                    </a:cubicBezTo>
                    <a:cubicBezTo>
                      <a:pt x="33146" y="5116"/>
                      <a:pt x="33824" y="4248"/>
                      <a:pt x="34339" y="3271"/>
                    </a:cubicBezTo>
                    <a:cubicBezTo>
                      <a:pt x="34583" y="2810"/>
                      <a:pt x="34746" y="2322"/>
                      <a:pt x="34746" y="1779"/>
                    </a:cubicBezTo>
                    <a:cubicBezTo>
                      <a:pt x="34746" y="1237"/>
                      <a:pt x="34502" y="803"/>
                      <a:pt x="34041" y="559"/>
                    </a:cubicBezTo>
                    <a:cubicBezTo>
                      <a:pt x="33688" y="369"/>
                      <a:pt x="33309" y="233"/>
                      <a:pt x="32929" y="125"/>
                    </a:cubicBezTo>
                    <a:cubicBezTo>
                      <a:pt x="32585" y="37"/>
                      <a:pt x="32248" y="0"/>
                      <a:pt x="319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9"/>
              <p:cNvSpPr/>
              <p:nvPr/>
            </p:nvSpPr>
            <p:spPr>
              <a:xfrm>
                <a:off x="2935575" y="947300"/>
                <a:ext cx="558100" cy="230850"/>
              </a:xfrm>
              <a:custGeom>
                <a:avLst/>
                <a:gdLst/>
                <a:ahLst/>
                <a:cxnLst/>
                <a:rect l="l" t="t" r="r" b="b"/>
                <a:pathLst>
                  <a:path w="22324" h="9234" extrusionOk="0">
                    <a:moveTo>
                      <a:pt x="22324" y="0"/>
                    </a:moveTo>
                    <a:lnTo>
                      <a:pt x="22324" y="0"/>
                    </a:lnTo>
                    <a:cubicBezTo>
                      <a:pt x="21998" y="163"/>
                      <a:pt x="21781" y="272"/>
                      <a:pt x="21591" y="380"/>
                    </a:cubicBezTo>
                    <a:cubicBezTo>
                      <a:pt x="21130" y="597"/>
                      <a:pt x="20696" y="814"/>
                      <a:pt x="20262" y="1058"/>
                    </a:cubicBezTo>
                    <a:cubicBezTo>
                      <a:pt x="19069" y="1655"/>
                      <a:pt x="17767" y="1980"/>
                      <a:pt x="16519" y="2387"/>
                    </a:cubicBezTo>
                    <a:cubicBezTo>
                      <a:pt x="13617" y="3255"/>
                      <a:pt x="10715" y="3987"/>
                      <a:pt x="7731" y="4476"/>
                    </a:cubicBezTo>
                    <a:cubicBezTo>
                      <a:pt x="5344" y="4883"/>
                      <a:pt x="2903" y="5127"/>
                      <a:pt x="462" y="5262"/>
                    </a:cubicBezTo>
                    <a:cubicBezTo>
                      <a:pt x="413" y="5262"/>
                      <a:pt x="356" y="5255"/>
                      <a:pt x="298" y="5255"/>
                    </a:cubicBezTo>
                    <a:cubicBezTo>
                      <a:pt x="195" y="5255"/>
                      <a:pt x="87" y="5277"/>
                      <a:pt x="1" y="5398"/>
                    </a:cubicBezTo>
                    <a:cubicBezTo>
                      <a:pt x="136" y="5561"/>
                      <a:pt x="245" y="5696"/>
                      <a:pt x="381" y="5832"/>
                    </a:cubicBezTo>
                    <a:cubicBezTo>
                      <a:pt x="2632" y="7920"/>
                      <a:pt x="5263" y="9141"/>
                      <a:pt x="8382" y="9222"/>
                    </a:cubicBezTo>
                    <a:cubicBezTo>
                      <a:pt x="8542" y="9230"/>
                      <a:pt x="8702" y="9233"/>
                      <a:pt x="8862" y="9233"/>
                    </a:cubicBezTo>
                    <a:cubicBezTo>
                      <a:pt x="9896" y="9233"/>
                      <a:pt x="10932" y="9092"/>
                      <a:pt x="11990" y="8951"/>
                    </a:cubicBezTo>
                    <a:cubicBezTo>
                      <a:pt x="13942" y="8707"/>
                      <a:pt x="15733" y="8002"/>
                      <a:pt x="17387" y="6944"/>
                    </a:cubicBezTo>
                    <a:cubicBezTo>
                      <a:pt x="18499" y="6266"/>
                      <a:pt x="19503" y="5398"/>
                      <a:pt x="20344" y="4394"/>
                    </a:cubicBezTo>
                    <a:cubicBezTo>
                      <a:pt x="21374" y="3174"/>
                      <a:pt x="22052" y="1763"/>
                      <a:pt x="223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9"/>
              <p:cNvSpPr/>
              <p:nvPr/>
            </p:nvSpPr>
            <p:spPr>
              <a:xfrm>
                <a:off x="2949825" y="683425"/>
                <a:ext cx="162775" cy="215100"/>
              </a:xfrm>
              <a:custGeom>
                <a:avLst/>
                <a:gdLst/>
                <a:ahLst/>
                <a:cxnLst/>
                <a:rect l="l" t="t" r="r" b="b"/>
                <a:pathLst>
                  <a:path w="6511" h="8604" extrusionOk="0">
                    <a:moveTo>
                      <a:pt x="3890" y="885"/>
                    </a:moveTo>
                    <a:cubicBezTo>
                      <a:pt x="4205" y="885"/>
                      <a:pt x="4524" y="1055"/>
                      <a:pt x="4828" y="1387"/>
                    </a:cubicBezTo>
                    <a:cubicBezTo>
                      <a:pt x="5262" y="1876"/>
                      <a:pt x="5534" y="2418"/>
                      <a:pt x="5479" y="3069"/>
                    </a:cubicBezTo>
                    <a:cubicBezTo>
                      <a:pt x="5344" y="4832"/>
                      <a:pt x="4611" y="6297"/>
                      <a:pt x="3092" y="7273"/>
                    </a:cubicBezTo>
                    <a:cubicBezTo>
                      <a:pt x="2821" y="7463"/>
                      <a:pt x="2496" y="7572"/>
                      <a:pt x="2170" y="7626"/>
                    </a:cubicBezTo>
                    <a:cubicBezTo>
                      <a:pt x="2067" y="7650"/>
                      <a:pt x="1970" y="7663"/>
                      <a:pt x="1880" y="7663"/>
                    </a:cubicBezTo>
                    <a:cubicBezTo>
                      <a:pt x="1470" y="7663"/>
                      <a:pt x="1192" y="7414"/>
                      <a:pt x="1058" y="6948"/>
                    </a:cubicBezTo>
                    <a:cubicBezTo>
                      <a:pt x="1004" y="6704"/>
                      <a:pt x="977" y="6460"/>
                      <a:pt x="950" y="6297"/>
                    </a:cubicBezTo>
                    <a:cubicBezTo>
                      <a:pt x="1085" y="4371"/>
                      <a:pt x="1736" y="2744"/>
                      <a:pt x="3011" y="1360"/>
                    </a:cubicBezTo>
                    <a:cubicBezTo>
                      <a:pt x="3290" y="1042"/>
                      <a:pt x="3588" y="885"/>
                      <a:pt x="3890" y="885"/>
                    </a:cubicBezTo>
                    <a:close/>
                    <a:moveTo>
                      <a:pt x="3867" y="1"/>
                    </a:moveTo>
                    <a:cubicBezTo>
                      <a:pt x="3315" y="1"/>
                      <a:pt x="2764" y="225"/>
                      <a:pt x="2333" y="682"/>
                    </a:cubicBezTo>
                    <a:cubicBezTo>
                      <a:pt x="895" y="2201"/>
                      <a:pt x="163" y="4046"/>
                      <a:pt x="0" y="6107"/>
                    </a:cubicBezTo>
                    <a:cubicBezTo>
                      <a:pt x="0" y="6649"/>
                      <a:pt x="55" y="7165"/>
                      <a:pt x="299" y="7626"/>
                    </a:cubicBezTo>
                    <a:cubicBezTo>
                      <a:pt x="570" y="8141"/>
                      <a:pt x="950" y="8521"/>
                      <a:pt x="1546" y="8575"/>
                    </a:cubicBezTo>
                    <a:cubicBezTo>
                      <a:pt x="1671" y="8594"/>
                      <a:pt x="1796" y="8603"/>
                      <a:pt x="1921" y="8603"/>
                    </a:cubicBezTo>
                    <a:cubicBezTo>
                      <a:pt x="2149" y="8603"/>
                      <a:pt x="2377" y="8574"/>
                      <a:pt x="2604" y="8521"/>
                    </a:cubicBezTo>
                    <a:cubicBezTo>
                      <a:pt x="3337" y="8358"/>
                      <a:pt x="3933" y="7951"/>
                      <a:pt x="4476" y="7409"/>
                    </a:cubicBezTo>
                    <a:cubicBezTo>
                      <a:pt x="5615" y="6297"/>
                      <a:pt x="6239" y="4914"/>
                      <a:pt x="6402" y="3340"/>
                    </a:cubicBezTo>
                    <a:cubicBezTo>
                      <a:pt x="6510" y="2310"/>
                      <a:pt x="6130" y="1415"/>
                      <a:pt x="5425" y="682"/>
                    </a:cubicBezTo>
                    <a:cubicBezTo>
                      <a:pt x="4988" y="231"/>
                      <a:pt x="4427" y="1"/>
                      <a:pt x="386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9"/>
              <p:cNvSpPr/>
              <p:nvPr/>
            </p:nvSpPr>
            <p:spPr>
              <a:xfrm>
                <a:off x="2973550" y="705550"/>
                <a:ext cx="114625" cy="169450"/>
              </a:xfrm>
              <a:custGeom>
                <a:avLst/>
                <a:gdLst/>
                <a:ahLst/>
                <a:cxnLst/>
                <a:rect l="l" t="t" r="r" b="b"/>
                <a:pathLst>
                  <a:path w="4585" h="6778" extrusionOk="0">
                    <a:moveTo>
                      <a:pt x="2941" y="0"/>
                    </a:moveTo>
                    <a:cubicBezTo>
                      <a:pt x="2639" y="0"/>
                      <a:pt x="2341" y="157"/>
                      <a:pt x="2062" y="475"/>
                    </a:cubicBezTo>
                    <a:cubicBezTo>
                      <a:pt x="787" y="1859"/>
                      <a:pt x="136" y="3486"/>
                      <a:pt x="1" y="5412"/>
                    </a:cubicBezTo>
                    <a:cubicBezTo>
                      <a:pt x="28" y="5575"/>
                      <a:pt x="55" y="5819"/>
                      <a:pt x="109" y="6063"/>
                    </a:cubicBezTo>
                    <a:cubicBezTo>
                      <a:pt x="243" y="6529"/>
                      <a:pt x="521" y="6778"/>
                      <a:pt x="931" y="6778"/>
                    </a:cubicBezTo>
                    <a:cubicBezTo>
                      <a:pt x="1021" y="6778"/>
                      <a:pt x="1118" y="6765"/>
                      <a:pt x="1221" y="6741"/>
                    </a:cubicBezTo>
                    <a:cubicBezTo>
                      <a:pt x="1547" y="6687"/>
                      <a:pt x="1872" y="6578"/>
                      <a:pt x="2143" y="6388"/>
                    </a:cubicBezTo>
                    <a:cubicBezTo>
                      <a:pt x="3662" y="5412"/>
                      <a:pt x="4395" y="3947"/>
                      <a:pt x="4530" y="2184"/>
                    </a:cubicBezTo>
                    <a:cubicBezTo>
                      <a:pt x="4585" y="1533"/>
                      <a:pt x="4313" y="991"/>
                      <a:pt x="3879" y="502"/>
                    </a:cubicBezTo>
                    <a:cubicBezTo>
                      <a:pt x="3575" y="170"/>
                      <a:pt x="3256" y="0"/>
                      <a:pt x="29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9"/>
              <p:cNvSpPr/>
              <p:nvPr/>
            </p:nvSpPr>
            <p:spPr>
              <a:xfrm>
                <a:off x="3126800" y="597075"/>
                <a:ext cx="80725" cy="84250"/>
              </a:xfrm>
              <a:custGeom>
                <a:avLst/>
                <a:gdLst/>
                <a:ahLst/>
                <a:cxnLst/>
                <a:rect l="l" t="t" r="r" b="b"/>
                <a:pathLst>
                  <a:path w="3229" h="3370" extrusionOk="0">
                    <a:moveTo>
                      <a:pt x="1690" y="801"/>
                    </a:moveTo>
                    <a:cubicBezTo>
                      <a:pt x="1762" y="801"/>
                      <a:pt x="1838" y="819"/>
                      <a:pt x="1926" y="854"/>
                    </a:cubicBezTo>
                    <a:cubicBezTo>
                      <a:pt x="2225" y="1017"/>
                      <a:pt x="2360" y="1180"/>
                      <a:pt x="2360" y="1587"/>
                    </a:cubicBezTo>
                    <a:cubicBezTo>
                      <a:pt x="2306" y="1939"/>
                      <a:pt x="2143" y="2292"/>
                      <a:pt x="1764" y="2482"/>
                    </a:cubicBezTo>
                    <a:cubicBezTo>
                      <a:pt x="1666" y="2543"/>
                      <a:pt x="1563" y="2571"/>
                      <a:pt x="1459" y="2571"/>
                    </a:cubicBezTo>
                    <a:cubicBezTo>
                      <a:pt x="1332" y="2571"/>
                      <a:pt x="1205" y="2529"/>
                      <a:pt x="1086" y="2455"/>
                    </a:cubicBezTo>
                    <a:cubicBezTo>
                      <a:pt x="869" y="2319"/>
                      <a:pt x="814" y="2102"/>
                      <a:pt x="842" y="1858"/>
                    </a:cubicBezTo>
                    <a:cubicBezTo>
                      <a:pt x="923" y="1559"/>
                      <a:pt x="1031" y="1261"/>
                      <a:pt x="1248" y="1044"/>
                    </a:cubicBezTo>
                    <a:cubicBezTo>
                      <a:pt x="1413" y="879"/>
                      <a:pt x="1541" y="801"/>
                      <a:pt x="1690" y="801"/>
                    </a:cubicBezTo>
                    <a:close/>
                    <a:moveTo>
                      <a:pt x="1556" y="0"/>
                    </a:moveTo>
                    <a:cubicBezTo>
                      <a:pt x="1312" y="0"/>
                      <a:pt x="1079" y="39"/>
                      <a:pt x="896" y="122"/>
                    </a:cubicBezTo>
                    <a:cubicBezTo>
                      <a:pt x="814" y="176"/>
                      <a:pt x="679" y="258"/>
                      <a:pt x="625" y="339"/>
                    </a:cubicBezTo>
                    <a:cubicBezTo>
                      <a:pt x="326" y="854"/>
                      <a:pt x="28" y="1370"/>
                      <a:pt x="28" y="1858"/>
                    </a:cubicBezTo>
                    <a:cubicBezTo>
                      <a:pt x="1" y="2672"/>
                      <a:pt x="326" y="3078"/>
                      <a:pt x="977" y="3295"/>
                    </a:cubicBezTo>
                    <a:cubicBezTo>
                      <a:pt x="1142" y="3345"/>
                      <a:pt x="1305" y="3369"/>
                      <a:pt x="1463" y="3369"/>
                    </a:cubicBezTo>
                    <a:cubicBezTo>
                      <a:pt x="1824" y="3369"/>
                      <a:pt x="2159" y="3242"/>
                      <a:pt x="2442" y="2997"/>
                    </a:cubicBezTo>
                    <a:cubicBezTo>
                      <a:pt x="2957" y="2590"/>
                      <a:pt x="3201" y="2021"/>
                      <a:pt x="3228" y="1370"/>
                    </a:cubicBezTo>
                    <a:cubicBezTo>
                      <a:pt x="3228" y="1017"/>
                      <a:pt x="3120" y="691"/>
                      <a:pt x="2849" y="420"/>
                    </a:cubicBezTo>
                    <a:cubicBezTo>
                      <a:pt x="2561" y="151"/>
                      <a:pt x="2036" y="0"/>
                      <a:pt x="155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9"/>
              <p:cNvSpPr/>
              <p:nvPr/>
            </p:nvSpPr>
            <p:spPr>
              <a:xfrm>
                <a:off x="3147150" y="617075"/>
                <a:ext cx="38675" cy="44275"/>
              </a:xfrm>
              <a:custGeom>
                <a:avLst/>
                <a:gdLst/>
                <a:ahLst/>
                <a:cxnLst/>
                <a:rect l="l" t="t" r="r" b="b"/>
                <a:pathLst>
                  <a:path w="1547" h="1771" extrusionOk="0">
                    <a:moveTo>
                      <a:pt x="876" y="1"/>
                    </a:moveTo>
                    <a:cubicBezTo>
                      <a:pt x="727" y="1"/>
                      <a:pt x="599" y="79"/>
                      <a:pt x="434" y="244"/>
                    </a:cubicBezTo>
                    <a:cubicBezTo>
                      <a:pt x="217" y="461"/>
                      <a:pt x="109" y="759"/>
                      <a:pt x="28" y="1058"/>
                    </a:cubicBezTo>
                    <a:cubicBezTo>
                      <a:pt x="0" y="1302"/>
                      <a:pt x="55" y="1519"/>
                      <a:pt x="272" y="1655"/>
                    </a:cubicBezTo>
                    <a:cubicBezTo>
                      <a:pt x="391" y="1729"/>
                      <a:pt x="518" y="1771"/>
                      <a:pt x="645" y="1771"/>
                    </a:cubicBezTo>
                    <a:cubicBezTo>
                      <a:pt x="749" y="1771"/>
                      <a:pt x="852" y="1743"/>
                      <a:pt x="950" y="1682"/>
                    </a:cubicBezTo>
                    <a:cubicBezTo>
                      <a:pt x="1329" y="1492"/>
                      <a:pt x="1492" y="1139"/>
                      <a:pt x="1546" y="787"/>
                    </a:cubicBezTo>
                    <a:cubicBezTo>
                      <a:pt x="1546" y="380"/>
                      <a:pt x="1411" y="217"/>
                      <a:pt x="1112" y="54"/>
                    </a:cubicBezTo>
                    <a:cubicBezTo>
                      <a:pt x="1024" y="19"/>
                      <a:pt x="948" y="1"/>
                      <a:pt x="8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9"/>
              <p:cNvSpPr/>
              <p:nvPr/>
            </p:nvSpPr>
            <p:spPr>
              <a:xfrm>
                <a:off x="3263775" y="715375"/>
                <a:ext cx="96875" cy="95250"/>
              </a:xfrm>
              <a:custGeom>
                <a:avLst/>
                <a:gdLst/>
                <a:ahLst/>
                <a:cxnLst/>
                <a:rect l="l" t="t" r="r" b="b"/>
                <a:pathLst>
                  <a:path w="3875" h="3810" extrusionOk="0">
                    <a:moveTo>
                      <a:pt x="2089" y="543"/>
                    </a:moveTo>
                    <a:cubicBezTo>
                      <a:pt x="2767" y="788"/>
                      <a:pt x="2930" y="1032"/>
                      <a:pt x="2794" y="1601"/>
                    </a:cubicBezTo>
                    <a:cubicBezTo>
                      <a:pt x="2713" y="2008"/>
                      <a:pt x="2523" y="2415"/>
                      <a:pt x="2198" y="2686"/>
                    </a:cubicBezTo>
                    <a:cubicBezTo>
                      <a:pt x="2062" y="2822"/>
                      <a:pt x="1845" y="2930"/>
                      <a:pt x="1655" y="2985"/>
                    </a:cubicBezTo>
                    <a:cubicBezTo>
                      <a:pt x="1605" y="2996"/>
                      <a:pt x="1557" y="3002"/>
                      <a:pt x="1511" y="3002"/>
                    </a:cubicBezTo>
                    <a:cubicBezTo>
                      <a:pt x="1232" y="3002"/>
                      <a:pt x="1035" y="2799"/>
                      <a:pt x="1059" y="2496"/>
                    </a:cubicBezTo>
                    <a:cubicBezTo>
                      <a:pt x="1059" y="2171"/>
                      <a:pt x="1167" y="1845"/>
                      <a:pt x="1276" y="1547"/>
                    </a:cubicBezTo>
                    <a:cubicBezTo>
                      <a:pt x="1465" y="1140"/>
                      <a:pt x="1791" y="842"/>
                      <a:pt x="2089" y="543"/>
                    </a:cubicBezTo>
                    <a:close/>
                    <a:moveTo>
                      <a:pt x="2104" y="0"/>
                    </a:moveTo>
                    <a:cubicBezTo>
                      <a:pt x="2081" y="0"/>
                      <a:pt x="2058" y="0"/>
                      <a:pt x="2035" y="1"/>
                    </a:cubicBezTo>
                    <a:cubicBezTo>
                      <a:pt x="1927" y="28"/>
                      <a:pt x="1655" y="28"/>
                      <a:pt x="1438" y="137"/>
                    </a:cubicBezTo>
                    <a:cubicBezTo>
                      <a:pt x="462" y="706"/>
                      <a:pt x="1" y="1981"/>
                      <a:pt x="272" y="2903"/>
                    </a:cubicBezTo>
                    <a:cubicBezTo>
                      <a:pt x="408" y="3419"/>
                      <a:pt x="814" y="3717"/>
                      <a:pt x="1357" y="3798"/>
                    </a:cubicBezTo>
                    <a:cubicBezTo>
                      <a:pt x="1423" y="3806"/>
                      <a:pt x="1489" y="3810"/>
                      <a:pt x="1553" y="3810"/>
                    </a:cubicBezTo>
                    <a:cubicBezTo>
                      <a:pt x="1935" y="3810"/>
                      <a:pt x="2280" y="3674"/>
                      <a:pt x="2605" y="3419"/>
                    </a:cubicBezTo>
                    <a:cubicBezTo>
                      <a:pt x="3147" y="2985"/>
                      <a:pt x="3445" y="2388"/>
                      <a:pt x="3608" y="1737"/>
                    </a:cubicBezTo>
                    <a:cubicBezTo>
                      <a:pt x="3874" y="699"/>
                      <a:pt x="3305" y="0"/>
                      <a:pt x="2104"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9"/>
              <p:cNvSpPr/>
              <p:nvPr/>
            </p:nvSpPr>
            <p:spPr>
              <a:xfrm>
                <a:off x="3289650" y="728950"/>
                <a:ext cx="47400" cy="61475"/>
              </a:xfrm>
              <a:custGeom>
                <a:avLst/>
                <a:gdLst/>
                <a:ahLst/>
                <a:cxnLst/>
                <a:rect l="l" t="t" r="r" b="b"/>
                <a:pathLst>
                  <a:path w="1896" h="2459" extrusionOk="0">
                    <a:moveTo>
                      <a:pt x="1054" y="0"/>
                    </a:moveTo>
                    <a:cubicBezTo>
                      <a:pt x="756" y="299"/>
                      <a:pt x="430" y="597"/>
                      <a:pt x="241" y="1004"/>
                    </a:cubicBezTo>
                    <a:cubicBezTo>
                      <a:pt x="132" y="1302"/>
                      <a:pt x="24" y="1628"/>
                      <a:pt x="24" y="1953"/>
                    </a:cubicBezTo>
                    <a:cubicBezTo>
                      <a:pt x="0" y="2256"/>
                      <a:pt x="197" y="2459"/>
                      <a:pt x="476" y="2459"/>
                    </a:cubicBezTo>
                    <a:cubicBezTo>
                      <a:pt x="522" y="2459"/>
                      <a:pt x="570" y="2453"/>
                      <a:pt x="620" y="2442"/>
                    </a:cubicBezTo>
                    <a:cubicBezTo>
                      <a:pt x="810" y="2387"/>
                      <a:pt x="1027" y="2279"/>
                      <a:pt x="1163" y="2143"/>
                    </a:cubicBezTo>
                    <a:cubicBezTo>
                      <a:pt x="1488" y="1872"/>
                      <a:pt x="1678" y="1465"/>
                      <a:pt x="1759" y="1058"/>
                    </a:cubicBezTo>
                    <a:cubicBezTo>
                      <a:pt x="1895" y="489"/>
                      <a:pt x="1732" y="245"/>
                      <a:pt x="10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9"/>
              <p:cNvSpPr/>
              <p:nvPr/>
            </p:nvSpPr>
            <p:spPr>
              <a:xfrm>
                <a:off x="3166125" y="1076575"/>
                <a:ext cx="66500" cy="62200"/>
              </a:xfrm>
              <a:custGeom>
                <a:avLst/>
                <a:gdLst/>
                <a:ahLst/>
                <a:cxnLst/>
                <a:rect l="l" t="t" r="r" b="b"/>
                <a:pathLst>
                  <a:path w="2660" h="2488" extrusionOk="0">
                    <a:moveTo>
                      <a:pt x="1737" y="824"/>
                    </a:moveTo>
                    <a:lnTo>
                      <a:pt x="1737" y="824"/>
                    </a:lnTo>
                    <a:cubicBezTo>
                      <a:pt x="1655" y="1420"/>
                      <a:pt x="1520" y="1556"/>
                      <a:pt x="977" y="1583"/>
                    </a:cubicBezTo>
                    <a:cubicBezTo>
                      <a:pt x="1086" y="1203"/>
                      <a:pt x="1384" y="1041"/>
                      <a:pt x="1737" y="824"/>
                    </a:cubicBezTo>
                    <a:close/>
                    <a:moveTo>
                      <a:pt x="1801" y="0"/>
                    </a:moveTo>
                    <a:cubicBezTo>
                      <a:pt x="1685" y="0"/>
                      <a:pt x="1563" y="21"/>
                      <a:pt x="1438" y="64"/>
                    </a:cubicBezTo>
                    <a:cubicBezTo>
                      <a:pt x="950" y="254"/>
                      <a:pt x="570" y="552"/>
                      <a:pt x="272" y="986"/>
                    </a:cubicBezTo>
                    <a:cubicBezTo>
                      <a:pt x="1" y="1366"/>
                      <a:pt x="1" y="1773"/>
                      <a:pt x="272" y="2098"/>
                    </a:cubicBezTo>
                    <a:cubicBezTo>
                      <a:pt x="482" y="2350"/>
                      <a:pt x="756" y="2488"/>
                      <a:pt x="1069" y="2488"/>
                    </a:cubicBezTo>
                    <a:cubicBezTo>
                      <a:pt x="1162" y="2488"/>
                      <a:pt x="1258" y="2476"/>
                      <a:pt x="1357" y="2451"/>
                    </a:cubicBezTo>
                    <a:cubicBezTo>
                      <a:pt x="1791" y="2315"/>
                      <a:pt x="2171" y="2071"/>
                      <a:pt x="2442" y="1692"/>
                    </a:cubicBezTo>
                    <a:cubicBezTo>
                      <a:pt x="2578" y="1475"/>
                      <a:pt x="2632" y="1203"/>
                      <a:pt x="2659" y="1095"/>
                    </a:cubicBezTo>
                    <a:lnTo>
                      <a:pt x="2659" y="878"/>
                    </a:lnTo>
                    <a:cubicBezTo>
                      <a:pt x="2637" y="335"/>
                      <a:pt x="2267" y="0"/>
                      <a:pt x="1801"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49"/>
              <p:cNvSpPr/>
              <p:nvPr/>
            </p:nvSpPr>
            <p:spPr>
              <a:xfrm>
                <a:off x="3190550" y="1097150"/>
                <a:ext cx="19000" cy="19025"/>
              </a:xfrm>
              <a:custGeom>
                <a:avLst/>
                <a:gdLst/>
                <a:ahLst/>
                <a:cxnLst/>
                <a:rect l="l" t="t" r="r" b="b"/>
                <a:pathLst>
                  <a:path w="760" h="761" extrusionOk="0">
                    <a:moveTo>
                      <a:pt x="760" y="1"/>
                    </a:moveTo>
                    <a:cubicBezTo>
                      <a:pt x="407" y="218"/>
                      <a:pt x="109" y="380"/>
                      <a:pt x="0" y="760"/>
                    </a:cubicBezTo>
                    <a:cubicBezTo>
                      <a:pt x="543" y="733"/>
                      <a:pt x="678" y="597"/>
                      <a:pt x="7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9"/>
              <p:cNvSpPr/>
              <p:nvPr/>
            </p:nvSpPr>
            <p:spPr>
              <a:xfrm>
                <a:off x="3290900" y="1044950"/>
                <a:ext cx="61725" cy="55625"/>
              </a:xfrm>
              <a:custGeom>
                <a:avLst/>
                <a:gdLst/>
                <a:ahLst/>
                <a:cxnLst/>
                <a:rect l="l" t="t" r="r" b="b"/>
                <a:pathLst>
                  <a:path w="2469" h="2225" extrusionOk="0">
                    <a:moveTo>
                      <a:pt x="1547" y="624"/>
                    </a:moveTo>
                    <a:lnTo>
                      <a:pt x="1547" y="624"/>
                    </a:lnTo>
                    <a:cubicBezTo>
                      <a:pt x="1492" y="1221"/>
                      <a:pt x="1438" y="1275"/>
                      <a:pt x="977" y="1275"/>
                    </a:cubicBezTo>
                    <a:cubicBezTo>
                      <a:pt x="1031" y="1004"/>
                      <a:pt x="1248" y="868"/>
                      <a:pt x="1547" y="624"/>
                    </a:cubicBezTo>
                    <a:close/>
                    <a:moveTo>
                      <a:pt x="1682" y="0"/>
                    </a:moveTo>
                    <a:cubicBezTo>
                      <a:pt x="1113" y="81"/>
                      <a:pt x="570" y="298"/>
                      <a:pt x="245" y="814"/>
                    </a:cubicBezTo>
                    <a:cubicBezTo>
                      <a:pt x="55" y="1085"/>
                      <a:pt x="1" y="1411"/>
                      <a:pt x="163" y="1736"/>
                    </a:cubicBezTo>
                    <a:cubicBezTo>
                      <a:pt x="353" y="2089"/>
                      <a:pt x="679" y="2197"/>
                      <a:pt x="1004" y="2224"/>
                    </a:cubicBezTo>
                    <a:cubicBezTo>
                      <a:pt x="1655" y="2224"/>
                      <a:pt x="2306" y="1682"/>
                      <a:pt x="2415" y="1085"/>
                    </a:cubicBezTo>
                    <a:cubicBezTo>
                      <a:pt x="2469" y="732"/>
                      <a:pt x="2388" y="434"/>
                      <a:pt x="2116" y="190"/>
                    </a:cubicBezTo>
                    <a:cubicBezTo>
                      <a:pt x="2008" y="109"/>
                      <a:pt x="1818" y="0"/>
                      <a:pt x="168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49"/>
              <p:cNvSpPr/>
              <p:nvPr/>
            </p:nvSpPr>
            <p:spPr>
              <a:xfrm>
                <a:off x="3315325" y="1060525"/>
                <a:ext cx="14250" cy="16300"/>
              </a:xfrm>
              <a:custGeom>
                <a:avLst/>
                <a:gdLst/>
                <a:ahLst/>
                <a:cxnLst/>
                <a:rect l="l" t="t" r="r" b="b"/>
                <a:pathLst>
                  <a:path w="570" h="652" extrusionOk="0">
                    <a:moveTo>
                      <a:pt x="570" y="1"/>
                    </a:moveTo>
                    <a:lnTo>
                      <a:pt x="570" y="1"/>
                    </a:lnTo>
                    <a:cubicBezTo>
                      <a:pt x="271" y="245"/>
                      <a:pt x="54" y="381"/>
                      <a:pt x="0" y="652"/>
                    </a:cubicBezTo>
                    <a:cubicBezTo>
                      <a:pt x="461" y="652"/>
                      <a:pt x="515" y="598"/>
                      <a:pt x="5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4" name="Google Shape;734;p49"/>
          <p:cNvGrpSpPr/>
          <p:nvPr/>
        </p:nvGrpSpPr>
        <p:grpSpPr>
          <a:xfrm>
            <a:off x="7669993" y="513760"/>
            <a:ext cx="1254604" cy="1291974"/>
            <a:chOff x="5047850" y="2794950"/>
            <a:chExt cx="1095150" cy="1047150"/>
          </a:xfrm>
        </p:grpSpPr>
        <p:sp>
          <p:nvSpPr>
            <p:cNvPr id="735" name="Google Shape;735;p49"/>
            <p:cNvSpPr/>
            <p:nvPr/>
          </p:nvSpPr>
          <p:spPr>
            <a:xfrm>
              <a:off x="5047850" y="2794950"/>
              <a:ext cx="1095150" cy="1047150"/>
            </a:xfrm>
            <a:custGeom>
              <a:avLst/>
              <a:gdLst/>
              <a:ahLst/>
              <a:cxnLst/>
              <a:rect l="l" t="t" r="r" b="b"/>
              <a:pathLst>
                <a:path w="43806" h="41886" extrusionOk="0">
                  <a:moveTo>
                    <a:pt x="11284" y="6001"/>
                  </a:moveTo>
                  <a:cubicBezTo>
                    <a:pt x="11501" y="6489"/>
                    <a:pt x="11664" y="6869"/>
                    <a:pt x="11827" y="7276"/>
                  </a:cubicBezTo>
                  <a:cubicBezTo>
                    <a:pt x="11935" y="7493"/>
                    <a:pt x="11935" y="7737"/>
                    <a:pt x="11745" y="7927"/>
                  </a:cubicBezTo>
                  <a:cubicBezTo>
                    <a:pt x="11176" y="8496"/>
                    <a:pt x="10606" y="9039"/>
                    <a:pt x="10009" y="9636"/>
                  </a:cubicBezTo>
                  <a:cubicBezTo>
                    <a:pt x="9602" y="9283"/>
                    <a:pt x="9196" y="8985"/>
                    <a:pt x="8762" y="8632"/>
                  </a:cubicBezTo>
                  <a:cubicBezTo>
                    <a:pt x="9602" y="7764"/>
                    <a:pt x="10389" y="6923"/>
                    <a:pt x="11284" y="6001"/>
                  </a:cubicBezTo>
                  <a:close/>
                  <a:moveTo>
                    <a:pt x="8138" y="9229"/>
                  </a:moveTo>
                  <a:cubicBezTo>
                    <a:pt x="8545" y="9608"/>
                    <a:pt x="8924" y="9961"/>
                    <a:pt x="9331" y="10341"/>
                  </a:cubicBezTo>
                  <a:cubicBezTo>
                    <a:pt x="8707" y="10992"/>
                    <a:pt x="8084" y="11588"/>
                    <a:pt x="7460" y="12239"/>
                  </a:cubicBezTo>
                  <a:cubicBezTo>
                    <a:pt x="6782" y="11995"/>
                    <a:pt x="6510" y="11805"/>
                    <a:pt x="6049" y="11399"/>
                  </a:cubicBezTo>
                  <a:cubicBezTo>
                    <a:pt x="6727" y="10666"/>
                    <a:pt x="7460" y="9988"/>
                    <a:pt x="8138" y="9229"/>
                  </a:cubicBezTo>
                  <a:close/>
                  <a:moveTo>
                    <a:pt x="8984" y="881"/>
                  </a:moveTo>
                  <a:cubicBezTo>
                    <a:pt x="9035" y="881"/>
                    <a:pt x="9087" y="888"/>
                    <a:pt x="9141" y="902"/>
                  </a:cubicBezTo>
                  <a:cubicBezTo>
                    <a:pt x="9304" y="956"/>
                    <a:pt x="9494" y="1010"/>
                    <a:pt x="9657" y="1092"/>
                  </a:cubicBezTo>
                  <a:cubicBezTo>
                    <a:pt x="10687" y="1607"/>
                    <a:pt x="11637" y="2231"/>
                    <a:pt x="12505" y="2963"/>
                  </a:cubicBezTo>
                  <a:cubicBezTo>
                    <a:pt x="12993" y="3370"/>
                    <a:pt x="13346" y="3885"/>
                    <a:pt x="13644" y="4428"/>
                  </a:cubicBezTo>
                  <a:cubicBezTo>
                    <a:pt x="14241" y="5513"/>
                    <a:pt x="14566" y="6679"/>
                    <a:pt x="14729" y="7927"/>
                  </a:cubicBezTo>
                  <a:cubicBezTo>
                    <a:pt x="14865" y="9066"/>
                    <a:pt x="14919" y="10205"/>
                    <a:pt x="14729" y="11317"/>
                  </a:cubicBezTo>
                  <a:cubicBezTo>
                    <a:pt x="14675" y="11561"/>
                    <a:pt x="14620" y="11778"/>
                    <a:pt x="14566" y="11995"/>
                  </a:cubicBezTo>
                  <a:cubicBezTo>
                    <a:pt x="14051" y="12131"/>
                    <a:pt x="13590" y="12348"/>
                    <a:pt x="13047" y="12402"/>
                  </a:cubicBezTo>
                  <a:cubicBezTo>
                    <a:pt x="13074" y="12050"/>
                    <a:pt x="13101" y="11751"/>
                    <a:pt x="13129" y="11453"/>
                  </a:cubicBezTo>
                  <a:cubicBezTo>
                    <a:pt x="13264" y="10287"/>
                    <a:pt x="13237" y="9147"/>
                    <a:pt x="12993" y="7981"/>
                  </a:cubicBezTo>
                  <a:cubicBezTo>
                    <a:pt x="12722" y="6625"/>
                    <a:pt x="12071" y="5404"/>
                    <a:pt x="11176" y="4346"/>
                  </a:cubicBezTo>
                  <a:cubicBezTo>
                    <a:pt x="10715" y="3777"/>
                    <a:pt x="10172" y="3289"/>
                    <a:pt x="9630" y="2773"/>
                  </a:cubicBezTo>
                  <a:cubicBezTo>
                    <a:pt x="9413" y="2529"/>
                    <a:pt x="9141" y="2339"/>
                    <a:pt x="8897" y="2095"/>
                  </a:cubicBezTo>
                  <a:cubicBezTo>
                    <a:pt x="8762" y="1960"/>
                    <a:pt x="8653" y="1824"/>
                    <a:pt x="8572" y="1661"/>
                  </a:cubicBezTo>
                  <a:cubicBezTo>
                    <a:pt x="8463" y="1444"/>
                    <a:pt x="8436" y="1227"/>
                    <a:pt x="8599" y="1064"/>
                  </a:cubicBezTo>
                  <a:cubicBezTo>
                    <a:pt x="8701" y="942"/>
                    <a:pt x="8833" y="881"/>
                    <a:pt x="8984" y="881"/>
                  </a:cubicBezTo>
                  <a:close/>
                  <a:moveTo>
                    <a:pt x="12125" y="8578"/>
                  </a:moveTo>
                  <a:cubicBezTo>
                    <a:pt x="12450" y="10042"/>
                    <a:pt x="12179" y="11371"/>
                    <a:pt x="12125" y="12728"/>
                  </a:cubicBezTo>
                  <a:cubicBezTo>
                    <a:pt x="11488" y="12904"/>
                    <a:pt x="10871" y="13012"/>
                    <a:pt x="10250" y="13012"/>
                  </a:cubicBezTo>
                  <a:cubicBezTo>
                    <a:pt x="9630" y="13012"/>
                    <a:pt x="9006" y="12904"/>
                    <a:pt x="8355" y="12646"/>
                  </a:cubicBezTo>
                  <a:cubicBezTo>
                    <a:pt x="9630" y="11290"/>
                    <a:pt x="10959" y="10097"/>
                    <a:pt x="12125" y="8578"/>
                  </a:cubicBezTo>
                  <a:close/>
                  <a:moveTo>
                    <a:pt x="20615" y="15738"/>
                  </a:moveTo>
                  <a:cubicBezTo>
                    <a:pt x="21130" y="15766"/>
                    <a:pt x="21591" y="16037"/>
                    <a:pt x="22134" y="16362"/>
                  </a:cubicBezTo>
                  <a:cubicBezTo>
                    <a:pt x="21347" y="17122"/>
                    <a:pt x="20615" y="17800"/>
                    <a:pt x="19855" y="18505"/>
                  </a:cubicBezTo>
                  <a:cubicBezTo>
                    <a:pt x="19448" y="18315"/>
                    <a:pt x="19177" y="18017"/>
                    <a:pt x="18825" y="17773"/>
                  </a:cubicBezTo>
                  <a:cubicBezTo>
                    <a:pt x="19123" y="17176"/>
                    <a:pt x="19638" y="16579"/>
                    <a:pt x="20615" y="15738"/>
                  </a:cubicBezTo>
                  <a:close/>
                  <a:moveTo>
                    <a:pt x="18084" y="15371"/>
                  </a:moveTo>
                  <a:cubicBezTo>
                    <a:pt x="18810" y="15371"/>
                    <a:pt x="18960" y="15431"/>
                    <a:pt x="19340" y="15576"/>
                  </a:cubicBezTo>
                  <a:cubicBezTo>
                    <a:pt x="18336" y="16823"/>
                    <a:pt x="17251" y="17990"/>
                    <a:pt x="15977" y="19129"/>
                  </a:cubicBezTo>
                  <a:cubicBezTo>
                    <a:pt x="15570" y="17908"/>
                    <a:pt x="15353" y="16796"/>
                    <a:pt x="15353" y="15603"/>
                  </a:cubicBezTo>
                  <a:cubicBezTo>
                    <a:pt x="15597" y="15434"/>
                    <a:pt x="15867" y="15408"/>
                    <a:pt x="16127" y="15408"/>
                  </a:cubicBezTo>
                  <a:cubicBezTo>
                    <a:pt x="16243" y="15408"/>
                    <a:pt x="16356" y="15413"/>
                    <a:pt x="16465" y="15413"/>
                  </a:cubicBezTo>
                  <a:cubicBezTo>
                    <a:pt x="17215" y="15386"/>
                    <a:pt x="17722" y="15371"/>
                    <a:pt x="18084" y="15371"/>
                  </a:cubicBezTo>
                  <a:close/>
                  <a:moveTo>
                    <a:pt x="18201" y="18369"/>
                  </a:moveTo>
                  <a:cubicBezTo>
                    <a:pt x="18499" y="18614"/>
                    <a:pt x="18797" y="18885"/>
                    <a:pt x="19150" y="19156"/>
                  </a:cubicBezTo>
                  <a:cubicBezTo>
                    <a:pt x="18418" y="19861"/>
                    <a:pt x="17685" y="20512"/>
                    <a:pt x="16953" y="21217"/>
                  </a:cubicBezTo>
                  <a:cubicBezTo>
                    <a:pt x="16655" y="20892"/>
                    <a:pt x="16492" y="20566"/>
                    <a:pt x="16356" y="20160"/>
                  </a:cubicBezTo>
                  <a:cubicBezTo>
                    <a:pt x="16926" y="19563"/>
                    <a:pt x="17468" y="18912"/>
                    <a:pt x="18201" y="18369"/>
                  </a:cubicBezTo>
                  <a:close/>
                  <a:moveTo>
                    <a:pt x="25741" y="19346"/>
                  </a:moveTo>
                  <a:cubicBezTo>
                    <a:pt x="25904" y="19590"/>
                    <a:pt x="26012" y="19807"/>
                    <a:pt x="26148" y="20024"/>
                  </a:cubicBezTo>
                  <a:cubicBezTo>
                    <a:pt x="25633" y="20892"/>
                    <a:pt x="24873" y="21489"/>
                    <a:pt x="24249" y="22248"/>
                  </a:cubicBezTo>
                  <a:cubicBezTo>
                    <a:pt x="23897" y="22031"/>
                    <a:pt x="23626" y="21814"/>
                    <a:pt x="23273" y="21570"/>
                  </a:cubicBezTo>
                  <a:cubicBezTo>
                    <a:pt x="24114" y="20838"/>
                    <a:pt x="24900" y="20105"/>
                    <a:pt x="25741" y="19346"/>
                  </a:cubicBezTo>
                  <a:close/>
                  <a:moveTo>
                    <a:pt x="22975" y="16823"/>
                  </a:moveTo>
                  <a:cubicBezTo>
                    <a:pt x="23788" y="17339"/>
                    <a:pt x="24548" y="17881"/>
                    <a:pt x="25226" y="18641"/>
                  </a:cubicBezTo>
                  <a:cubicBezTo>
                    <a:pt x="23246" y="20349"/>
                    <a:pt x="21293" y="22031"/>
                    <a:pt x="19340" y="23686"/>
                  </a:cubicBezTo>
                  <a:cubicBezTo>
                    <a:pt x="18580" y="23279"/>
                    <a:pt x="17957" y="22736"/>
                    <a:pt x="17523" y="22004"/>
                  </a:cubicBezTo>
                  <a:cubicBezTo>
                    <a:pt x="19313" y="20295"/>
                    <a:pt x="21130" y="18586"/>
                    <a:pt x="22975" y="16823"/>
                  </a:cubicBezTo>
                  <a:close/>
                  <a:moveTo>
                    <a:pt x="22649" y="22167"/>
                  </a:moveTo>
                  <a:cubicBezTo>
                    <a:pt x="22920" y="22411"/>
                    <a:pt x="23219" y="22628"/>
                    <a:pt x="23517" y="22899"/>
                  </a:cubicBezTo>
                  <a:cubicBezTo>
                    <a:pt x="22920" y="23523"/>
                    <a:pt x="22351" y="24093"/>
                    <a:pt x="21673" y="24744"/>
                  </a:cubicBezTo>
                  <a:cubicBezTo>
                    <a:pt x="21239" y="24744"/>
                    <a:pt x="20805" y="24472"/>
                    <a:pt x="20344" y="24255"/>
                  </a:cubicBezTo>
                  <a:cubicBezTo>
                    <a:pt x="20615" y="23794"/>
                    <a:pt x="21862" y="22655"/>
                    <a:pt x="22649" y="22167"/>
                  </a:cubicBezTo>
                  <a:close/>
                  <a:moveTo>
                    <a:pt x="26528" y="20919"/>
                  </a:moveTo>
                  <a:cubicBezTo>
                    <a:pt x="26989" y="21597"/>
                    <a:pt x="26962" y="22330"/>
                    <a:pt x="27043" y="23008"/>
                  </a:cubicBezTo>
                  <a:cubicBezTo>
                    <a:pt x="27152" y="23659"/>
                    <a:pt x="27152" y="24310"/>
                    <a:pt x="26989" y="24988"/>
                  </a:cubicBezTo>
                  <a:cubicBezTo>
                    <a:pt x="26197" y="25049"/>
                    <a:pt x="25422" y="25084"/>
                    <a:pt x="24640" y="25084"/>
                  </a:cubicBezTo>
                  <a:cubicBezTo>
                    <a:pt x="24030" y="25084"/>
                    <a:pt x="23415" y="25062"/>
                    <a:pt x="22785" y="25015"/>
                  </a:cubicBezTo>
                  <a:cubicBezTo>
                    <a:pt x="23002" y="24608"/>
                    <a:pt x="23300" y="24418"/>
                    <a:pt x="23571" y="24201"/>
                  </a:cubicBezTo>
                  <a:cubicBezTo>
                    <a:pt x="23843" y="23930"/>
                    <a:pt x="24141" y="23713"/>
                    <a:pt x="24412" y="23442"/>
                  </a:cubicBezTo>
                  <a:cubicBezTo>
                    <a:pt x="24683" y="23197"/>
                    <a:pt x="24900" y="22953"/>
                    <a:pt x="25144" y="22682"/>
                  </a:cubicBezTo>
                  <a:cubicBezTo>
                    <a:pt x="25389" y="22384"/>
                    <a:pt x="25633" y="22113"/>
                    <a:pt x="25877" y="21814"/>
                  </a:cubicBezTo>
                  <a:cubicBezTo>
                    <a:pt x="26094" y="21543"/>
                    <a:pt x="26284" y="21245"/>
                    <a:pt x="26528" y="20919"/>
                  </a:cubicBezTo>
                  <a:close/>
                  <a:moveTo>
                    <a:pt x="14431" y="15657"/>
                  </a:moveTo>
                  <a:cubicBezTo>
                    <a:pt x="14458" y="15928"/>
                    <a:pt x="14485" y="16118"/>
                    <a:pt x="14512" y="16335"/>
                  </a:cubicBezTo>
                  <a:cubicBezTo>
                    <a:pt x="14593" y="17664"/>
                    <a:pt x="14919" y="18912"/>
                    <a:pt x="15407" y="20132"/>
                  </a:cubicBezTo>
                  <a:cubicBezTo>
                    <a:pt x="16682" y="23387"/>
                    <a:pt x="19096" y="25286"/>
                    <a:pt x="22513" y="25883"/>
                  </a:cubicBezTo>
                  <a:cubicBezTo>
                    <a:pt x="22959" y="25957"/>
                    <a:pt x="23409" y="25975"/>
                    <a:pt x="23863" y="25975"/>
                  </a:cubicBezTo>
                  <a:cubicBezTo>
                    <a:pt x="24283" y="25975"/>
                    <a:pt x="24705" y="25959"/>
                    <a:pt x="25128" y="25959"/>
                  </a:cubicBezTo>
                  <a:cubicBezTo>
                    <a:pt x="25251" y="25959"/>
                    <a:pt x="25374" y="25961"/>
                    <a:pt x="25497" y="25964"/>
                  </a:cubicBezTo>
                  <a:cubicBezTo>
                    <a:pt x="25844" y="25964"/>
                    <a:pt x="26191" y="25929"/>
                    <a:pt x="26566" y="25929"/>
                  </a:cubicBezTo>
                  <a:cubicBezTo>
                    <a:pt x="26660" y="25929"/>
                    <a:pt x="26756" y="25932"/>
                    <a:pt x="26853" y="25937"/>
                  </a:cubicBezTo>
                  <a:cubicBezTo>
                    <a:pt x="26826" y="26696"/>
                    <a:pt x="26663" y="27347"/>
                    <a:pt x="26392" y="28025"/>
                  </a:cubicBezTo>
                  <a:cubicBezTo>
                    <a:pt x="26014" y="28050"/>
                    <a:pt x="25642" y="28063"/>
                    <a:pt x="25272" y="28063"/>
                  </a:cubicBezTo>
                  <a:cubicBezTo>
                    <a:pt x="24820" y="28063"/>
                    <a:pt x="24372" y="28043"/>
                    <a:pt x="23924" y="27998"/>
                  </a:cubicBezTo>
                  <a:cubicBezTo>
                    <a:pt x="22758" y="27890"/>
                    <a:pt x="21618" y="27700"/>
                    <a:pt x="20506" y="27320"/>
                  </a:cubicBezTo>
                  <a:cubicBezTo>
                    <a:pt x="19693" y="27049"/>
                    <a:pt x="18906" y="26696"/>
                    <a:pt x="18174" y="26262"/>
                  </a:cubicBezTo>
                  <a:cubicBezTo>
                    <a:pt x="16302" y="25150"/>
                    <a:pt x="14973" y="23604"/>
                    <a:pt x="14132" y="21624"/>
                  </a:cubicBezTo>
                  <a:cubicBezTo>
                    <a:pt x="13454" y="19970"/>
                    <a:pt x="13074" y="18288"/>
                    <a:pt x="13129" y="16498"/>
                  </a:cubicBezTo>
                  <a:cubicBezTo>
                    <a:pt x="13156" y="16417"/>
                    <a:pt x="13156" y="16308"/>
                    <a:pt x="13156" y="16227"/>
                  </a:cubicBezTo>
                  <a:cubicBezTo>
                    <a:pt x="13156" y="16172"/>
                    <a:pt x="13183" y="16118"/>
                    <a:pt x="13237" y="15955"/>
                  </a:cubicBezTo>
                  <a:cubicBezTo>
                    <a:pt x="13590" y="15874"/>
                    <a:pt x="13969" y="15766"/>
                    <a:pt x="14431" y="15657"/>
                  </a:cubicBezTo>
                  <a:close/>
                  <a:moveTo>
                    <a:pt x="30715" y="28466"/>
                  </a:moveTo>
                  <a:cubicBezTo>
                    <a:pt x="30881" y="28466"/>
                    <a:pt x="31044" y="28487"/>
                    <a:pt x="31193" y="28487"/>
                  </a:cubicBezTo>
                  <a:cubicBezTo>
                    <a:pt x="31302" y="28478"/>
                    <a:pt x="31410" y="28475"/>
                    <a:pt x="31519" y="28475"/>
                  </a:cubicBezTo>
                  <a:cubicBezTo>
                    <a:pt x="31736" y="28475"/>
                    <a:pt x="31953" y="28487"/>
                    <a:pt x="32170" y="28487"/>
                  </a:cubicBezTo>
                  <a:cubicBezTo>
                    <a:pt x="32197" y="28541"/>
                    <a:pt x="32197" y="28568"/>
                    <a:pt x="32197" y="28622"/>
                  </a:cubicBezTo>
                  <a:cubicBezTo>
                    <a:pt x="31437" y="29246"/>
                    <a:pt x="30678" y="29870"/>
                    <a:pt x="29918" y="30521"/>
                  </a:cubicBezTo>
                  <a:cubicBezTo>
                    <a:pt x="29891" y="30534"/>
                    <a:pt x="29864" y="30534"/>
                    <a:pt x="29840" y="30534"/>
                  </a:cubicBezTo>
                  <a:cubicBezTo>
                    <a:pt x="29817" y="30534"/>
                    <a:pt x="29796" y="30534"/>
                    <a:pt x="29783" y="30548"/>
                  </a:cubicBezTo>
                  <a:cubicBezTo>
                    <a:pt x="29756" y="30494"/>
                    <a:pt x="29728" y="30440"/>
                    <a:pt x="29728" y="30412"/>
                  </a:cubicBezTo>
                  <a:cubicBezTo>
                    <a:pt x="29891" y="29816"/>
                    <a:pt x="30054" y="29192"/>
                    <a:pt x="30217" y="28568"/>
                  </a:cubicBezTo>
                  <a:cubicBezTo>
                    <a:pt x="30379" y="28487"/>
                    <a:pt x="30549" y="28466"/>
                    <a:pt x="30715" y="28466"/>
                  </a:cubicBezTo>
                  <a:close/>
                  <a:moveTo>
                    <a:pt x="33417" y="28649"/>
                  </a:moveTo>
                  <a:cubicBezTo>
                    <a:pt x="33878" y="28758"/>
                    <a:pt x="34339" y="28812"/>
                    <a:pt x="34773" y="29056"/>
                  </a:cubicBezTo>
                  <a:cubicBezTo>
                    <a:pt x="34394" y="29544"/>
                    <a:pt x="33471" y="30358"/>
                    <a:pt x="32576" y="30928"/>
                  </a:cubicBezTo>
                  <a:cubicBezTo>
                    <a:pt x="32468" y="30819"/>
                    <a:pt x="32332" y="30684"/>
                    <a:pt x="32224" y="30548"/>
                  </a:cubicBezTo>
                  <a:cubicBezTo>
                    <a:pt x="32088" y="30412"/>
                    <a:pt x="31980" y="30277"/>
                    <a:pt x="31817" y="30114"/>
                  </a:cubicBezTo>
                  <a:cubicBezTo>
                    <a:pt x="32359" y="29599"/>
                    <a:pt x="32875" y="29138"/>
                    <a:pt x="33417" y="28649"/>
                  </a:cubicBezTo>
                  <a:close/>
                  <a:moveTo>
                    <a:pt x="31085" y="30738"/>
                  </a:moveTo>
                  <a:cubicBezTo>
                    <a:pt x="31329" y="31009"/>
                    <a:pt x="31573" y="31253"/>
                    <a:pt x="31844" y="31552"/>
                  </a:cubicBezTo>
                  <a:cubicBezTo>
                    <a:pt x="31193" y="32148"/>
                    <a:pt x="30515" y="32637"/>
                    <a:pt x="29810" y="33152"/>
                  </a:cubicBezTo>
                  <a:cubicBezTo>
                    <a:pt x="29566" y="32854"/>
                    <a:pt x="29511" y="32555"/>
                    <a:pt x="29511" y="32257"/>
                  </a:cubicBezTo>
                  <a:cubicBezTo>
                    <a:pt x="29539" y="32121"/>
                    <a:pt x="29593" y="31958"/>
                    <a:pt x="29674" y="31877"/>
                  </a:cubicBezTo>
                  <a:cubicBezTo>
                    <a:pt x="30108" y="31470"/>
                    <a:pt x="30542" y="31090"/>
                    <a:pt x="31085" y="30738"/>
                  </a:cubicBezTo>
                  <a:close/>
                  <a:moveTo>
                    <a:pt x="32303" y="25454"/>
                  </a:moveTo>
                  <a:cubicBezTo>
                    <a:pt x="33960" y="25454"/>
                    <a:pt x="35574" y="25769"/>
                    <a:pt x="37106" y="26588"/>
                  </a:cubicBezTo>
                  <a:cubicBezTo>
                    <a:pt x="38598" y="27402"/>
                    <a:pt x="39927" y="28405"/>
                    <a:pt x="41012" y="29734"/>
                  </a:cubicBezTo>
                  <a:cubicBezTo>
                    <a:pt x="41446" y="30250"/>
                    <a:pt x="41880" y="30738"/>
                    <a:pt x="42314" y="31226"/>
                  </a:cubicBezTo>
                  <a:cubicBezTo>
                    <a:pt x="42694" y="31687"/>
                    <a:pt x="42883" y="32203"/>
                    <a:pt x="42802" y="32826"/>
                  </a:cubicBezTo>
                  <a:cubicBezTo>
                    <a:pt x="42775" y="33071"/>
                    <a:pt x="42666" y="33315"/>
                    <a:pt x="42477" y="33505"/>
                  </a:cubicBezTo>
                  <a:cubicBezTo>
                    <a:pt x="42296" y="33700"/>
                    <a:pt x="42107" y="33795"/>
                    <a:pt x="41910" y="33795"/>
                  </a:cubicBezTo>
                  <a:cubicBezTo>
                    <a:pt x="41752" y="33795"/>
                    <a:pt x="41588" y="33734"/>
                    <a:pt x="41419" y="33613"/>
                  </a:cubicBezTo>
                  <a:cubicBezTo>
                    <a:pt x="40985" y="33342"/>
                    <a:pt x="40659" y="32989"/>
                    <a:pt x="40388" y="32555"/>
                  </a:cubicBezTo>
                  <a:cubicBezTo>
                    <a:pt x="39629" y="31470"/>
                    <a:pt x="38706" y="30575"/>
                    <a:pt x="37730" y="29707"/>
                  </a:cubicBezTo>
                  <a:cubicBezTo>
                    <a:pt x="36509" y="28595"/>
                    <a:pt x="35072" y="27998"/>
                    <a:pt x="33471" y="27727"/>
                  </a:cubicBezTo>
                  <a:cubicBezTo>
                    <a:pt x="32883" y="27622"/>
                    <a:pt x="32278" y="27582"/>
                    <a:pt x="31669" y="27582"/>
                  </a:cubicBezTo>
                  <a:cubicBezTo>
                    <a:pt x="31492" y="27582"/>
                    <a:pt x="31316" y="27585"/>
                    <a:pt x="31139" y="27592"/>
                  </a:cubicBezTo>
                  <a:lnTo>
                    <a:pt x="30434" y="27592"/>
                  </a:lnTo>
                  <a:cubicBezTo>
                    <a:pt x="30542" y="26859"/>
                    <a:pt x="30623" y="26208"/>
                    <a:pt x="30705" y="25611"/>
                  </a:cubicBezTo>
                  <a:cubicBezTo>
                    <a:pt x="30786" y="25557"/>
                    <a:pt x="30813" y="25530"/>
                    <a:pt x="30840" y="25530"/>
                  </a:cubicBezTo>
                  <a:cubicBezTo>
                    <a:pt x="31331" y="25481"/>
                    <a:pt x="31819" y="25454"/>
                    <a:pt x="32303" y="25454"/>
                  </a:cubicBezTo>
                  <a:close/>
                  <a:moveTo>
                    <a:pt x="38272" y="31606"/>
                  </a:moveTo>
                  <a:cubicBezTo>
                    <a:pt x="38598" y="31769"/>
                    <a:pt x="38788" y="32067"/>
                    <a:pt x="39005" y="32338"/>
                  </a:cubicBezTo>
                  <a:cubicBezTo>
                    <a:pt x="38625" y="32799"/>
                    <a:pt x="36401" y="34671"/>
                    <a:pt x="35858" y="34996"/>
                  </a:cubicBezTo>
                  <a:cubicBezTo>
                    <a:pt x="35641" y="34752"/>
                    <a:pt x="35397" y="34508"/>
                    <a:pt x="35207" y="34291"/>
                  </a:cubicBezTo>
                  <a:cubicBezTo>
                    <a:pt x="35235" y="34210"/>
                    <a:pt x="35235" y="34155"/>
                    <a:pt x="35262" y="34128"/>
                  </a:cubicBezTo>
                  <a:cubicBezTo>
                    <a:pt x="36265" y="33315"/>
                    <a:pt x="37269" y="32474"/>
                    <a:pt x="38272" y="31606"/>
                  </a:cubicBezTo>
                  <a:close/>
                  <a:moveTo>
                    <a:pt x="35614" y="29463"/>
                  </a:moveTo>
                  <a:cubicBezTo>
                    <a:pt x="36238" y="29653"/>
                    <a:pt x="36970" y="30195"/>
                    <a:pt x="37621" y="30955"/>
                  </a:cubicBezTo>
                  <a:cubicBezTo>
                    <a:pt x="37540" y="31063"/>
                    <a:pt x="37432" y="31199"/>
                    <a:pt x="37323" y="31307"/>
                  </a:cubicBezTo>
                  <a:cubicBezTo>
                    <a:pt x="35777" y="32609"/>
                    <a:pt x="34204" y="33911"/>
                    <a:pt x="32631" y="35240"/>
                  </a:cubicBezTo>
                  <a:cubicBezTo>
                    <a:pt x="32251" y="35566"/>
                    <a:pt x="31844" y="35891"/>
                    <a:pt x="31356" y="36271"/>
                  </a:cubicBezTo>
                  <a:cubicBezTo>
                    <a:pt x="30840" y="35512"/>
                    <a:pt x="30434" y="34806"/>
                    <a:pt x="30135" y="33993"/>
                  </a:cubicBezTo>
                  <a:cubicBezTo>
                    <a:pt x="32061" y="32582"/>
                    <a:pt x="33933" y="31145"/>
                    <a:pt x="35614" y="29463"/>
                  </a:cubicBezTo>
                  <a:close/>
                  <a:moveTo>
                    <a:pt x="34529" y="34834"/>
                  </a:moveTo>
                  <a:cubicBezTo>
                    <a:pt x="34746" y="35105"/>
                    <a:pt x="34936" y="35322"/>
                    <a:pt x="35126" y="35566"/>
                  </a:cubicBezTo>
                  <a:cubicBezTo>
                    <a:pt x="34746" y="36081"/>
                    <a:pt x="33200" y="37275"/>
                    <a:pt x="32441" y="37654"/>
                  </a:cubicBezTo>
                  <a:cubicBezTo>
                    <a:pt x="32278" y="37465"/>
                    <a:pt x="32088" y="37248"/>
                    <a:pt x="31925" y="37031"/>
                  </a:cubicBezTo>
                  <a:cubicBezTo>
                    <a:pt x="32251" y="36651"/>
                    <a:pt x="33851" y="35268"/>
                    <a:pt x="34529" y="34834"/>
                  </a:cubicBezTo>
                  <a:close/>
                  <a:moveTo>
                    <a:pt x="1740" y="9986"/>
                  </a:moveTo>
                  <a:cubicBezTo>
                    <a:pt x="1817" y="9986"/>
                    <a:pt x="1897" y="9996"/>
                    <a:pt x="1981" y="10015"/>
                  </a:cubicBezTo>
                  <a:cubicBezTo>
                    <a:pt x="2279" y="10097"/>
                    <a:pt x="2577" y="10205"/>
                    <a:pt x="2822" y="10368"/>
                  </a:cubicBezTo>
                  <a:cubicBezTo>
                    <a:pt x="3310" y="10666"/>
                    <a:pt x="3771" y="10992"/>
                    <a:pt x="4232" y="11317"/>
                  </a:cubicBezTo>
                  <a:cubicBezTo>
                    <a:pt x="4910" y="11805"/>
                    <a:pt x="5534" y="12294"/>
                    <a:pt x="6212" y="12728"/>
                  </a:cubicBezTo>
                  <a:cubicBezTo>
                    <a:pt x="6809" y="13135"/>
                    <a:pt x="7460" y="13406"/>
                    <a:pt x="8138" y="13623"/>
                  </a:cubicBezTo>
                  <a:cubicBezTo>
                    <a:pt x="8794" y="13841"/>
                    <a:pt x="9450" y="13961"/>
                    <a:pt x="10106" y="13961"/>
                  </a:cubicBezTo>
                  <a:cubicBezTo>
                    <a:pt x="10589" y="13961"/>
                    <a:pt x="11072" y="13896"/>
                    <a:pt x="11555" y="13758"/>
                  </a:cubicBezTo>
                  <a:cubicBezTo>
                    <a:pt x="12423" y="13514"/>
                    <a:pt x="13291" y="13270"/>
                    <a:pt x="14159" y="13053"/>
                  </a:cubicBezTo>
                  <a:cubicBezTo>
                    <a:pt x="15842" y="12633"/>
                    <a:pt x="17524" y="12353"/>
                    <a:pt x="19242" y="12353"/>
                  </a:cubicBezTo>
                  <a:cubicBezTo>
                    <a:pt x="19518" y="12353"/>
                    <a:pt x="19794" y="12360"/>
                    <a:pt x="20072" y="12375"/>
                  </a:cubicBezTo>
                  <a:cubicBezTo>
                    <a:pt x="21645" y="12484"/>
                    <a:pt x="23083" y="12918"/>
                    <a:pt x="24466" y="13650"/>
                  </a:cubicBezTo>
                  <a:cubicBezTo>
                    <a:pt x="26121" y="14518"/>
                    <a:pt x="27369" y="15766"/>
                    <a:pt x="28182" y="17447"/>
                  </a:cubicBezTo>
                  <a:cubicBezTo>
                    <a:pt x="28643" y="18397"/>
                    <a:pt x="29105" y="19373"/>
                    <a:pt x="29457" y="20377"/>
                  </a:cubicBezTo>
                  <a:cubicBezTo>
                    <a:pt x="29647" y="20865"/>
                    <a:pt x="29728" y="21434"/>
                    <a:pt x="29783" y="21977"/>
                  </a:cubicBezTo>
                  <a:cubicBezTo>
                    <a:pt x="29837" y="22574"/>
                    <a:pt x="29837" y="23143"/>
                    <a:pt x="29864" y="23740"/>
                  </a:cubicBezTo>
                  <a:cubicBezTo>
                    <a:pt x="29837" y="25720"/>
                    <a:pt x="29539" y="27673"/>
                    <a:pt x="28996" y="29572"/>
                  </a:cubicBezTo>
                  <a:cubicBezTo>
                    <a:pt x="28860" y="30087"/>
                    <a:pt x="28752" y="30602"/>
                    <a:pt x="28643" y="31118"/>
                  </a:cubicBezTo>
                  <a:cubicBezTo>
                    <a:pt x="28481" y="31986"/>
                    <a:pt x="28643" y="32854"/>
                    <a:pt x="28996" y="33667"/>
                  </a:cubicBezTo>
                  <a:cubicBezTo>
                    <a:pt x="29674" y="35349"/>
                    <a:pt x="30569" y="36922"/>
                    <a:pt x="31817" y="38251"/>
                  </a:cubicBezTo>
                  <a:cubicBezTo>
                    <a:pt x="32088" y="38550"/>
                    <a:pt x="32387" y="38821"/>
                    <a:pt x="32685" y="39092"/>
                  </a:cubicBezTo>
                  <a:cubicBezTo>
                    <a:pt x="33038" y="39472"/>
                    <a:pt x="33390" y="39879"/>
                    <a:pt x="33526" y="40394"/>
                  </a:cubicBezTo>
                  <a:cubicBezTo>
                    <a:pt x="33634" y="40719"/>
                    <a:pt x="33499" y="40964"/>
                    <a:pt x="33146" y="40991"/>
                  </a:cubicBezTo>
                  <a:cubicBezTo>
                    <a:pt x="33065" y="40997"/>
                    <a:pt x="32982" y="41001"/>
                    <a:pt x="32898" y="41001"/>
                  </a:cubicBezTo>
                  <a:cubicBezTo>
                    <a:pt x="32648" y="41001"/>
                    <a:pt x="32393" y="40970"/>
                    <a:pt x="32170" y="40909"/>
                  </a:cubicBezTo>
                  <a:cubicBezTo>
                    <a:pt x="31627" y="40774"/>
                    <a:pt x="31166" y="40475"/>
                    <a:pt x="30759" y="40096"/>
                  </a:cubicBezTo>
                  <a:cubicBezTo>
                    <a:pt x="30244" y="39607"/>
                    <a:pt x="29728" y="39119"/>
                    <a:pt x="29267" y="38577"/>
                  </a:cubicBezTo>
                  <a:cubicBezTo>
                    <a:pt x="28454" y="37600"/>
                    <a:pt x="27803" y="36488"/>
                    <a:pt x="27233" y="35349"/>
                  </a:cubicBezTo>
                  <a:cubicBezTo>
                    <a:pt x="26636" y="34155"/>
                    <a:pt x="26474" y="32908"/>
                    <a:pt x="26636" y="31606"/>
                  </a:cubicBezTo>
                  <a:cubicBezTo>
                    <a:pt x="26799" y="30440"/>
                    <a:pt x="27070" y="29273"/>
                    <a:pt x="27369" y="28134"/>
                  </a:cubicBezTo>
                  <a:cubicBezTo>
                    <a:pt x="27748" y="26724"/>
                    <a:pt x="27992" y="25259"/>
                    <a:pt x="27992" y="23794"/>
                  </a:cubicBezTo>
                  <a:cubicBezTo>
                    <a:pt x="27992" y="20838"/>
                    <a:pt x="26799" y="18478"/>
                    <a:pt x="24412" y="16715"/>
                  </a:cubicBezTo>
                  <a:cubicBezTo>
                    <a:pt x="23110" y="15766"/>
                    <a:pt x="21700" y="14979"/>
                    <a:pt x="20072" y="14708"/>
                  </a:cubicBezTo>
                  <a:cubicBezTo>
                    <a:pt x="19222" y="14563"/>
                    <a:pt x="18373" y="14503"/>
                    <a:pt x="17523" y="14503"/>
                  </a:cubicBezTo>
                  <a:cubicBezTo>
                    <a:pt x="17098" y="14503"/>
                    <a:pt x="16673" y="14518"/>
                    <a:pt x="16248" y="14545"/>
                  </a:cubicBezTo>
                  <a:cubicBezTo>
                    <a:pt x="14783" y="14653"/>
                    <a:pt x="13400" y="15033"/>
                    <a:pt x="12017" y="15440"/>
                  </a:cubicBezTo>
                  <a:cubicBezTo>
                    <a:pt x="11393" y="15603"/>
                    <a:pt x="10796" y="15793"/>
                    <a:pt x="10172" y="15928"/>
                  </a:cubicBezTo>
                  <a:cubicBezTo>
                    <a:pt x="9654" y="16042"/>
                    <a:pt x="9148" y="16097"/>
                    <a:pt x="8656" y="16097"/>
                  </a:cubicBezTo>
                  <a:cubicBezTo>
                    <a:pt x="7038" y="16097"/>
                    <a:pt x="5563" y="15504"/>
                    <a:pt x="4232" y="14464"/>
                  </a:cubicBezTo>
                  <a:cubicBezTo>
                    <a:pt x="3147" y="13650"/>
                    <a:pt x="2225" y="12646"/>
                    <a:pt x="1357" y="11616"/>
                  </a:cubicBezTo>
                  <a:cubicBezTo>
                    <a:pt x="1275" y="11507"/>
                    <a:pt x="1167" y="11399"/>
                    <a:pt x="1113" y="11263"/>
                  </a:cubicBezTo>
                  <a:cubicBezTo>
                    <a:pt x="923" y="10965"/>
                    <a:pt x="896" y="10639"/>
                    <a:pt x="1113" y="10341"/>
                  </a:cubicBezTo>
                  <a:cubicBezTo>
                    <a:pt x="1278" y="10092"/>
                    <a:pt x="1492" y="9986"/>
                    <a:pt x="1740" y="9986"/>
                  </a:cubicBezTo>
                  <a:close/>
                  <a:moveTo>
                    <a:pt x="8962" y="0"/>
                  </a:moveTo>
                  <a:cubicBezTo>
                    <a:pt x="8093" y="0"/>
                    <a:pt x="7485" y="793"/>
                    <a:pt x="7704" y="1715"/>
                  </a:cubicBezTo>
                  <a:cubicBezTo>
                    <a:pt x="7785" y="2041"/>
                    <a:pt x="7948" y="2312"/>
                    <a:pt x="8192" y="2556"/>
                  </a:cubicBezTo>
                  <a:cubicBezTo>
                    <a:pt x="8463" y="2800"/>
                    <a:pt x="8735" y="3044"/>
                    <a:pt x="8979" y="3289"/>
                  </a:cubicBezTo>
                  <a:cubicBezTo>
                    <a:pt x="9467" y="3777"/>
                    <a:pt x="9955" y="4265"/>
                    <a:pt x="10416" y="4753"/>
                  </a:cubicBezTo>
                  <a:cubicBezTo>
                    <a:pt x="10552" y="4889"/>
                    <a:pt x="10633" y="5079"/>
                    <a:pt x="10769" y="5269"/>
                  </a:cubicBezTo>
                  <a:cubicBezTo>
                    <a:pt x="8924" y="7140"/>
                    <a:pt x="7107" y="8985"/>
                    <a:pt x="5236" y="10883"/>
                  </a:cubicBezTo>
                  <a:cubicBezTo>
                    <a:pt x="5073" y="10748"/>
                    <a:pt x="4883" y="10612"/>
                    <a:pt x="4693" y="10504"/>
                  </a:cubicBezTo>
                  <a:cubicBezTo>
                    <a:pt x="4232" y="10205"/>
                    <a:pt x="3798" y="9880"/>
                    <a:pt x="3337" y="9608"/>
                  </a:cubicBezTo>
                  <a:cubicBezTo>
                    <a:pt x="2984" y="9419"/>
                    <a:pt x="2605" y="9283"/>
                    <a:pt x="2198" y="9147"/>
                  </a:cubicBezTo>
                  <a:cubicBezTo>
                    <a:pt x="2066" y="9106"/>
                    <a:pt x="1932" y="9088"/>
                    <a:pt x="1798" y="9088"/>
                  </a:cubicBezTo>
                  <a:cubicBezTo>
                    <a:pt x="1489" y="9088"/>
                    <a:pt x="1179" y="9186"/>
                    <a:pt x="896" y="9337"/>
                  </a:cubicBezTo>
                  <a:cubicBezTo>
                    <a:pt x="272" y="9663"/>
                    <a:pt x="1" y="10232"/>
                    <a:pt x="82" y="10910"/>
                  </a:cubicBezTo>
                  <a:cubicBezTo>
                    <a:pt x="163" y="11371"/>
                    <a:pt x="326" y="11778"/>
                    <a:pt x="652" y="12131"/>
                  </a:cubicBezTo>
                  <a:cubicBezTo>
                    <a:pt x="1275" y="12809"/>
                    <a:pt x="1872" y="13514"/>
                    <a:pt x="2523" y="14165"/>
                  </a:cubicBezTo>
                  <a:cubicBezTo>
                    <a:pt x="3174" y="14843"/>
                    <a:pt x="3934" y="15386"/>
                    <a:pt x="4747" y="15793"/>
                  </a:cubicBezTo>
                  <a:cubicBezTo>
                    <a:pt x="6037" y="16470"/>
                    <a:pt x="7379" y="16901"/>
                    <a:pt x="8788" y="16901"/>
                  </a:cubicBezTo>
                  <a:cubicBezTo>
                    <a:pt x="9128" y="16901"/>
                    <a:pt x="9472" y="16876"/>
                    <a:pt x="9819" y="16823"/>
                  </a:cubicBezTo>
                  <a:cubicBezTo>
                    <a:pt x="10443" y="16715"/>
                    <a:pt x="11040" y="16552"/>
                    <a:pt x="11637" y="16417"/>
                  </a:cubicBezTo>
                  <a:cubicBezTo>
                    <a:pt x="11827" y="16389"/>
                    <a:pt x="12017" y="16335"/>
                    <a:pt x="12288" y="16281"/>
                  </a:cubicBezTo>
                  <a:cubicBezTo>
                    <a:pt x="12288" y="16552"/>
                    <a:pt x="12288" y="16715"/>
                    <a:pt x="12288" y="16905"/>
                  </a:cubicBezTo>
                  <a:cubicBezTo>
                    <a:pt x="12234" y="17881"/>
                    <a:pt x="12369" y="18858"/>
                    <a:pt x="12586" y="19807"/>
                  </a:cubicBezTo>
                  <a:cubicBezTo>
                    <a:pt x="12993" y="21462"/>
                    <a:pt x="13644" y="23008"/>
                    <a:pt x="14675" y="24364"/>
                  </a:cubicBezTo>
                  <a:cubicBezTo>
                    <a:pt x="16031" y="26127"/>
                    <a:pt x="17821" y="27293"/>
                    <a:pt x="19882" y="28053"/>
                  </a:cubicBezTo>
                  <a:cubicBezTo>
                    <a:pt x="21592" y="28674"/>
                    <a:pt x="23350" y="28950"/>
                    <a:pt x="25159" y="28950"/>
                  </a:cubicBezTo>
                  <a:cubicBezTo>
                    <a:pt x="25244" y="28950"/>
                    <a:pt x="25330" y="28949"/>
                    <a:pt x="25416" y="28948"/>
                  </a:cubicBezTo>
                  <a:cubicBezTo>
                    <a:pt x="25555" y="28948"/>
                    <a:pt x="25695" y="28912"/>
                    <a:pt x="25839" y="28912"/>
                  </a:cubicBezTo>
                  <a:cubicBezTo>
                    <a:pt x="25948" y="28912"/>
                    <a:pt x="26059" y="28932"/>
                    <a:pt x="26175" y="29002"/>
                  </a:cubicBezTo>
                  <a:cubicBezTo>
                    <a:pt x="26148" y="29219"/>
                    <a:pt x="26094" y="29409"/>
                    <a:pt x="26067" y="29572"/>
                  </a:cubicBezTo>
                  <a:cubicBezTo>
                    <a:pt x="25958" y="30223"/>
                    <a:pt x="25823" y="30846"/>
                    <a:pt x="25768" y="31470"/>
                  </a:cubicBezTo>
                  <a:cubicBezTo>
                    <a:pt x="25714" y="32121"/>
                    <a:pt x="25714" y="32799"/>
                    <a:pt x="25741" y="33450"/>
                  </a:cubicBezTo>
                  <a:cubicBezTo>
                    <a:pt x="25741" y="34128"/>
                    <a:pt x="26067" y="34698"/>
                    <a:pt x="26311" y="35295"/>
                  </a:cubicBezTo>
                  <a:cubicBezTo>
                    <a:pt x="27206" y="37410"/>
                    <a:pt x="28454" y="39282"/>
                    <a:pt x="30244" y="40801"/>
                  </a:cubicBezTo>
                  <a:cubicBezTo>
                    <a:pt x="30732" y="41235"/>
                    <a:pt x="31302" y="41587"/>
                    <a:pt x="31953" y="41750"/>
                  </a:cubicBezTo>
                  <a:cubicBezTo>
                    <a:pt x="32332" y="41832"/>
                    <a:pt x="32766" y="41886"/>
                    <a:pt x="33146" y="41886"/>
                  </a:cubicBezTo>
                  <a:cubicBezTo>
                    <a:pt x="33987" y="41832"/>
                    <a:pt x="34475" y="41235"/>
                    <a:pt x="34421" y="40394"/>
                  </a:cubicBezTo>
                  <a:cubicBezTo>
                    <a:pt x="34394" y="39770"/>
                    <a:pt x="34068" y="39282"/>
                    <a:pt x="33661" y="38821"/>
                  </a:cubicBezTo>
                  <a:cubicBezTo>
                    <a:pt x="33526" y="38685"/>
                    <a:pt x="33390" y="38550"/>
                    <a:pt x="33227" y="38387"/>
                  </a:cubicBezTo>
                  <a:cubicBezTo>
                    <a:pt x="34339" y="37465"/>
                    <a:pt x="35424" y="36624"/>
                    <a:pt x="36455" y="35729"/>
                  </a:cubicBezTo>
                  <a:cubicBezTo>
                    <a:pt x="37513" y="34861"/>
                    <a:pt x="38544" y="33966"/>
                    <a:pt x="39574" y="33098"/>
                  </a:cubicBezTo>
                  <a:cubicBezTo>
                    <a:pt x="40063" y="33532"/>
                    <a:pt x="40469" y="33938"/>
                    <a:pt x="40931" y="34318"/>
                  </a:cubicBezTo>
                  <a:cubicBezTo>
                    <a:pt x="41243" y="34552"/>
                    <a:pt x="41580" y="34668"/>
                    <a:pt x="41915" y="34668"/>
                  </a:cubicBezTo>
                  <a:cubicBezTo>
                    <a:pt x="42279" y="34668"/>
                    <a:pt x="42640" y="34532"/>
                    <a:pt x="42965" y="34264"/>
                  </a:cubicBezTo>
                  <a:cubicBezTo>
                    <a:pt x="43562" y="33749"/>
                    <a:pt x="43806" y="33071"/>
                    <a:pt x="43724" y="32284"/>
                  </a:cubicBezTo>
                  <a:cubicBezTo>
                    <a:pt x="43643" y="31524"/>
                    <a:pt x="43236" y="30901"/>
                    <a:pt x="42748" y="30331"/>
                  </a:cubicBezTo>
                  <a:cubicBezTo>
                    <a:pt x="42422" y="29951"/>
                    <a:pt x="42070" y="29544"/>
                    <a:pt x="41744" y="29138"/>
                  </a:cubicBezTo>
                  <a:cubicBezTo>
                    <a:pt x="40334" y="27402"/>
                    <a:pt x="38544" y="26127"/>
                    <a:pt x="36455" y="25286"/>
                  </a:cubicBezTo>
                  <a:cubicBezTo>
                    <a:pt x="35150" y="24759"/>
                    <a:pt x="33806" y="24561"/>
                    <a:pt x="32424" y="24561"/>
                  </a:cubicBezTo>
                  <a:cubicBezTo>
                    <a:pt x="32169" y="24561"/>
                    <a:pt x="31912" y="24568"/>
                    <a:pt x="31654" y="24581"/>
                  </a:cubicBezTo>
                  <a:lnTo>
                    <a:pt x="30840" y="24581"/>
                  </a:lnTo>
                  <a:cubicBezTo>
                    <a:pt x="30813" y="24310"/>
                    <a:pt x="30813" y="24065"/>
                    <a:pt x="30813" y="23848"/>
                  </a:cubicBezTo>
                  <a:cubicBezTo>
                    <a:pt x="30759" y="23035"/>
                    <a:pt x="30759" y="22194"/>
                    <a:pt x="30623" y="21380"/>
                  </a:cubicBezTo>
                  <a:cubicBezTo>
                    <a:pt x="30217" y="19265"/>
                    <a:pt x="29322" y="17366"/>
                    <a:pt x="28128" y="15603"/>
                  </a:cubicBezTo>
                  <a:cubicBezTo>
                    <a:pt x="27504" y="14681"/>
                    <a:pt x="26718" y="13948"/>
                    <a:pt x="25795" y="13324"/>
                  </a:cubicBezTo>
                  <a:cubicBezTo>
                    <a:pt x="24738" y="12619"/>
                    <a:pt x="23571" y="12131"/>
                    <a:pt x="22378" y="11805"/>
                  </a:cubicBezTo>
                  <a:cubicBezTo>
                    <a:pt x="21808" y="11643"/>
                    <a:pt x="21212" y="11588"/>
                    <a:pt x="20615" y="11507"/>
                  </a:cubicBezTo>
                  <a:cubicBezTo>
                    <a:pt x="20117" y="11445"/>
                    <a:pt x="19620" y="11418"/>
                    <a:pt x="19124" y="11418"/>
                  </a:cubicBezTo>
                  <a:cubicBezTo>
                    <a:pt x="18104" y="11418"/>
                    <a:pt x="17088" y="11533"/>
                    <a:pt x="16085" y="11697"/>
                  </a:cubicBezTo>
                  <a:cubicBezTo>
                    <a:pt x="15949" y="11724"/>
                    <a:pt x="15814" y="11724"/>
                    <a:pt x="15624" y="11751"/>
                  </a:cubicBezTo>
                  <a:cubicBezTo>
                    <a:pt x="15624" y="11453"/>
                    <a:pt x="15651" y="11236"/>
                    <a:pt x="15678" y="11019"/>
                  </a:cubicBezTo>
                  <a:cubicBezTo>
                    <a:pt x="15977" y="8551"/>
                    <a:pt x="15597" y="6218"/>
                    <a:pt x="14458" y="4048"/>
                  </a:cubicBezTo>
                  <a:cubicBezTo>
                    <a:pt x="14159" y="3506"/>
                    <a:pt x="13834" y="2963"/>
                    <a:pt x="13346" y="2583"/>
                  </a:cubicBezTo>
                  <a:cubicBezTo>
                    <a:pt x="12505" y="1851"/>
                    <a:pt x="11664" y="1119"/>
                    <a:pt x="10660" y="603"/>
                  </a:cubicBezTo>
                  <a:cubicBezTo>
                    <a:pt x="10226" y="359"/>
                    <a:pt x="9765" y="142"/>
                    <a:pt x="9277" y="34"/>
                  </a:cubicBezTo>
                  <a:cubicBezTo>
                    <a:pt x="9169" y="11"/>
                    <a:pt x="9064" y="0"/>
                    <a:pt x="8962" y="0"/>
                  </a:cubicBezTo>
                  <a:close/>
                </a:path>
              </a:pathLst>
            </a:custGeom>
            <a:solidFill>
              <a:srgbClr val="FECA2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49"/>
            <p:cNvSpPr/>
            <p:nvPr/>
          </p:nvSpPr>
          <p:spPr>
            <a:xfrm>
              <a:off x="5047850" y="2794975"/>
              <a:ext cx="1095150" cy="1046675"/>
            </a:xfrm>
            <a:custGeom>
              <a:avLst/>
              <a:gdLst/>
              <a:ahLst/>
              <a:cxnLst/>
              <a:rect l="l" t="t" r="r" b="b"/>
              <a:pathLst>
                <a:path w="43806" h="41867" extrusionOk="0">
                  <a:moveTo>
                    <a:pt x="11284" y="5974"/>
                  </a:moveTo>
                  <a:cubicBezTo>
                    <a:pt x="11501" y="6490"/>
                    <a:pt x="11691" y="6869"/>
                    <a:pt x="11854" y="7249"/>
                  </a:cubicBezTo>
                  <a:cubicBezTo>
                    <a:pt x="11935" y="7493"/>
                    <a:pt x="11935" y="7737"/>
                    <a:pt x="11746" y="7927"/>
                  </a:cubicBezTo>
                  <a:cubicBezTo>
                    <a:pt x="11176" y="8470"/>
                    <a:pt x="10606" y="9039"/>
                    <a:pt x="10010" y="9609"/>
                  </a:cubicBezTo>
                  <a:cubicBezTo>
                    <a:pt x="9603" y="9283"/>
                    <a:pt x="9196" y="8958"/>
                    <a:pt x="8762" y="8605"/>
                  </a:cubicBezTo>
                  <a:cubicBezTo>
                    <a:pt x="9603" y="7737"/>
                    <a:pt x="10389" y="6924"/>
                    <a:pt x="11284" y="5974"/>
                  </a:cubicBezTo>
                  <a:close/>
                  <a:moveTo>
                    <a:pt x="8138" y="9202"/>
                  </a:moveTo>
                  <a:cubicBezTo>
                    <a:pt x="8572" y="9609"/>
                    <a:pt x="8925" y="9934"/>
                    <a:pt x="9359" y="10341"/>
                  </a:cubicBezTo>
                  <a:cubicBezTo>
                    <a:pt x="8708" y="10965"/>
                    <a:pt x="8111" y="11589"/>
                    <a:pt x="7460" y="12240"/>
                  </a:cubicBezTo>
                  <a:cubicBezTo>
                    <a:pt x="6782" y="11996"/>
                    <a:pt x="6511" y="11806"/>
                    <a:pt x="6077" y="11399"/>
                  </a:cubicBezTo>
                  <a:cubicBezTo>
                    <a:pt x="6728" y="10639"/>
                    <a:pt x="7460" y="9989"/>
                    <a:pt x="8138" y="9202"/>
                  </a:cubicBezTo>
                  <a:close/>
                  <a:moveTo>
                    <a:pt x="8971" y="877"/>
                  </a:moveTo>
                  <a:cubicBezTo>
                    <a:pt x="9027" y="877"/>
                    <a:pt x="9084" y="886"/>
                    <a:pt x="9142" y="902"/>
                  </a:cubicBezTo>
                  <a:cubicBezTo>
                    <a:pt x="9332" y="956"/>
                    <a:pt x="9494" y="1011"/>
                    <a:pt x="9684" y="1092"/>
                  </a:cubicBezTo>
                  <a:cubicBezTo>
                    <a:pt x="10688" y="1607"/>
                    <a:pt x="11637" y="2231"/>
                    <a:pt x="12505" y="2963"/>
                  </a:cubicBezTo>
                  <a:cubicBezTo>
                    <a:pt x="12993" y="3370"/>
                    <a:pt x="13346" y="3886"/>
                    <a:pt x="13644" y="4428"/>
                  </a:cubicBezTo>
                  <a:cubicBezTo>
                    <a:pt x="14241" y="5513"/>
                    <a:pt x="14594" y="6679"/>
                    <a:pt x="14729" y="7927"/>
                  </a:cubicBezTo>
                  <a:cubicBezTo>
                    <a:pt x="14865" y="9066"/>
                    <a:pt x="14919" y="10206"/>
                    <a:pt x="14729" y="11318"/>
                  </a:cubicBezTo>
                  <a:cubicBezTo>
                    <a:pt x="14675" y="11562"/>
                    <a:pt x="14621" y="11779"/>
                    <a:pt x="14566" y="11996"/>
                  </a:cubicBezTo>
                  <a:cubicBezTo>
                    <a:pt x="14051" y="12131"/>
                    <a:pt x="13617" y="12348"/>
                    <a:pt x="13048" y="12403"/>
                  </a:cubicBezTo>
                  <a:cubicBezTo>
                    <a:pt x="13075" y="12050"/>
                    <a:pt x="13102" y="11752"/>
                    <a:pt x="13129" y="11453"/>
                  </a:cubicBezTo>
                  <a:cubicBezTo>
                    <a:pt x="13265" y="10287"/>
                    <a:pt x="13237" y="9121"/>
                    <a:pt x="13020" y="7981"/>
                  </a:cubicBezTo>
                  <a:cubicBezTo>
                    <a:pt x="12722" y="6598"/>
                    <a:pt x="12098" y="5405"/>
                    <a:pt x="11203" y="4320"/>
                  </a:cubicBezTo>
                  <a:cubicBezTo>
                    <a:pt x="10715" y="3777"/>
                    <a:pt x="10172" y="3262"/>
                    <a:pt x="9657" y="2774"/>
                  </a:cubicBezTo>
                  <a:cubicBezTo>
                    <a:pt x="9413" y="2529"/>
                    <a:pt x="9142" y="2340"/>
                    <a:pt x="8925" y="2096"/>
                  </a:cubicBezTo>
                  <a:cubicBezTo>
                    <a:pt x="8789" y="1960"/>
                    <a:pt x="8653" y="1797"/>
                    <a:pt x="8572" y="1634"/>
                  </a:cubicBezTo>
                  <a:cubicBezTo>
                    <a:pt x="8464" y="1445"/>
                    <a:pt x="8464" y="1228"/>
                    <a:pt x="8626" y="1038"/>
                  </a:cubicBezTo>
                  <a:cubicBezTo>
                    <a:pt x="8721" y="924"/>
                    <a:pt x="8842" y="877"/>
                    <a:pt x="8971" y="877"/>
                  </a:cubicBezTo>
                  <a:close/>
                  <a:moveTo>
                    <a:pt x="12125" y="8551"/>
                  </a:moveTo>
                  <a:cubicBezTo>
                    <a:pt x="12478" y="10016"/>
                    <a:pt x="12207" y="11345"/>
                    <a:pt x="12125" y="12728"/>
                  </a:cubicBezTo>
                  <a:cubicBezTo>
                    <a:pt x="11501" y="12904"/>
                    <a:pt x="10884" y="13013"/>
                    <a:pt x="10261" y="13013"/>
                  </a:cubicBezTo>
                  <a:cubicBezTo>
                    <a:pt x="9637" y="13013"/>
                    <a:pt x="9006" y="12904"/>
                    <a:pt x="8355" y="12647"/>
                  </a:cubicBezTo>
                  <a:cubicBezTo>
                    <a:pt x="9630" y="11290"/>
                    <a:pt x="10959" y="10097"/>
                    <a:pt x="12125" y="8551"/>
                  </a:cubicBezTo>
                  <a:close/>
                  <a:moveTo>
                    <a:pt x="20615" y="15712"/>
                  </a:moveTo>
                  <a:cubicBezTo>
                    <a:pt x="21130" y="15766"/>
                    <a:pt x="21592" y="16037"/>
                    <a:pt x="22161" y="16335"/>
                  </a:cubicBezTo>
                  <a:cubicBezTo>
                    <a:pt x="21347" y="17095"/>
                    <a:pt x="20615" y="17800"/>
                    <a:pt x="19856" y="18505"/>
                  </a:cubicBezTo>
                  <a:cubicBezTo>
                    <a:pt x="19449" y="18316"/>
                    <a:pt x="19178" y="18017"/>
                    <a:pt x="18852" y="17773"/>
                  </a:cubicBezTo>
                  <a:cubicBezTo>
                    <a:pt x="19123" y="17176"/>
                    <a:pt x="19639" y="16580"/>
                    <a:pt x="20615" y="15712"/>
                  </a:cubicBezTo>
                  <a:close/>
                  <a:moveTo>
                    <a:pt x="18187" y="15365"/>
                  </a:moveTo>
                  <a:cubicBezTo>
                    <a:pt x="18825" y="15365"/>
                    <a:pt x="18979" y="15421"/>
                    <a:pt x="19340" y="15576"/>
                  </a:cubicBezTo>
                  <a:cubicBezTo>
                    <a:pt x="18337" y="16824"/>
                    <a:pt x="17252" y="17963"/>
                    <a:pt x="16004" y="19129"/>
                  </a:cubicBezTo>
                  <a:cubicBezTo>
                    <a:pt x="15597" y="17909"/>
                    <a:pt x="15353" y="16769"/>
                    <a:pt x="15380" y="15603"/>
                  </a:cubicBezTo>
                  <a:cubicBezTo>
                    <a:pt x="15624" y="15434"/>
                    <a:pt x="15881" y="15408"/>
                    <a:pt x="16134" y="15408"/>
                  </a:cubicBezTo>
                  <a:cubicBezTo>
                    <a:pt x="16246" y="15408"/>
                    <a:pt x="16357" y="15413"/>
                    <a:pt x="16465" y="15413"/>
                  </a:cubicBezTo>
                  <a:cubicBezTo>
                    <a:pt x="17289" y="15384"/>
                    <a:pt x="17819" y="15365"/>
                    <a:pt x="18187" y="15365"/>
                  </a:cubicBezTo>
                  <a:close/>
                  <a:moveTo>
                    <a:pt x="18201" y="18370"/>
                  </a:moveTo>
                  <a:cubicBezTo>
                    <a:pt x="18499" y="18614"/>
                    <a:pt x="18825" y="18858"/>
                    <a:pt x="19178" y="19156"/>
                  </a:cubicBezTo>
                  <a:cubicBezTo>
                    <a:pt x="18418" y="19834"/>
                    <a:pt x="17686" y="20513"/>
                    <a:pt x="16953" y="21191"/>
                  </a:cubicBezTo>
                  <a:cubicBezTo>
                    <a:pt x="16655" y="20892"/>
                    <a:pt x="16519" y="20540"/>
                    <a:pt x="16357" y="20160"/>
                  </a:cubicBezTo>
                  <a:cubicBezTo>
                    <a:pt x="16926" y="19536"/>
                    <a:pt x="17496" y="18912"/>
                    <a:pt x="18201" y="18370"/>
                  </a:cubicBezTo>
                  <a:close/>
                  <a:moveTo>
                    <a:pt x="25741" y="19319"/>
                  </a:moveTo>
                  <a:cubicBezTo>
                    <a:pt x="25904" y="19590"/>
                    <a:pt x="26040" y="19780"/>
                    <a:pt x="26148" y="19997"/>
                  </a:cubicBezTo>
                  <a:cubicBezTo>
                    <a:pt x="25633" y="20865"/>
                    <a:pt x="24874" y="21489"/>
                    <a:pt x="24250" y="22248"/>
                  </a:cubicBezTo>
                  <a:cubicBezTo>
                    <a:pt x="23897" y="22004"/>
                    <a:pt x="23626" y="21815"/>
                    <a:pt x="23273" y="21570"/>
                  </a:cubicBezTo>
                  <a:cubicBezTo>
                    <a:pt x="24114" y="20811"/>
                    <a:pt x="24901" y="20106"/>
                    <a:pt x="25741" y="19319"/>
                  </a:cubicBezTo>
                  <a:close/>
                  <a:moveTo>
                    <a:pt x="22975" y="16824"/>
                  </a:moveTo>
                  <a:cubicBezTo>
                    <a:pt x="23816" y="17312"/>
                    <a:pt x="24548" y="17882"/>
                    <a:pt x="25226" y="18641"/>
                  </a:cubicBezTo>
                  <a:cubicBezTo>
                    <a:pt x="23246" y="20350"/>
                    <a:pt x="21293" y="22004"/>
                    <a:pt x="19340" y="23686"/>
                  </a:cubicBezTo>
                  <a:cubicBezTo>
                    <a:pt x="18581" y="23279"/>
                    <a:pt x="17957" y="22710"/>
                    <a:pt x="17523" y="22004"/>
                  </a:cubicBezTo>
                  <a:cubicBezTo>
                    <a:pt x="19313" y="20296"/>
                    <a:pt x="21130" y="18587"/>
                    <a:pt x="22975" y="16824"/>
                  </a:cubicBezTo>
                  <a:close/>
                  <a:moveTo>
                    <a:pt x="22676" y="22167"/>
                  </a:moveTo>
                  <a:cubicBezTo>
                    <a:pt x="22948" y="22384"/>
                    <a:pt x="23219" y="22628"/>
                    <a:pt x="23517" y="22899"/>
                  </a:cubicBezTo>
                  <a:cubicBezTo>
                    <a:pt x="22921" y="23496"/>
                    <a:pt x="22351" y="24093"/>
                    <a:pt x="21700" y="24744"/>
                  </a:cubicBezTo>
                  <a:cubicBezTo>
                    <a:pt x="21266" y="24744"/>
                    <a:pt x="20832" y="24473"/>
                    <a:pt x="20344" y="24256"/>
                  </a:cubicBezTo>
                  <a:cubicBezTo>
                    <a:pt x="20615" y="23795"/>
                    <a:pt x="21890" y="22655"/>
                    <a:pt x="22676" y="22167"/>
                  </a:cubicBezTo>
                  <a:close/>
                  <a:moveTo>
                    <a:pt x="26528" y="20919"/>
                  </a:moveTo>
                  <a:cubicBezTo>
                    <a:pt x="26989" y="21598"/>
                    <a:pt x="26962" y="22303"/>
                    <a:pt x="27071" y="23008"/>
                  </a:cubicBezTo>
                  <a:cubicBezTo>
                    <a:pt x="27152" y="23659"/>
                    <a:pt x="27179" y="24310"/>
                    <a:pt x="26989" y="24988"/>
                  </a:cubicBezTo>
                  <a:cubicBezTo>
                    <a:pt x="26185" y="25035"/>
                    <a:pt x="25391" y="25064"/>
                    <a:pt x="24578" y="25064"/>
                  </a:cubicBezTo>
                  <a:cubicBezTo>
                    <a:pt x="23993" y="25064"/>
                    <a:pt x="23398" y="25049"/>
                    <a:pt x="22785" y="25015"/>
                  </a:cubicBezTo>
                  <a:cubicBezTo>
                    <a:pt x="23002" y="24608"/>
                    <a:pt x="23327" y="24418"/>
                    <a:pt x="23572" y="24201"/>
                  </a:cubicBezTo>
                  <a:cubicBezTo>
                    <a:pt x="23843" y="23930"/>
                    <a:pt x="24141" y="23713"/>
                    <a:pt x="24412" y="23442"/>
                  </a:cubicBezTo>
                  <a:cubicBezTo>
                    <a:pt x="24684" y="23198"/>
                    <a:pt x="24928" y="22927"/>
                    <a:pt x="25145" y="22682"/>
                  </a:cubicBezTo>
                  <a:cubicBezTo>
                    <a:pt x="25416" y="22384"/>
                    <a:pt x="25633" y="22086"/>
                    <a:pt x="25877" y="21787"/>
                  </a:cubicBezTo>
                  <a:cubicBezTo>
                    <a:pt x="26094" y="21516"/>
                    <a:pt x="26284" y="21245"/>
                    <a:pt x="26528" y="20919"/>
                  </a:cubicBezTo>
                  <a:close/>
                  <a:moveTo>
                    <a:pt x="14431" y="15630"/>
                  </a:moveTo>
                  <a:cubicBezTo>
                    <a:pt x="14458" y="15929"/>
                    <a:pt x="14512" y="16119"/>
                    <a:pt x="14512" y="16335"/>
                  </a:cubicBezTo>
                  <a:cubicBezTo>
                    <a:pt x="14594" y="17637"/>
                    <a:pt x="14919" y="18912"/>
                    <a:pt x="15407" y="20133"/>
                  </a:cubicBezTo>
                  <a:cubicBezTo>
                    <a:pt x="16682" y="23388"/>
                    <a:pt x="19096" y="25286"/>
                    <a:pt x="22514" y="25856"/>
                  </a:cubicBezTo>
                  <a:cubicBezTo>
                    <a:pt x="23060" y="25947"/>
                    <a:pt x="23614" y="25962"/>
                    <a:pt x="24172" y="25962"/>
                  </a:cubicBezTo>
                  <a:cubicBezTo>
                    <a:pt x="24438" y="25962"/>
                    <a:pt x="24705" y="25958"/>
                    <a:pt x="24972" y="25958"/>
                  </a:cubicBezTo>
                  <a:cubicBezTo>
                    <a:pt x="25147" y="25958"/>
                    <a:pt x="25322" y="25960"/>
                    <a:pt x="25497" y="25964"/>
                  </a:cubicBezTo>
                  <a:cubicBezTo>
                    <a:pt x="25845" y="25964"/>
                    <a:pt x="26209" y="25930"/>
                    <a:pt x="26577" y="25930"/>
                  </a:cubicBezTo>
                  <a:cubicBezTo>
                    <a:pt x="26669" y="25930"/>
                    <a:pt x="26761" y="25932"/>
                    <a:pt x="26854" y="25937"/>
                  </a:cubicBezTo>
                  <a:cubicBezTo>
                    <a:pt x="26826" y="26670"/>
                    <a:pt x="26664" y="27321"/>
                    <a:pt x="26420" y="28026"/>
                  </a:cubicBezTo>
                  <a:cubicBezTo>
                    <a:pt x="26042" y="28050"/>
                    <a:pt x="25664" y="28064"/>
                    <a:pt x="25288" y="28064"/>
                  </a:cubicBezTo>
                  <a:cubicBezTo>
                    <a:pt x="24828" y="28064"/>
                    <a:pt x="24372" y="28044"/>
                    <a:pt x="23924" y="27999"/>
                  </a:cubicBezTo>
                  <a:cubicBezTo>
                    <a:pt x="22758" y="27890"/>
                    <a:pt x="21619" y="27673"/>
                    <a:pt x="20507" y="27294"/>
                  </a:cubicBezTo>
                  <a:cubicBezTo>
                    <a:pt x="19693" y="27022"/>
                    <a:pt x="18933" y="26670"/>
                    <a:pt x="18174" y="26236"/>
                  </a:cubicBezTo>
                  <a:cubicBezTo>
                    <a:pt x="16330" y="25151"/>
                    <a:pt x="14973" y="23605"/>
                    <a:pt x="14132" y="21625"/>
                  </a:cubicBezTo>
                  <a:cubicBezTo>
                    <a:pt x="13454" y="19970"/>
                    <a:pt x="13075" y="18288"/>
                    <a:pt x="13156" y="16498"/>
                  </a:cubicBezTo>
                  <a:cubicBezTo>
                    <a:pt x="13156" y="16390"/>
                    <a:pt x="13156" y="16308"/>
                    <a:pt x="13156" y="16200"/>
                  </a:cubicBezTo>
                  <a:cubicBezTo>
                    <a:pt x="13156" y="16173"/>
                    <a:pt x="13183" y="16119"/>
                    <a:pt x="13237" y="15956"/>
                  </a:cubicBezTo>
                  <a:cubicBezTo>
                    <a:pt x="13617" y="15847"/>
                    <a:pt x="13997" y="15766"/>
                    <a:pt x="14431" y="15630"/>
                  </a:cubicBezTo>
                  <a:close/>
                  <a:moveTo>
                    <a:pt x="31221" y="28460"/>
                  </a:moveTo>
                  <a:cubicBezTo>
                    <a:pt x="31546" y="28460"/>
                    <a:pt x="31871" y="28487"/>
                    <a:pt x="32197" y="28487"/>
                  </a:cubicBezTo>
                  <a:cubicBezTo>
                    <a:pt x="32197" y="28514"/>
                    <a:pt x="32197" y="28568"/>
                    <a:pt x="32197" y="28623"/>
                  </a:cubicBezTo>
                  <a:cubicBezTo>
                    <a:pt x="31438" y="29246"/>
                    <a:pt x="30678" y="29870"/>
                    <a:pt x="29919" y="30494"/>
                  </a:cubicBezTo>
                  <a:cubicBezTo>
                    <a:pt x="29891" y="30521"/>
                    <a:pt x="29837" y="30521"/>
                    <a:pt x="29783" y="30521"/>
                  </a:cubicBezTo>
                  <a:cubicBezTo>
                    <a:pt x="29756" y="30494"/>
                    <a:pt x="29729" y="30440"/>
                    <a:pt x="29729" y="30413"/>
                  </a:cubicBezTo>
                  <a:cubicBezTo>
                    <a:pt x="29891" y="29789"/>
                    <a:pt x="30054" y="29192"/>
                    <a:pt x="30217" y="28568"/>
                  </a:cubicBezTo>
                  <a:cubicBezTo>
                    <a:pt x="30399" y="28477"/>
                    <a:pt x="30589" y="28463"/>
                    <a:pt x="30779" y="28463"/>
                  </a:cubicBezTo>
                  <a:cubicBezTo>
                    <a:pt x="30869" y="28463"/>
                    <a:pt x="30959" y="28466"/>
                    <a:pt x="31048" y="28466"/>
                  </a:cubicBezTo>
                  <a:cubicBezTo>
                    <a:pt x="31106" y="28466"/>
                    <a:pt x="31164" y="28465"/>
                    <a:pt x="31221" y="28460"/>
                  </a:cubicBezTo>
                  <a:close/>
                  <a:moveTo>
                    <a:pt x="33418" y="28650"/>
                  </a:moveTo>
                  <a:cubicBezTo>
                    <a:pt x="33879" y="28731"/>
                    <a:pt x="34340" y="28812"/>
                    <a:pt x="34774" y="29029"/>
                  </a:cubicBezTo>
                  <a:cubicBezTo>
                    <a:pt x="34394" y="29545"/>
                    <a:pt x="33472" y="30331"/>
                    <a:pt x="32604" y="30928"/>
                  </a:cubicBezTo>
                  <a:cubicBezTo>
                    <a:pt x="32468" y="30820"/>
                    <a:pt x="32333" y="30684"/>
                    <a:pt x="32224" y="30548"/>
                  </a:cubicBezTo>
                  <a:cubicBezTo>
                    <a:pt x="32088" y="30413"/>
                    <a:pt x="31980" y="30277"/>
                    <a:pt x="31844" y="30087"/>
                  </a:cubicBezTo>
                  <a:cubicBezTo>
                    <a:pt x="32360" y="29599"/>
                    <a:pt x="32875" y="29138"/>
                    <a:pt x="33418" y="28650"/>
                  </a:cubicBezTo>
                  <a:close/>
                  <a:moveTo>
                    <a:pt x="31085" y="30738"/>
                  </a:moveTo>
                  <a:cubicBezTo>
                    <a:pt x="31329" y="31009"/>
                    <a:pt x="31573" y="31254"/>
                    <a:pt x="31871" y="31552"/>
                  </a:cubicBezTo>
                  <a:cubicBezTo>
                    <a:pt x="31193" y="32149"/>
                    <a:pt x="30542" y="32637"/>
                    <a:pt x="29837" y="33152"/>
                  </a:cubicBezTo>
                  <a:cubicBezTo>
                    <a:pt x="29593" y="32854"/>
                    <a:pt x="29512" y="32556"/>
                    <a:pt x="29539" y="32257"/>
                  </a:cubicBezTo>
                  <a:cubicBezTo>
                    <a:pt x="29539" y="32122"/>
                    <a:pt x="29593" y="31959"/>
                    <a:pt x="29674" y="31877"/>
                  </a:cubicBezTo>
                  <a:cubicBezTo>
                    <a:pt x="30108" y="31471"/>
                    <a:pt x="30542" y="31064"/>
                    <a:pt x="31085" y="30738"/>
                  </a:cubicBezTo>
                  <a:close/>
                  <a:moveTo>
                    <a:pt x="32356" y="25443"/>
                  </a:moveTo>
                  <a:cubicBezTo>
                    <a:pt x="34011" y="25443"/>
                    <a:pt x="35607" y="25776"/>
                    <a:pt x="37106" y="26588"/>
                  </a:cubicBezTo>
                  <a:cubicBezTo>
                    <a:pt x="38598" y="27375"/>
                    <a:pt x="39927" y="28406"/>
                    <a:pt x="41012" y="29708"/>
                  </a:cubicBezTo>
                  <a:cubicBezTo>
                    <a:pt x="41446" y="30223"/>
                    <a:pt x="41880" y="30711"/>
                    <a:pt x="42314" y="31226"/>
                  </a:cubicBezTo>
                  <a:cubicBezTo>
                    <a:pt x="42694" y="31688"/>
                    <a:pt x="42884" y="32203"/>
                    <a:pt x="42802" y="32800"/>
                  </a:cubicBezTo>
                  <a:cubicBezTo>
                    <a:pt x="42775" y="33071"/>
                    <a:pt x="42694" y="33315"/>
                    <a:pt x="42504" y="33505"/>
                  </a:cubicBezTo>
                  <a:cubicBezTo>
                    <a:pt x="42304" y="33690"/>
                    <a:pt x="42104" y="33787"/>
                    <a:pt x="41898" y="33787"/>
                  </a:cubicBezTo>
                  <a:cubicBezTo>
                    <a:pt x="41742" y="33787"/>
                    <a:pt x="41583" y="33731"/>
                    <a:pt x="41419" y="33613"/>
                  </a:cubicBezTo>
                  <a:cubicBezTo>
                    <a:pt x="41012" y="33342"/>
                    <a:pt x="40660" y="32962"/>
                    <a:pt x="40388" y="32556"/>
                  </a:cubicBezTo>
                  <a:cubicBezTo>
                    <a:pt x="39656" y="31471"/>
                    <a:pt x="38707" y="30548"/>
                    <a:pt x="37730" y="29680"/>
                  </a:cubicBezTo>
                  <a:cubicBezTo>
                    <a:pt x="36537" y="28595"/>
                    <a:pt x="35099" y="27999"/>
                    <a:pt x="33499" y="27727"/>
                  </a:cubicBezTo>
                  <a:cubicBezTo>
                    <a:pt x="32843" y="27614"/>
                    <a:pt x="32207" y="27558"/>
                    <a:pt x="31558" y="27558"/>
                  </a:cubicBezTo>
                  <a:cubicBezTo>
                    <a:pt x="31428" y="27558"/>
                    <a:pt x="31297" y="27560"/>
                    <a:pt x="31166" y="27565"/>
                  </a:cubicBezTo>
                  <a:lnTo>
                    <a:pt x="30434" y="27565"/>
                  </a:lnTo>
                  <a:cubicBezTo>
                    <a:pt x="30542" y="26832"/>
                    <a:pt x="30624" y="26209"/>
                    <a:pt x="30732" y="25612"/>
                  </a:cubicBezTo>
                  <a:cubicBezTo>
                    <a:pt x="30814" y="25558"/>
                    <a:pt x="30814" y="25530"/>
                    <a:pt x="30841" y="25530"/>
                  </a:cubicBezTo>
                  <a:cubicBezTo>
                    <a:pt x="31351" y="25474"/>
                    <a:pt x="31856" y="25443"/>
                    <a:pt x="32356" y="25443"/>
                  </a:cubicBezTo>
                  <a:close/>
                  <a:moveTo>
                    <a:pt x="38300" y="31606"/>
                  </a:moveTo>
                  <a:cubicBezTo>
                    <a:pt x="38598" y="31769"/>
                    <a:pt x="38788" y="32040"/>
                    <a:pt x="39005" y="32339"/>
                  </a:cubicBezTo>
                  <a:cubicBezTo>
                    <a:pt x="38625" y="32800"/>
                    <a:pt x="36428" y="34671"/>
                    <a:pt x="35859" y="34997"/>
                  </a:cubicBezTo>
                  <a:cubicBezTo>
                    <a:pt x="35642" y="34753"/>
                    <a:pt x="35425" y="34508"/>
                    <a:pt x="35208" y="34291"/>
                  </a:cubicBezTo>
                  <a:cubicBezTo>
                    <a:pt x="35235" y="34210"/>
                    <a:pt x="35262" y="34156"/>
                    <a:pt x="35289" y="34129"/>
                  </a:cubicBezTo>
                  <a:cubicBezTo>
                    <a:pt x="36266" y="33315"/>
                    <a:pt x="37269" y="32474"/>
                    <a:pt x="38300" y="31606"/>
                  </a:cubicBezTo>
                  <a:close/>
                  <a:moveTo>
                    <a:pt x="35615" y="29463"/>
                  </a:moveTo>
                  <a:cubicBezTo>
                    <a:pt x="36238" y="29653"/>
                    <a:pt x="36971" y="30196"/>
                    <a:pt x="37649" y="30955"/>
                  </a:cubicBezTo>
                  <a:cubicBezTo>
                    <a:pt x="37540" y="31064"/>
                    <a:pt x="37459" y="31199"/>
                    <a:pt x="37323" y="31281"/>
                  </a:cubicBezTo>
                  <a:cubicBezTo>
                    <a:pt x="35777" y="32610"/>
                    <a:pt x="34204" y="33912"/>
                    <a:pt x="32658" y="35241"/>
                  </a:cubicBezTo>
                  <a:cubicBezTo>
                    <a:pt x="32251" y="35566"/>
                    <a:pt x="31844" y="35892"/>
                    <a:pt x="31356" y="36271"/>
                  </a:cubicBezTo>
                  <a:cubicBezTo>
                    <a:pt x="30841" y="35512"/>
                    <a:pt x="30434" y="34780"/>
                    <a:pt x="30136" y="33993"/>
                  </a:cubicBezTo>
                  <a:cubicBezTo>
                    <a:pt x="32061" y="32583"/>
                    <a:pt x="33960" y="31145"/>
                    <a:pt x="35615" y="29463"/>
                  </a:cubicBezTo>
                  <a:close/>
                  <a:moveTo>
                    <a:pt x="34530" y="34834"/>
                  </a:moveTo>
                  <a:cubicBezTo>
                    <a:pt x="34747" y="35105"/>
                    <a:pt x="34936" y="35322"/>
                    <a:pt x="35126" y="35539"/>
                  </a:cubicBezTo>
                  <a:cubicBezTo>
                    <a:pt x="34747" y="36054"/>
                    <a:pt x="33201" y="37275"/>
                    <a:pt x="32441" y="37655"/>
                  </a:cubicBezTo>
                  <a:cubicBezTo>
                    <a:pt x="32278" y="37438"/>
                    <a:pt x="32088" y="37248"/>
                    <a:pt x="31926" y="37031"/>
                  </a:cubicBezTo>
                  <a:cubicBezTo>
                    <a:pt x="32251" y="36651"/>
                    <a:pt x="33879" y="35268"/>
                    <a:pt x="34530" y="34834"/>
                  </a:cubicBezTo>
                  <a:close/>
                  <a:moveTo>
                    <a:pt x="1735" y="9975"/>
                  </a:moveTo>
                  <a:cubicBezTo>
                    <a:pt x="1816" y="9975"/>
                    <a:pt x="1898" y="9988"/>
                    <a:pt x="1981" y="10016"/>
                  </a:cubicBezTo>
                  <a:cubicBezTo>
                    <a:pt x="2279" y="10097"/>
                    <a:pt x="2578" y="10206"/>
                    <a:pt x="2849" y="10368"/>
                  </a:cubicBezTo>
                  <a:cubicBezTo>
                    <a:pt x="3310" y="10667"/>
                    <a:pt x="3798" y="10992"/>
                    <a:pt x="4259" y="11318"/>
                  </a:cubicBezTo>
                  <a:cubicBezTo>
                    <a:pt x="4910" y="11779"/>
                    <a:pt x="5561" y="12267"/>
                    <a:pt x="6212" y="12728"/>
                  </a:cubicBezTo>
                  <a:cubicBezTo>
                    <a:pt x="6809" y="13135"/>
                    <a:pt x="7460" y="13406"/>
                    <a:pt x="8138" y="13623"/>
                  </a:cubicBezTo>
                  <a:cubicBezTo>
                    <a:pt x="8787" y="13839"/>
                    <a:pt x="9436" y="13950"/>
                    <a:pt x="10090" y="13950"/>
                  </a:cubicBezTo>
                  <a:cubicBezTo>
                    <a:pt x="10584" y="13950"/>
                    <a:pt x="11081" y="13887"/>
                    <a:pt x="11583" y="13759"/>
                  </a:cubicBezTo>
                  <a:cubicBezTo>
                    <a:pt x="12451" y="13515"/>
                    <a:pt x="13292" y="13271"/>
                    <a:pt x="14187" y="13054"/>
                  </a:cubicBezTo>
                  <a:cubicBezTo>
                    <a:pt x="15846" y="12633"/>
                    <a:pt x="17525" y="12353"/>
                    <a:pt x="19242" y="12353"/>
                  </a:cubicBezTo>
                  <a:cubicBezTo>
                    <a:pt x="19518" y="12353"/>
                    <a:pt x="19795" y="12360"/>
                    <a:pt x="20073" y="12375"/>
                  </a:cubicBezTo>
                  <a:cubicBezTo>
                    <a:pt x="21646" y="12457"/>
                    <a:pt x="23110" y="12918"/>
                    <a:pt x="24494" y="13650"/>
                  </a:cubicBezTo>
                  <a:cubicBezTo>
                    <a:pt x="26148" y="14518"/>
                    <a:pt x="27396" y="15766"/>
                    <a:pt x="28183" y="17448"/>
                  </a:cubicBezTo>
                  <a:cubicBezTo>
                    <a:pt x="28671" y="18397"/>
                    <a:pt x="29105" y="19373"/>
                    <a:pt x="29485" y="20377"/>
                  </a:cubicBezTo>
                  <a:cubicBezTo>
                    <a:pt x="29674" y="20865"/>
                    <a:pt x="29729" y="21435"/>
                    <a:pt x="29783" y="21977"/>
                  </a:cubicBezTo>
                  <a:cubicBezTo>
                    <a:pt x="29837" y="22547"/>
                    <a:pt x="29837" y="23144"/>
                    <a:pt x="29864" y="23740"/>
                  </a:cubicBezTo>
                  <a:cubicBezTo>
                    <a:pt x="29837" y="25720"/>
                    <a:pt x="29566" y="27646"/>
                    <a:pt x="28996" y="29572"/>
                  </a:cubicBezTo>
                  <a:cubicBezTo>
                    <a:pt x="28861" y="30060"/>
                    <a:pt x="28752" y="30575"/>
                    <a:pt x="28644" y="31091"/>
                  </a:cubicBezTo>
                  <a:cubicBezTo>
                    <a:pt x="28481" y="31986"/>
                    <a:pt x="28644" y="32854"/>
                    <a:pt x="28996" y="33668"/>
                  </a:cubicBezTo>
                  <a:cubicBezTo>
                    <a:pt x="29674" y="35349"/>
                    <a:pt x="30570" y="36895"/>
                    <a:pt x="31817" y="38224"/>
                  </a:cubicBezTo>
                  <a:cubicBezTo>
                    <a:pt x="32088" y="38523"/>
                    <a:pt x="32387" y="38794"/>
                    <a:pt x="32685" y="39092"/>
                  </a:cubicBezTo>
                  <a:cubicBezTo>
                    <a:pt x="33065" y="39445"/>
                    <a:pt x="33390" y="39852"/>
                    <a:pt x="33526" y="40367"/>
                  </a:cubicBezTo>
                  <a:cubicBezTo>
                    <a:pt x="33635" y="40720"/>
                    <a:pt x="33499" y="40964"/>
                    <a:pt x="33146" y="40991"/>
                  </a:cubicBezTo>
                  <a:cubicBezTo>
                    <a:pt x="32821" y="40991"/>
                    <a:pt x="32495" y="40964"/>
                    <a:pt x="32170" y="40883"/>
                  </a:cubicBezTo>
                  <a:cubicBezTo>
                    <a:pt x="31627" y="40747"/>
                    <a:pt x="31166" y="40476"/>
                    <a:pt x="30759" y="40096"/>
                  </a:cubicBezTo>
                  <a:cubicBezTo>
                    <a:pt x="30244" y="39608"/>
                    <a:pt x="29729" y="39119"/>
                    <a:pt x="29268" y="38577"/>
                  </a:cubicBezTo>
                  <a:cubicBezTo>
                    <a:pt x="28454" y="37573"/>
                    <a:pt x="27803" y="36488"/>
                    <a:pt x="27233" y="35322"/>
                  </a:cubicBezTo>
                  <a:cubicBezTo>
                    <a:pt x="26637" y="34129"/>
                    <a:pt x="26474" y="32908"/>
                    <a:pt x="26637" y="31606"/>
                  </a:cubicBezTo>
                  <a:cubicBezTo>
                    <a:pt x="26799" y="30413"/>
                    <a:pt x="27071" y="29274"/>
                    <a:pt x="27369" y="28134"/>
                  </a:cubicBezTo>
                  <a:cubicBezTo>
                    <a:pt x="27776" y="26697"/>
                    <a:pt x="28020" y="25259"/>
                    <a:pt x="28020" y="23767"/>
                  </a:cubicBezTo>
                  <a:cubicBezTo>
                    <a:pt x="28020" y="20811"/>
                    <a:pt x="26799" y="18451"/>
                    <a:pt x="24412" y="16715"/>
                  </a:cubicBezTo>
                  <a:cubicBezTo>
                    <a:pt x="23110" y="15766"/>
                    <a:pt x="21700" y="14979"/>
                    <a:pt x="20073" y="14708"/>
                  </a:cubicBezTo>
                  <a:cubicBezTo>
                    <a:pt x="19223" y="14563"/>
                    <a:pt x="18373" y="14503"/>
                    <a:pt x="17523" y="14503"/>
                  </a:cubicBezTo>
                  <a:cubicBezTo>
                    <a:pt x="17098" y="14503"/>
                    <a:pt x="16673" y="14518"/>
                    <a:pt x="16248" y="14545"/>
                  </a:cubicBezTo>
                  <a:cubicBezTo>
                    <a:pt x="14783" y="14627"/>
                    <a:pt x="13400" y="15034"/>
                    <a:pt x="12017" y="15413"/>
                  </a:cubicBezTo>
                  <a:cubicBezTo>
                    <a:pt x="11393" y="15603"/>
                    <a:pt x="10796" y="15766"/>
                    <a:pt x="10172" y="15929"/>
                  </a:cubicBezTo>
                  <a:cubicBezTo>
                    <a:pt x="9663" y="16041"/>
                    <a:pt x="9166" y="16094"/>
                    <a:pt x="8682" y="16094"/>
                  </a:cubicBezTo>
                  <a:cubicBezTo>
                    <a:pt x="7054" y="16094"/>
                    <a:pt x="5570" y="15489"/>
                    <a:pt x="4232" y="14464"/>
                  </a:cubicBezTo>
                  <a:cubicBezTo>
                    <a:pt x="3147" y="13650"/>
                    <a:pt x="2225" y="12647"/>
                    <a:pt x="1357" y="11589"/>
                  </a:cubicBezTo>
                  <a:cubicBezTo>
                    <a:pt x="1276" y="11480"/>
                    <a:pt x="1194" y="11372"/>
                    <a:pt x="1113" y="11263"/>
                  </a:cubicBezTo>
                  <a:cubicBezTo>
                    <a:pt x="923" y="10938"/>
                    <a:pt x="896" y="10639"/>
                    <a:pt x="1113" y="10314"/>
                  </a:cubicBezTo>
                  <a:cubicBezTo>
                    <a:pt x="1275" y="10091"/>
                    <a:pt x="1497" y="9975"/>
                    <a:pt x="1735" y="9975"/>
                  </a:cubicBezTo>
                  <a:close/>
                  <a:moveTo>
                    <a:pt x="8962" y="1"/>
                  </a:moveTo>
                  <a:cubicBezTo>
                    <a:pt x="8093" y="1"/>
                    <a:pt x="7488" y="790"/>
                    <a:pt x="7731" y="1689"/>
                  </a:cubicBezTo>
                  <a:cubicBezTo>
                    <a:pt x="7813" y="2041"/>
                    <a:pt x="7975" y="2312"/>
                    <a:pt x="8219" y="2557"/>
                  </a:cubicBezTo>
                  <a:cubicBezTo>
                    <a:pt x="8464" y="2801"/>
                    <a:pt x="8735" y="3045"/>
                    <a:pt x="8979" y="3289"/>
                  </a:cubicBezTo>
                  <a:cubicBezTo>
                    <a:pt x="9467" y="3777"/>
                    <a:pt x="9955" y="4265"/>
                    <a:pt x="10417" y="4754"/>
                  </a:cubicBezTo>
                  <a:cubicBezTo>
                    <a:pt x="10552" y="4889"/>
                    <a:pt x="10633" y="5052"/>
                    <a:pt x="10769" y="5269"/>
                  </a:cubicBezTo>
                  <a:cubicBezTo>
                    <a:pt x="8925" y="7141"/>
                    <a:pt x="7107" y="8985"/>
                    <a:pt x="5263" y="10884"/>
                  </a:cubicBezTo>
                  <a:cubicBezTo>
                    <a:pt x="5073" y="10748"/>
                    <a:pt x="4883" y="10612"/>
                    <a:pt x="4693" y="10504"/>
                  </a:cubicBezTo>
                  <a:cubicBezTo>
                    <a:pt x="4232" y="10178"/>
                    <a:pt x="3798" y="9853"/>
                    <a:pt x="3337" y="9609"/>
                  </a:cubicBezTo>
                  <a:cubicBezTo>
                    <a:pt x="2985" y="9419"/>
                    <a:pt x="2605" y="9256"/>
                    <a:pt x="2225" y="9148"/>
                  </a:cubicBezTo>
                  <a:cubicBezTo>
                    <a:pt x="2071" y="9102"/>
                    <a:pt x="1921" y="9081"/>
                    <a:pt x="1772" y="9081"/>
                  </a:cubicBezTo>
                  <a:cubicBezTo>
                    <a:pt x="1475" y="9081"/>
                    <a:pt x="1185" y="9166"/>
                    <a:pt x="896" y="9310"/>
                  </a:cubicBezTo>
                  <a:cubicBezTo>
                    <a:pt x="272" y="9636"/>
                    <a:pt x="1" y="10233"/>
                    <a:pt x="82" y="10911"/>
                  </a:cubicBezTo>
                  <a:cubicBezTo>
                    <a:pt x="164" y="11372"/>
                    <a:pt x="354" y="11779"/>
                    <a:pt x="652" y="12131"/>
                  </a:cubicBezTo>
                  <a:cubicBezTo>
                    <a:pt x="1276" y="12809"/>
                    <a:pt x="1872" y="13515"/>
                    <a:pt x="2523" y="14166"/>
                  </a:cubicBezTo>
                  <a:cubicBezTo>
                    <a:pt x="3174" y="14844"/>
                    <a:pt x="3934" y="15359"/>
                    <a:pt x="4748" y="15793"/>
                  </a:cubicBezTo>
                  <a:cubicBezTo>
                    <a:pt x="6025" y="16443"/>
                    <a:pt x="7355" y="16885"/>
                    <a:pt x="8750" y="16885"/>
                  </a:cubicBezTo>
                  <a:cubicBezTo>
                    <a:pt x="9103" y="16885"/>
                    <a:pt x="9459" y="16857"/>
                    <a:pt x="9820" y="16797"/>
                  </a:cubicBezTo>
                  <a:cubicBezTo>
                    <a:pt x="10444" y="16715"/>
                    <a:pt x="11040" y="16552"/>
                    <a:pt x="11637" y="16417"/>
                  </a:cubicBezTo>
                  <a:cubicBezTo>
                    <a:pt x="11827" y="16363"/>
                    <a:pt x="12017" y="16335"/>
                    <a:pt x="12288" y="16281"/>
                  </a:cubicBezTo>
                  <a:cubicBezTo>
                    <a:pt x="12288" y="16525"/>
                    <a:pt x="12288" y="16715"/>
                    <a:pt x="12288" y="16905"/>
                  </a:cubicBezTo>
                  <a:cubicBezTo>
                    <a:pt x="12261" y="17882"/>
                    <a:pt x="12369" y="18831"/>
                    <a:pt x="12586" y="19807"/>
                  </a:cubicBezTo>
                  <a:cubicBezTo>
                    <a:pt x="12993" y="21462"/>
                    <a:pt x="13644" y="23008"/>
                    <a:pt x="14675" y="24364"/>
                  </a:cubicBezTo>
                  <a:cubicBezTo>
                    <a:pt x="16031" y="26127"/>
                    <a:pt x="17821" y="27294"/>
                    <a:pt x="19883" y="28026"/>
                  </a:cubicBezTo>
                  <a:cubicBezTo>
                    <a:pt x="21535" y="28627"/>
                    <a:pt x="23234" y="28927"/>
                    <a:pt x="24979" y="28927"/>
                  </a:cubicBezTo>
                  <a:cubicBezTo>
                    <a:pt x="25124" y="28927"/>
                    <a:pt x="25270" y="28925"/>
                    <a:pt x="25416" y="28921"/>
                  </a:cubicBezTo>
                  <a:cubicBezTo>
                    <a:pt x="25538" y="28921"/>
                    <a:pt x="25667" y="28901"/>
                    <a:pt x="25796" y="28901"/>
                  </a:cubicBezTo>
                  <a:cubicBezTo>
                    <a:pt x="25925" y="28901"/>
                    <a:pt x="26053" y="28921"/>
                    <a:pt x="26175" y="29002"/>
                  </a:cubicBezTo>
                  <a:cubicBezTo>
                    <a:pt x="26148" y="29192"/>
                    <a:pt x="26094" y="29382"/>
                    <a:pt x="26067" y="29572"/>
                  </a:cubicBezTo>
                  <a:cubicBezTo>
                    <a:pt x="25958" y="30196"/>
                    <a:pt x="25823" y="30820"/>
                    <a:pt x="25769" y="31471"/>
                  </a:cubicBezTo>
                  <a:cubicBezTo>
                    <a:pt x="25714" y="32122"/>
                    <a:pt x="25714" y="32800"/>
                    <a:pt x="25741" y="33451"/>
                  </a:cubicBezTo>
                  <a:cubicBezTo>
                    <a:pt x="25741" y="34102"/>
                    <a:pt x="26067" y="34698"/>
                    <a:pt x="26311" y="35268"/>
                  </a:cubicBezTo>
                  <a:cubicBezTo>
                    <a:pt x="27206" y="37411"/>
                    <a:pt x="28454" y="39282"/>
                    <a:pt x="30244" y="40774"/>
                  </a:cubicBezTo>
                  <a:cubicBezTo>
                    <a:pt x="30759" y="41208"/>
                    <a:pt x="31302" y="41561"/>
                    <a:pt x="31953" y="41750"/>
                  </a:cubicBezTo>
                  <a:cubicBezTo>
                    <a:pt x="32288" y="41817"/>
                    <a:pt x="32622" y="41866"/>
                    <a:pt x="32942" y="41866"/>
                  </a:cubicBezTo>
                  <a:cubicBezTo>
                    <a:pt x="33011" y="41866"/>
                    <a:pt x="33079" y="41864"/>
                    <a:pt x="33146" y="41859"/>
                  </a:cubicBezTo>
                  <a:cubicBezTo>
                    <a:pt x="33987" y="41832"/>
                    <a:pt x="34475" y="41208"/>
                    <a:pt x="34421" y="40394"/>
                  </a:cubicBezTo>
                  <a:cubicBezTo>
                    <a:pt x="34394" y="39770"/>
                    <a:pt x="34096" y="39255"/>
                    <a:pt x="33662" y="38821"/>
                  </a:cubicBezTo>
                  <a:cubicBezTo>
                    <a:pt x="33526" y="38686"/>
                    <a:pt x="33390" y="38523"/>
                    <a:pt x="33228" y="38387"/>
                  </a:cubicBezTo>
                  <a:cubicBezTo>
                    <a:pt x="34340" y="37465"/>
                    <a:pt x="35425" y="36597"/>
                    <a:pt x="36483" y="35729"/>
                  </a:cubicBezTo>
                  <a:cubicBezTo>
                    <a:pt x="37513" y="34834"/>
                    <a:pt x="38544" y="33966"/>
                    <a:pt x="39575" y="33071"/>
                  </a:cubicBezTo>
                  <a:cubicBezTo>
                    <a:pt x="40063" y="33505"/>
                    <a:pt x="40470" y="33939"/>
                    <a:pt x="40931" y="34291"/>
                  </a:cubicBezTo>
                  <a:cubicBezTo>
                    <a:pt x="41244" y="34539"/>
                    <a:pt x="41582" y="34662"/>
                    <a:pt x="41918" y="34662"/>
                  </a:cubicBezTo>
                  <a:cubicBezTo>
                    <a:pt x="42281" y="34662"/>
                    <a:pt x="42641" y="34519"/>
                    <a:pt x="42965" y="34237"/>
                  </a:cubicBezTo>
                  <a:cubicBezTo>
                    <a:pt x="43562" y="33722"/>
                    <a:pt x="43806" y="33071"/>
                    <a:pt x="43725" y="32284"/>
                  </a:cubicBezTo>
                  <a:cubicBezTo>
                    <a:pt x="43643" y="31525"/>
                    <a:pt x="43264" y="30901"/>
                    <a:pt x="42775" y="30331"/>
                  </a:cubicBezTo>
                  <a:cubicBezTo>
                    <a:pt x="42423" y="29925"/>
                    <a:pt x="42070" y="29545"/>
                    <a:pt x="41745" y="29138"/>
                  </a:cubicBezTo>
                  <a:cubicBezTo>
                    <a:pt x="40334" y="27375"/>
                    <a:pt x="38544" y="26127"/>
                    <a:pt x="36455" y="25286"/>
                  </a:cubicBezTo>
                  <a:cubicBezTo>
                    <a:pt x="35150" y="24760"/>
                    <a:pt x="33807" y="24562"/>
                    <a:pt x="32424" y="24562"/>
                  </a:cubicBezTo>
                  <a:cubicBezTo>
                    <a:pt x="32169" y="24562"/>
                    <a:pt x="31912" y="24568"/>
                    <a:pt x="31654" y="24581"/>
                  </a:cubicBezTo>
                  <a:lnTo>
                    <a:pt x="30841" y="24581"/>
                  </a:lnTo>
                  <a:cubicBezTo>
                    <a:pt x="30841" y="24310"/>
                    <a:pt x="30841" y="24066"/>
                    <a:pt x="30814" y="23849"/>
                  </a:cubicBezTo>
                  <a:cubicBezTo>
                    <a:pt x="30759" y="23008"/>
                    <a:pt x="30759" y="22167"/>
                    <a:pt x="30624" y="21353"/>
                  </a:cubicBezTo>
                  <a:cubicBezTo>
                    <a:pt x="30244" y="19265"/>
                    <a:pt x="29349" y="17366"/>
                    <a:pt x="28128" y="15603"/>
                  </a:cubicBezTo>
                  <a:cubicBezTo>
                    <a:pt x="27505" y="14681"/>
                    <a:pt x="26718" y="13949"/>
                    <a:pt x="25796" y="13325"/>
                  </a:cubicBezTo>
                  <a:cubicBezTo>
                    <a:pt x="24738" y="12592"/>
                    <a:pt x="23599" y="12131"/>
                    <a:pt x="22378" y="11806"/>
                  </a:cubicBezTo>
                  <a:cubicBezTo>
                    <a:pt x="21809" y="11643"/>
                    <a:pt x="21212" y="11562"/>
                    <a:pt x="20615" y="11507"/>
                  </a:cubicBezTo>
                  <a:cubicBezTo>
                    <a:pt x="20117" y="11436"/>
                    <a:pt x="19622" y="11406"/>
                    <a:pt x="19127" y="11406"/>
                  </a:cubicBezTo>
                  <a:cubicBezTo>
                    <a:pt x="18115" y="11406"/>
                    <a:pt x="17106" y="11533"/>
                    <a:pt x="16085" y="11697"/>
                  </a:cubicBezTo>
                  <a:cubicBezTo>
                    <a:pt x="15950" y="11697"/>
                    <a:pt x="15814" y="11724"/>
                    <a:pt x="15624" y="11752"/>
                  </a:cubicBezTo>
                  <a:cubicBezTo>
                    <a:pt x="15651" y="11453"/>
                    <a:pt x="15651" y="11236"/>
                    <a:pt x="15679" y="10992"/>
                  </a:cubicBezTo>
                  <a:cubicBezTo>
                    <a:pt x="15977" y="8551"/>
                    <a:pt x="15624" y="6218"/>
                    <a:pt x="14458" y="4048"/>
                  </a:cubicBezTo>
                  <a:cubicBezTo>
                    <a:pt x="14187" y="3479"/>
                    <a:pt x="13834" y="2963"/>
                    <a:pt x="13346" y="2557"/>
                  </a:cubicBezTo>
                  <a:cubicBezTo>
                    <a:pt x="12505" y="1851"/>
                    <a:pt x="11664" y="1119"/>
                    <a:pt x="10661" y="604"/>
                  </a:cubicBezTo>
                  <a:cubicBezTo>
                    <a:pt x="10227" y="360"/>
                    <a:pt x="9766" y="143"/>
                    <a:pt x="9277" y="34"/>
                  </a:cubicBezTo>
                  <a:cubicBezTo>
                    <a:pt x="9169" y="11"/>
                    <a:pt x="9064" y="1"/>
                    <a:pt x="896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49"/>
            <p:cNvSpPr/>
            <p:nvPr/>
          </p:nvSpPr>
          <p:spPr>
            <a:xfrm>
              <a:off x="5070250" y="3044625"/>
              <a:ext cx="818475" cy="775400"/>
            </a:xfrm>
            <a:custGeom>
              <a:avLst/>
              <a:gdLst/>
              <a:ahLst/>
              <a:cxnLst/>
              <a:rect l="l" t="t" r="r" b="b"/>
              <a:pathLst>
                <a:path w="32739" h="31016" extrusionOk="0">
                  <a:moveTo>
                    <a:pt x="871" y="0"/>
                  </a:moveTo>
                  <a:cubicBezTo>
                    <a:pt x="622" y="0"/>
                    <a:pt x="404" y="106"/>
                    <a:pt x="217" y="355"/>
                  </a:cubicBezTo>
                  <a:cubicBezTo>
                    <a:pt x="0" y="653"/>
                    <a:pt x="54" y="979"/>
                    <a:pt x="217" y="1277"/>
                  </a:cubicBezTo>
                  <a:cubicBezTo>
                    <a:pt x="298" y="1413"/>
                    <a:pt x="407" y="1521"/>
                    <a:pt x="488" y="1630"/>
                  </a:cubicBezTo>
                  <a:cubicBezTo>
                    <a:pt x="1356" y="2661"/>
                    <a:pt x="2278" y="3664"/>
                    <a:pt x="3336" y="4478"/>
                  </a:cubicBezTo>
                  <a:cubicBezTo>
                    <a:pt x="4688" y="5518"/>
                    <a:pt x="6168" y="6111"/>
                    <a:pt x="7775" y="6111"/>
                  </a:cubicBezTo>
                  <a:cubicBezTo>
                    <a:pt x="8264" y="6111"/>
                    <a:pt x="8764" y="6056"/>
                    <a:pt x="9276" y="5943"/>
                  </a:cubicBezTo>
                  <a:cubicBezTo>
                    <a:pt x="9900" y="5807"/>
                    <a:pt x="10524" y="5617"/>
                    <a:pt x="11148" y="5427"/>
                  </a:cubicBezTo>
                  <a:cubicBezTo>
                    <a:pt x="12531" y="5048"/>
                    <a:pt x="13915" y="4668"/>
                    <a:pt x="15379" y="4559"/>
                  </a:cubicBezTo>
                  <a:cubicBezTo>
                    <a:pt x="15804" y="4532"/>
                    <a:pt x="16229" y="4517"/>
                    <a:pt x="16654" y="4517"/>
                  </a:cubicBezTo>
                  <a:cubicBezTo>
                    <a:pt x="17504" y="4517"/>
                    <a:pt x="18354" y="4577"/>
                    <a:pt x="19204" y="4722"/>
                  </a:cubicBezTo>
                  <a:cubicBezTo>
                    <a:pt x="20831" y="4993"/>
                    <a:pt x="22242" y="5780"/>
                    <a:pt x="23544" y="6729"/>
                  </a:cubicBezTo>
                  <a:cubicBezTo>
                    <a:pt x="25930" y="8465"/>
                    <a:pt x="27124" y="10825"/>
                    <a:pt x="27124" y="13809"/>
                  </a:cubicBezTo>
                  <a:cubicBezTo>
                    <a:pt x="27124" y="15273"/>
                    <a:pt x="26880" y="16711"/>
                    <a:pt x="26500" y="18148"/>
                  </a:cubicBezTo>
                  <a:cubicBezTo>
                    <a:pt x="26175" y="19288"/>
                    <a:pt x="25930" y="20454"/>
                    <a:pt x="25768" y="21620"/>
                  </a:cubicBezTo>
                  <a:cubicBezTo>
                    <a:pt x="25578" y="22922"/>
                    <a:pt x="25741" y="24170"/>
                    <a:pt x="26337" y="25363"/>
                  </a:cubicBezTo>
                  <a:cubicBezTo>
                    <a:pt x="26907" y="26502"/>
                    <a:pt x="27558" y="27615"/>
                    <a:pt x="28399" y="28591"/>
                  </a:cubicBezTo>
                  <a:cubicBezTo>
                    <a:pt x="28833" y="29133"/>
                    <a:pt x="29375" y="29622"/>
                    <a:pt x="29891" y="30110"/>
                  </a:cubicBezTo>
                  <a:cubicBezTo>
                    <a:pt x="30270" y="30490"/>
                    <a:pt x="30758" y="30761"/>
                    <a:pt x="31301" y="30924"/>
                  </a:cubicBezTo>
                  <a:cubicBezTo>
                    <a:pt x="31525" y="30985"/>
                    <a:pt x="31779" y="31015"/>
                    <a:pt x="32030" y="31015"/>
                  </a:cubicBezTo>
                  <a:cubicBezTo>
                    <a:pt x="32113" y="31015"/>
                    <a:pt x="32196" y="31012"/>
                    <a:pt x="32277" y="31005"/>
                  </a:cubicBezTo>
                  <a:cubicBezTo>
                    <a:pt x="32630" y="30978"/>
                    <a:pt x="32739" y="30734"/>
                    <a:pt x="32657" y="30381"/>
                  </a:cubicBezTo>
                  <a:cubicBezTo>
                    <a:pt x="32494" y="29866"/>
                    <a:pt x="32169" y="29459"/>
                    <a:pt x="31789" y="29106"/>
                  </a:cubicBezTo>
                  <a:cubicBezTo>
                    <a:pt x="31518" y="28808"/>
                    <a:pt x="31220" y="28537"/>
                    <a:pt x="30948" y="28266"/>
                  </a:cubicBezTo>
                  <a:cubicBezTo>
                    <a:pt x="29701" y="26909"/>
                    <a:pt x="28806" y="25363"/>
                    <a:pt x="28100" y="23682"/>
                  </a:cubicBezTo>
                  <a:cubicBezTo>
                    <a:pt x="27775" y="22868"/>
                    <a:pt x="27612" y="22000"/>
                    <a:pt x="27775" y="21105"/>
                  </a:cubicBezTo>
                  <a:cubicBezTo>
                    <a:pt x="27856" y="20589"/>
                    <a:pt x="27965" y="20101"/>
                    <a:pt x="28127" y="19586"/>
                  </a:cubicBezTo>
                  <a:cubicBezTo>
                    <a:pt x="28670" y="17687"/>
                    <a:pt x="28968" y="15734"/>
                    <a:pt x="28995" y="13754"/>
                  </a:cubicBezTo>
                  <a:cubicBezTo>
                    <a:pt x="28968" y="13158"/>
                    <a:pt x="28968" y="12561"/>
                    <a:pt x="28914" y="11991"/>
                  </a:cubicBezTo>
                  <a:cubicBezTo>
                    <a:pt x="28833" y="11449"/>
                    <a:pt x="28778" y="10879"/>
                    <a:pt x="28589" y="10391"/>
                  </a:cubicBezTo>
                  <a:cubicBezTo>
                    <a:pt x="28209" y="9387"/>
                    <a:pt x="27775" y="8411"/>
                    <a:pt x="27314" y="7462"/>
                  </a:cubicBezTo>
                  <a:cubicBezTo>
                    <a:pt x="26500" y="5780"/>
                    <a:pt x="25252" y="4532"/>
                    <a:pt x="23598" y="3664"/>
                  </a:cubicBezTo>
                  <a:cubicBezTo>
                    <a:pt x="22214" y="2932"/>
                    <a:pt x="20777" y="2498"/>
                    <a:pt x="19204" y="2389"/>
                  </a:cubicBezTo>
                  <a:cubicBezTo>
                    <a:pt x="18926" y="2374"/>
                    <a:pt x="18649" y="2367"/>
                    <a:pt x="18373" y="2367"/>
                  </a:cubicBezTo>
                  <a:cubicBezTo>
                    <a:pt x="16656" y="2367"/>
                    <a:pt x="14973" y="2647"/>
                    <a:pt x="13291" y="3068"/>
                  </a:cubicBezTo>
                  <a:cubicBezTo>
                    <a:pt x="12423" y="3285"/>
                    <a:pt x="11555" y="3529"/>
                    <a:pt x="10687" y="3773"/>
                  </a:cubicBezTo>
                  <a:cubicBezTo>
                    <a:pt x="10204" y="3911"/>
                    <a:pt x="9721" y="3976"/>
                    <a:pt x="9238" y="3976"/>
                  </a:cubicBezTo>
                  <a:cubicBezTo>
                    <a:pt x="8582" y="3976"/>
                    <a:pt x="7925" y="3856"/>
                    <a:pt x="7269" y="3637"/>
                  </a:cubicBezTo>
                  <a:cubicBezTo>
                    <a:pt x="6591" y="3420"/>
                    <a:pt x="5940" y="3149"/>
                    <a:pt x="5343" y="2742"/>
                  </a:cubicBezTo>
                  <a:cubicBezTo>
                    <a:pt x="4665" y="2308"/>
                    <a:pt x="4014" y="1793"/>
                    <a:pt x="3363" y="1332"/>
                  </a:cubicBezTo>
                  <a:cubicBezTo>
                    <a:pt x="2902" y="1006"/>
                    <a:pt x="2441" y="681"/>
                    <a:pt x="1953" y="382"/>
                  </a:cubicBezTo>
                  <a:cubicBezTo>
                    <a:pt x="1709" y="220"/>
                    <a:pt x="1410" y="111"/>
                    <a:pt x="1112" y="30"/>
                  </a:cubicBezTo>
                  <a:cubicBezTo>
                    <a:pt x="1029" y="10"/>
                    <a:pt x="949" y="0"/>
                    <a:pt x="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49"/>
            <p:cNvSpPr/>
            <p:nvPr/>
          </p:nvSpPr>
          <p:spPr>
            <a:xfrm>
              <a:off x="5375375" y="3186400"/>
              <a:ext cx="344500" cy="310175"/>
            </a:xfrm>
            <a:custGeom>
              <a:avLst/>
              <a:gdLst/>
              <a:ahLst/>
              <a:cxnLst/>
              <a:rect l="l" t="t" r="r" b="b"/>
              <a:pathLst>
                <a:path w="13780" h="12407" extrusionOk="0">
                  <a:moveTo>
                    <a:pt x="1330" y="0"/>
                  </a:moveTo>
                  <a:cubicBezTo>
                    <a:pt x="896" y="109"/>
                    <a:pt x="516" y="217"/>
                    <a:pt x="164" y="299"/>
                  </a:cubicBezTo>
                  <a:cubicBezTo>
                    <a:pt x="109" y="462"/>
                    <a:pt x="82" y="516"/>
                    <a:pt x="82" y="543"/>
                  </a:cubicBezTo>
                  <a:cubicBezTo>
                    <a:pt x="82" y="651"/>
                    <a:pt x="55" y="733"/>
                    <a:pt x="55" y="841"/>
                  </a:cubicBezTo>
                  <a:cubicBezTo>
                    <a:pt x="1" y="2631"/>
                    <a:pt x="381" y="4313"/>
                    <a:pt x="1059" y="5968"/>
                  </a:cubicBezTo>
                  <a:cubicBezTo>
                    <a:pt x="1899" y="7948"/>
                    <a:pt x="3229" y="9494"/>
                    <a:pt x="5100" y="10579"/>
                  </a:cubicBezTo>
                  <a:cubicBezTo>
                    <a:pt x="5832" y="11040"/>
                    <a:pt x="6619" y="11365"/>
                    <a:pt x="7433" y="11664"/>
                  </a:cubicBezTo>
                  <a:cubicBezTo>
                    <a:pt x="8518" y="12016"/>
                    <a:pt x="9684" y="12233"/>
                    <a:pt x="10823" y="12342"/>
                  </a:cubicBezTo>
                  <a:cubicBezTo>
                    <a:pt x="11286" y="12387"/>
                    <a:pt x="11741" y="12407"/>
                    <a:pt x="12196" y="12407"/>
                  </a:cubicBezTo>
                  <a:cubicBezTo>
                    <a:pt x="12568" y="12407"/>
                    <a:pt x="12941" y="12393"/>
                    <a:pt x="13319" y="12369"/>
                  </a:cubicBezTo>
                  <a:cubicBezTo>
                    <a:pt x="13590" y="11691"/>
                    <a:pt x="13753" y="11040"/>
                    <a:pt x="13780" y="10280"/>
                  </a:cubicBezTo>
                  <a:cubicBezTo>
                    <a:pt x="13682" y="10275"/>
                    <a:pt x="13587" y="10273"/>
                    <a:pt x="13493" y="10273"/>
                  </a:cubicBezTo>
                  <a:cubicBezTo>
                    <a:pt x="13118" y="10273"/>
                    <a:pt x="12771" y="10307"/>
                    <a:pt x="12424" y="10307"/>
                  </a:cubicBezTo>
                  <a:cubicBezTo>
                    <a:pt x="12298" y="10304"/>
                    <a:pt x="12172" y="10303"/>
                    <a:pt x="12046" y="10303"/>
                  </a:cubicBezTo>
                  <a:cubicBezTo>
                    <a:pt x="11668" y="10303"/>
                    <a:pt x="11288" y="10314"/>
                    <a:pt x="10911" y="10314"/>
                  </a:cubicBezTo>
                  <a:cubicBezTo>
                    <a:pt x="10410" y="10314"/>
                    <a:pt x="9915" y="10294"/>
                    <a:pt x="9440" y="10199"/>
                  </a:cubicBezTo>
                  <a:cubicBezTo>
                    <a:pt x="6022" y="9629"/>
                    <a:pt x="3581" y="7731"/>
                    <a:pt x="2306" y="4476"/>
                  </a:cubicBezTo>
                  <a:cubicBezTo>
                    <a:pt x="1845" y="3255"/>
                    <a:pt x="1520" y="1980"/>
                    <a:pt x="1438" y="678"/>
                  </a:cubicBezTo>
                  <a:cubicBezTo>
                    <a:pt x="1411" y="462"/>
                    <a:pt x="1384" y="272"/>
                    <a:pt x="133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49"/>
            <p:cNvSpPr/>
            <p:nvPr/>
          </p:nvSpPr>
          <p:spPr>
            <a:xfrm>
              <a:off x="5808675" y="3431050"/>
              <a:ext cx="311275" cy="208825"/>
            </a:xfrm>
            <a:custGeom>
              <a:avLst/>
              <a:gdLst/>
              <a:ahLst/>
              <a:cxnLst/>
              <a:rect l="l" t="t" r="r" b="b"/>
              <a:pathLst>
                <a:path w="12451" h="8353" extrusionOk="0">
                  <a:moveTo>
                    <a:pt x="1936" y="0"/>
                  </a:moveTo>
                  <a:cubicBezTo>
                    <a:pt x="1439" y="0"/>
                    <a:pt x="938" y="31"/>
                    <a:pt x="435" y="87"/>
                  </a:cubicBezTo>
                  <a:cubicBezTo>
                    <a:pt x="408" y="87"/>
                    <a:pt x="381" y="115"/>
                    <a:pt x="299" y="169"/>
                  </a:cubicBezTo>
                  <a:cubicBezTo>
                    <a:pt x="218" y="766"/>
                    <a:pt x="109" y="1417"/>
                    <a:pt x="1" y="2122"/>
                  </a:cubicBezTo>
                  <a:cubicBezTo>
                    <a:pt x="218" y="2122"/>
                    <a:pt x="375" y="2134"/>
                    <a:pt x="519" y="2134"/>
                  </a:cubicBezTo>
                  <a:cubicBezTo>
                    <a:pt x="592" y="2134"/>
                    <a:pt x="661" y="2131"/>
                    <a:pt x="733" y="2122"/>
                  </a:cubicBezTo>
                  <a:cubicBezTo>
                    <a:pt x="1520" y="2122"/>
                    <a:pt x="2306" y="2149"/>
                    <a:pt x="3066" y="2284"/>
                  </a:cubicBezTo>
                  <a:cubicBezTo>
                    <a:pt x="4666" y="2556"/>
                    <a:pt x="6104" y="3152"/>
                    <a:pt x="7324" y="4265"/>
                  </a:cubicBezTo>
                  <a:cubicBezTo>
                    <a:pt x="8301" y="5132"/>
                    <a:pt x="9223" y="6028"/>
                    <a:pt x="9955" y="7113"/>
                  </a:cubicBezTo>
                  <a:cubicBezTo>
                    <a:pt x="10254" y="7519"/>
                    <a:pt x="10579" y="7899"/>
                    <a:pt x="10986" y="8170"/>
                  </a:cubicBezTo>
                  <a:cubicBezTo>
                    <a:pt x="11167" y="8291"/>
                    <a:pt x="11338" y="8353"/>
                    <a:pt x="11500" y="8353"/>
                  </a:cubicBezTo>
                  <a:cubicBezTo>
                    <a:pt x="11702" y="8353"/>
                    <a:pt x="11891" y="8257"/>
                    <a:pt x="12071" y="8062"/>
                  </a:cubicBezTo>
                  <a:cubicBezTo>
                    <a:pt x="12261" y="7872"/>
                    <a:pt x="12369" y="7628"/>
                    <a:pt x="12397" y="7357"/>
                  </a:cubicBezTo>
                  <a:cubicBezTo>
                    <a:pt x="12451" y="6760"/>
                    <a:pt x="12288" y="6245"/>
                    <a:pt x="11908" y="5783"/>
                  </a:cubicBezTo>
                  <a:cubicBezTo>
                    <a:pt x="11474" y="5295"/>
                    <a:pt x="11013" y="4780"/>
                    <a:pt x="10606" y="4292"/>
                  </a:cubicBezTo>
                  <a:cubicBezTo>
                    <a:pt x="9521" y="2963"/>
                    <a:pt x="8192" y="1959"/>
                    <a:pt x="6701" y="1145"/>
                  </a:cubicBezTo>
                  <a:cubicBezTo>
                    <a:pt x="5180" y="333"/>
                    <a:pt x="3579" y="0"/>
                    <a:pt x="19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49"/>
            <p:cNvSpPr/>
            <p:nvPr/>
          </p:nvSpPr>
          <p:spPr>
            <a:xfrm>
              <a:off x="5259425" y="2817000"/>
              <a:ext cx="162100" cy="288050"/>
            </a:xfrm>
            <a:custGeom>
              <a:avLst/>
              <a:gdLst/>
              <a:ahLst/>
              <a:cxnLst/>
              <a:rect l="l" t="t" r="r" b="b"/>
              <a:pathLst>
                <a:path w="6484" h="11522" extrusionOk="0">
                  <a:moveTo>
                    <a:pt x="532" y="0"/>
                  </a:moveTo>
                  <a:cubicBezTo>
                    <a:pt x="394" y="0"/>
                    <a:pt x="264" y="56"/>
                    <a:pt x="163" y="157"/>
                  </a:cubicBezTo>
                  <a:cubicBezTo>
                    <a:pt x="1" y="347"/>
                    <a:pt x="28" y="564"/>
                    <a:pt x="136" y="753"/>
                  </a:cubicBezTo>
                  <a:cubicBezTo>
                    <a:pt x="218" y="943"/>
                    <a:pt x="326" y="1079"/>
                    <a:pt x="462" y="1215"/>
                  </a:cubicBezTo>
                  <a:cubicBezTo>
                    <a:pt x="706" y="1459"/>
                    <a:pt x="977" y="1648"/>
                    <a:pt x="1194" y="1893"/>
                  </a:cubicBezTo>
                  <a:cubicBezTo>
                    <a:pt x="1737" y="2408"/>
                    <a:pt x="2279" y="2896"/>
                    <a:pt x="2740" y="3439"/>
                  </a:cubicBezTo>
                  <a:cubicBezTo>
                    <a:pt x="3635" y="4524"/>
                    <a:pt x="4286" y="5744"/>
                    <a:pt x="4557" y="7100"/>
                  </a:cubicBezTo>
                  <a:cubicBezTo>
                    <a:pt x="4802" y="8267"/>
                    <a:pt x="4829" y="9406"/>
                    <a:pt x="4693" y="10572"/>
                  </a:cubicBezTo>
                  <a:cubicBezTo>
                    <a:pt x="4666" y="10871"/>
                    <a:pt x="4639" y="11169"/>
                    <a:pt x="4612" y="11522"/>
                  </a:cubicBezTo>
                  <a:cubicBezTo>
                    <a:pt x="5154" y="11467"/>
                    <a:pt x="5615" y="11250"/>
                    <a:pt x="6131" y="11115"/>
                  </a:cubicBezTo>
                  <a:cubicBezTo>
                    <a:pt x="6185" y="10898"/>
                    <a:pt x="6239" y="10681"/>
                    <a:pt x="6293" y="10437"/>
                  </a:cubicBezTo>
                  <a:cubicBezTo>
                    <a:pt x="6483" y="9325"/>
                    <a:pt x="6429" y="8185"/>
                    <a:pt x="6293" y="7046"/>
                  </a:cubicBezTo>
                  <a:cubicBezTo>
                    <a:pt x="6131" y="5798"/>
                    <a:pt x="5805" y="4632"/>
                    <a:pt x="5208" y="3547"/>
                  </a:cubicBezTo>
                  <a:cubicBezTo>
                    <a:pt x="4910" y="3005"/>
                    <a:pt x="4557" y="2489"/>
                    <a:pt x="4069" y="2082"/>
                  </a:cubicBezTo>
                  <a:cubicBezTo>
                    <a:pt x="3201" y="1350"/>
                    <a:pt x="2225" y="726"/>
                    <a:pt x="1221" y="211"/>
                  </a:cubicBezTo>
                  <a:cubicBezTo>
                    <a:pt x="1058" y="130"/>
                    <a:pt x="869" y="75"/>
                    <a:pt x="679" y="21"/>
                  </a:cubicBezTo>
                  <a:cubicBezTo>
                    <a:pt x="630" y="7"/>
                    <a:pt x="581" y="0"/>
                    <a:pt x="5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9"/>
            <p:cNvSpPr/>
            <p:nvPr/>
          </p:nvSpPr>
          <p:spPr>
            <a:xfrm>
              <a:off x="5267575" y="2945000"/>
              <a:ext cx="79350" cy="90875"/>
            </a:xfrm>
            <a:custGeom>
              <a:avLst/>
              <a:gdLst/>
              <a:ahLst/>
              <a:cxnLst/>
              <a:rect l="l" t="t" r="r" b="b"/>
              <a:pathLst>
                <a:path w="3174" h="3635" extrusionOk="0">
                  <a:moveTo>
                    <a:pt x="2523" y="0"/>
                  </a:moveTo>
                  <a:cubicBezTo>
                    <a:pt x="1628" y="923"/>
                    <a:pt x="814" y="1736"/>
                    <a:pt x="0" y="2604"/>
                  </a:cubicBezTo>
                  <a:cubicBezTo>
                    <a:pt x="434" y="2957"/>
                    <a:pt x="814" y="3282"/>
                    <a:pt x="1248" y="3635"/>
                  </a:cubicBezTo>
                  <a:cubicBezTo>
                    <a:pt x="1817" y="3038"/>
                    <a:pt x="2414" y="2496"/>
                    <a:pt x="2957" y="1926"/>
                  </a:cubicBezTo>
                  <a:cubicBezTo>
                    <a:pt x="3146" y="1736"/>
                    <a:pt x="3174" y="1492"/>
                    <a:pt x="3065" y="1248"/>
                  </a:cubicBezTo>
                  <a:cubicBezTo>
                    <a:pt x="2902" y="868"/>
                    <a:pt x="2740" y="489"/>
                    <a:pt x="2523"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9"/>
            <p:cNvSpPr/>
            <p:nvPr/>
          </p:nvSpPr>
          <p:spPr>
            <a:xfrm>
              <a:off x="5199750" y="3025700"/>
              <a:ext cx="82075" cy="75275"/>
            </a:xfrm>
            <a:custGeom>
              <a:avLst/>
              <a:gdLst/>
              <a:ahLst/>
              <a:cxnLst/>
              <a:rect l="l" t="t" r="r" b="b"/>
              <a:pathLst>
                <a:path w="3283" h="3011" extrusionOk="0">
                  <a:moveTo>
                    <a:pt x="2089" y="0"/>
                  </a:moveTo>
                  <a:cubicBezTo>
                    <a:pt x="1384" y="760"/>
                    <a:pt x="652" y="1438"/>
                    <a:pt x="1" y="2170"/>
                  </a:cubicBezTo>
                  <a:cubicBezTo>
                    <a:pt x="435" y="2577"/>
                    <a:pt x="733" y="2767"/>
                    <a:pt x="1384" y="3011"/>
                  </a:cubicBezTo>
                  <a:cubicBezTo>
                    <a:pt x="2035" y="2387"/>
                    <a:pt x="2659" y="1763"/>
                    <a:pt x="3283" y="1112"/>
                  </a:cubicBezTo>
                  <a:cubicBezTo>
                    <a:pt x="2876" y="732"/>
                    <a:pt x="2496" y="380"/>
                    <a:pt x="2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9"/>
            <p:cNvSpPr/>
            <p:nvPr/>
          </p:nvSpPr>
          <p:spPr>
            <a:xfrm>
              <a:off x="5928025" y="3585125"/>
              <a:ext cx="95650" cy="84775"/>
            </a:xfrm>
            <a:custGeom>
              <a:avLst/>
              <a:gdLst/>
              <a:ahLst/>
              <a:cxnLst/>
              <a:rect l="l" t="t" r="r" b="b"/>
              <a:pathLst>
                <a:path w="3826" h="3391" extrusionOk="0">
                  <a:moveTo>
                    <a:pt x="3093" y="0"/>
                  </a:moveTo>
                  <a:cubicBezTo>
                    <a:pt x="2089" y="868"/>
                    <a:pt x="1086" y="1709"/>
                    <a:pt x="82" y="2523"/>
                  </a:cubicBezTo>
                  <a:cubicBezTo>
                    <a:pt x="55" y="2550"/>
                    <a:pt x="55" y="2604"/>
                    <a:pt x="1" y="2685"/>
                  </a:cubicBezTo>
                  <a:cubicBezTo>
                    <a:pt x="218" y="2902"/>
                    <a:pt x="435" y="3147"/>
                    <a:pt x="652" y="3391"/>
                  </a:cubicBezTo>
                  <a:cubicBezTo>
                    <a:pt x="1221" y="3065"/>
                    <a:pt x="3418" y="1194"/>
                    <a:pt x="3825" y="733"/>
                  </a:cubicBezTo>
                  <a:cubicBezTo>
                    <a:pt x="3608" y="461"/>
                    <a:pt x="3418" y="163"/>
                    <a:pt x="30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9"/>
            <p:cNvSpPr/>
            <p:nvPr/>
          </p:nvSpPr>
          <p:spPr>
            <a:xfrm>
              <a:off x="5519150" y="3188425"/>
              <a:ext cx="82750" cy="69200"/>
            </a:xfrm>
            <a:custGeom>
              <a:avLst/>
              <a:gdLst/>
              <a:ahLst/>
              <a:cxnLst/>
              <a:rect l="l" t="t" r="r" b="b"/>
              <a:pathLst>
                <a:path w="3310" h="2768" extrusionOk="0">
                  <a:moveTo>
                    <a:pt x="1763" y="1"/>
                  </a:moveTo>
                  <a:cubicBezTo>
                    <a:pt x="787" y="842"/>
                    <a:pt x="298" y="1438"/>
                    <a:pt x="0" y="2035"/>
                  </a:cubicBezTo>
                  <a:cubicBezTo>
                    <a:pt x="326" y="2279"/>
                    <a:pt x="624" y="2578"/>
                    <a:pt x="1031" y="2767"/>
                  </a:cubicBezTo>
                  <a:cubicBezTo>
                    <a:pt x="1790" y="2062"/>
                    <a:pt x="2523" y="1357"/>
                    <a:pt x="3309" y="625"/>
                  </a:cubicBezTo>
                  <a:cubicBezTo>
                    <a:pt x="2767" y="299"/>
                    <a:pt x="2306" y="28"/>
                    <a:pt x="1763"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9"/>
            <p:cNvSpPr/>
            <p:nvPr/>
          </p:nvSpPr>
          <p:spPr>
            <a:xfrm>
              <a:off x="5557100" y="3349150"/>
              <a:ext cx="79375" cy="64425"/>
            </a:xfrm>
            <a:custGeom>
              <a:avLst/>
              <a:gdLst/>
              <a:ahLst/>
              <a:cxnLst/>
              <a:rect l="l" t="t" r="r" b="b"/>
              <a:pathLst>
                <a:path w="3175" h="2577" extrusionOk="0">
                  <a:moveTo>
                    <a:pt x="2306" y="0"/>
                  </a:moveTo>
                  <a:cubicBezTo>
                    <a:pt x="1520" y="488"/>
                    <a:pt x="272" y="1628"/>
                    <a:pt x="1" y="2089"/>
                  </a:cubicBezTo>
                  <a:cubicBezTo>
                    <a:pt x="462" y="2306"/>
                    <a:pt x="896" y="2577"/>
                    <a:pt x="1330" y="2577"/>
                  </a:cubicBezTo>
                  <a:cubicBezTo>
                    <a:pt x="1981" y="1926"/>
                    <a:pt x="2578" y="1329"/>
                    <a:pt x="3174" y="732"/>
                  </a:cubicBezTo>
                  <a:cubicBezTo>
                    <a:pt x="2876" y="461"/>
                    <a:pt x="2578" y="244"/>
                    <a:pt x="2306"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9"/>
            <p:cNvSpPr/>
            <p:nvPr/>
          </p:nvSpPr>
          <p:spPr>
            <a:xfrm>
              <a:off x="5457425" y="3254200"/>
              <a:ext cx="69875" cy="71225"/>
            </a:xfrm>
            <a:custGeom>
              <a:avLst/>
              <a:gdLst/>
              <a:ahLst/>
              <a:cxnLst/>
              <a:rect l="l" t="t" r="r" b="b"/>
              <a:pathLst>
                <a:path w="2795" h="2849" extrusionOk="0">
                  <a:moveTo>
                    <a:pt x="1818" y="1"/>
                  </a:moveTo>
                  <a:cubicBezTo>
                    <a:pt x="1113" y="543"/>
                    <a:pt x="570" y="1167"/>
                    <a:pt x="1" y="1791"/>
                  </a:cubicBezTo>
                  <a:cubicBezTo>
                    <a:pt x="136" y="2171"/>
                    <a:pt x="272" y="2523"/>
                    <a:pt x="597" y="2849"/>
                  </a:cubicBezTo>
                  <a:cubicBezTo>
                    <a:pt x="1330" y="2144"/>
                    <a:pt x="2035" y="1493"/>
                    <a:pt x="2795" y="787"/>
                  </a:cubicBezTo>
                  <a:cubicBezTo>
                    <a:pt x="2442" y="489"/>
                    <a:pt x="2144" y="245"/>
                    <a:pt x="1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49"/>
            <p:cNvSpPr/>
            <p:nvPr/>
          </p:nvSpPr>
          <p:spPr>
            <a:xfrm>
              <a:off x="5843950" y="3511200"/>
              <a:ext cx="73250" cy="57000"/>
            </a:xfrm>
            <a:custGeom>
              <a:avLst/>
              <a:gdLst/>
              <a:ahLst/>
              <a:cxnLst/>
              <a:rect l="l" t="t" r="r" b="b"/>
              <a:pathLst>
                <a:path w="2930" h="2280" extrusionOk="0">
                  <a:moveTo>
                    <a:pt x="1574" y="1"/>
                  </a:moveTo>
                  <a:cubicBezTo>
                    <a:pt x="1058" y="489"/>
                    <a:pt x="543" y="950"/>
                    <a:pt x="0" y="1465"/>
                  </a:cubicBezTo>
                  <a:cubicBezTo>
                    <a:pt x="136" y="1628"/>
                    <a:pt x="272" y="1764"/>
                    <a:pt x="380" y="1899"/>
                  </a:cubicBezTo>
                  <a:cubicBezTo>
                    <a:pt x="516" y="2035"/>
                    <a:pt x="651" y="2171"/>
                    <a:pt x="760" y="2279"/>
                  </a:cubicBezTo>
                  <a:cubicBezTo>
                    <a:pt x="1628" y="1682"/>
                    <a:pt x="2577" y="896"/>
                    <a:pt x="2930" y="408"/>
                  </a:cubicBezTo>
                  <a:cubicBezTo>
                    <a:pt x="2523" y="163"/>
                    <a:pt x="2062" y="109"/>
                    <a:pt x="1574"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49"/>
            <p:cNvSpPr/>
            <p:nvPr/>
          </p:nvSpPr>
          <p:spPr>
            <a:xfrm>
              <a:off x="5630350" y="3278625"/>
              <a:ext cx="71900" cy="72575"/>
            </a:xfrm>
            <a:custGeom>
              <a:avLst/>
              <a:gdLst/>
              <a:ahLst/>
              <a:cxnLst/>
              <a:rect l="l" t="t" r="r" b="b"/>
              <a:pathLst>
                <a:path w="2876" h="2903" extrusionOk="0">
                  <a:moveTo>
                    <a:pt x="2469" y="0"/>
                  </a:moveTo>
                  <a:cubicBezTo>
                    <a:pt x="1628" y="760"/>
                    <a:pt x="814" y="1465"/>
                    <a:pt x="0" y="2224"/>
                  </a:cubicBezTo>
                  <a:cubicBezTo>
                    <a:pt x="326" y="2469"/>
                    <a:pt x="624" y="2658"/>
                    <a:pt x="950" y="2902"/>
                  </a:cubicBezTo>
                  <a:cubicBezTo>
                    <a:pt x="1601" y="2143"/>
                    <a:pt x="2360" y="1546"/>
                    <a:pt x="2875" y="651"/>
                  </a:cubicBezTo>
                  <a:cubicBezTo>
                    <a:pt x="2740" y="461"/>
                    <a:pt x="2604" y="244"/>
                    <a:pt x="2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9"/>
            <p:cNvSpPr/>
            <p:nvPr/>
          </p:nvSpPr>
          <p:spPr>
            <a:xfrm>
              <a:off x="5786300" y="3563425"/>
              <a:ext cx="58350" cy="60375"/>
            </a:xfrm>
            <a:custGeom>
              <a:avLst/>
              <a:gdLst/>
              <a:ahLst/>
              <a:cxnLst/>
              <a:rect l="l" t="t" r="r" b="b"/>
              <a:pathLst>
                <a:path w="2334" h="2415" extrusionOk="0">
                  <a:moveTo>
                    <a:pt x="1574" y="0"/>
                  </a:moveTo>
                  <a:cubicBezTo>
                    <a:pt x="1032" y="353"/>
                    <a:pt x="598" y="733"/>
                    <a:pt x="164" y="1139"/>
                  </a:cubicBezTo>
                  <a:cubicBezTo>
                    <a:pt x="82" y="1221"/>
                    <a:pt x="1" y="1384"/>
                    <a:pt x="1" y="1519"/>
                  </a:cubicBezTo>
                  <a:cubicBezTo>
                    <a:pt x="1" y="1818"/>
                    <a:pt x="55" y="2116"/>
                    <a:pt x="299" y="2414"/>
                  </a:cubicBezTo>
                  <a:cubicBezTo>
                    <a:pt x="1004" y="1899"/>
                    <a:pt x="1683" y="1411"/>
                    <a:pt x="2333" y="814"/>
                  </a:cubicBezTo>
                  <a:cubicBezTo>
                    <a:pt x="2062" y="516"/>
                    <a:pt x="1818" y="271"/>
                    <a:pt x="15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0" name="Google Shape;750;p49"/>
          <p:cNvGrpSpPr/>
          <p:nvPr/>
        </p:nvGrpSpPr>
        <p:grpSpPr>
          <a:xfrm>
            <a:off x="722071" y="719860"/>
            <a:ext cx="320453" cy="409255"/>
            <a:chOff x="5905475" y="2032050"/>
            <a:chExt cx="454350" cy="580175"/>
          </a:xfrm>
        </p:grpSpPr>
        <p:sp>
          <p:nvSpPr>
            <p:cNvPr id="751" name="Google Shape;751;p49"/>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9"/>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9"/>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9"/>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9"/>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9"/>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7" name="Google Shape;757;p49"/>
          <p:cNvGrpSpPr/>
          <p:nvPr/>
        </p:nvGrpSpPr>
        <p:grpSpPr>
          <a:xfrm>
            <a:off x="8802051" y="3586695"/>
            <a:ext cx="244304" cy="306056"/>
            <a:chOff x="7249250" y="2312150"/>
            <a:chExt cx="433317" cy="542846"/>
          </a:xfrm>
        </p:grpSpPr>
        <p:sp>
          <p:nvSpPr>
            <p:cNvPr id="758" name="Google Shape;758;p49"/>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9"/>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9"/>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1" name="Google Shape;761;p49"/>
          <p:cNvGrpSpPr/>
          <p:nvPr/>
        </p:nvGrpSpPr>
        <p:grpSpPr>
          <a:xfrm rot="5973186">
            <a:off x="5732700" y="620478"/>
            <a:ext cx="525721" cy="428640"/>
            <a:chOff x="5426900" y="3064075"/>
            <a:chExt cx="281450" cy="229525"/>
          </a:xfrm>
        </p:grpSpPr>
        <p:sp>
          <p:nvSpPr>
            <p:cNvPr id="762" name="Google Shape;762;p49"/>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9"/>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9"/>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9"/>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9"/>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49"/>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49"/>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49"/>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9"/>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Rectangle 3"/>
          <p:cNvSpPr/>
          <p:nvPr/>
        </p:nvSpPr>
        <p:spPr>
          <a:xfrm>
            <a:off x="736255" y="1298552"/>
            <a:ext cx="7276643" cy="2040255"/>
          </a:xfrm>
          <a:prstGeom prst="rect">
            <a:avLst/>
          </a:prstGeom>
        </p:spPr>
        <p:txBody>
          <a:bodyPr wrap="square">
            <a:spAutoFit/>
          </a:bodyPr>
          <a:lstStyle/>
          <a:p>
            <a:pPr>
              <a:lnSpc>
                <a:spcPct val="150000"/>
              </a:lnSpc>
              <a:spcAft>
                <a:spcPts val="800"/>
              </a:spcAft>
            </a:pPr>
            <a:r>
              <a:rPr lang="en-US" sz="2000" dirty="0" smtClean="0">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Nhóm</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là</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tập</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hợp</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các</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nguyên</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tố</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có</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tính</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chất</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hóa</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học</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tương</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tự</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nhau</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và</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được</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xếp</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thành</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cột</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theo</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chiều</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tăng</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dần</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về</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điện</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tích</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hạt</a:t>
            </a:r>
            <a:r>
              <a:rPr lang="en-US" sz="2000" dirty="0">
                <a:solidFill>
                  <a:schemeClr val="accent1">
                    <a:lumMod val="75000"/>
                  </a:schemeClr>
                </a:solidFill>
                <a:ea typeface="Times New Roman" panose="02020603050405020304" pitchFamily="18" charset="0"/>
                <a:cs typeface="Times New Roman" panose="02020603050405020304" pitchFamily="18" charset="0"/>
              </a:rPr>
              <a:t> </a:t>
            </a:r>
            <a:r>
              <a:rPr lang="en-US" sz="2000" dirty="0" err="1">
                <a:solidFill>
                  <a:schemeClr val="accent1">
                    <a:lumMod val="75000"/>
                  </a:schemeClr>
                </a:solidFill>
                <a:ea typeface="Times New Roman" panose="02020603050405020304" pitchFamily="18" charset="0"/>
                <a:cs typeface="Times New Roman" panose="02020603050405020304" pitchFamily="18" charset="0"/>
              </a:rPr>
              <a:t>nhân</a:t>
            </a:r>
            <a:r>
              <a:rPr lang="en-US" sz="2000" dirty="0">
                <a:solidFill>
                  <a:schemeClr val="accent1">
                    <a:lumMod val="75000"/>
                  </a:schemeClr>
                </a:solidFill>
                <a:ea typeface="Times New Roman" panose="02020603050405020304" pitchFamily="18" charset="0"/>
                <a:cs typeface="Times New Roman" panose="02020603050405020304" pitchFamily="18" charset="0"/>
              </a:rPr>
              <a:t>.</a:t>
            </a:r>
            <a:endParaRPr lang="en-US" sz="2000" dirty="0">
              <a:solidFill>
                <a:schemeClr val="accent1">
                  <a:lumMod val="75000"/>
                </a:schemeClr>
              </a:solidFill>
              <a:ea typeface="Calibri" panose="020F0502020204030204" pitchFamily="34" charset="0"/>
              <a:cs typeface="Times New Roman" panose="02020603050405020304" pitchFamily="18" charset="0"/>
            </a:endParaRPr>
          </a:p>
          <a:p>
            <a:pPr>
              <a:lnSpc>
                <a:spcPct val="150000"/>
              </a:lnSpc>
              <a:spcAft>
                <a:spcPts val="800"/>
              </a:spcAft>
            </a:pPr>
            <a:endParaRPr lang="en-US" sz="2000" dirty="0">
              <a:effectLst/>
              <a:latin typeface="+mj-lt"/>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sp>
        <p:nvSpPr>
          <p:cNvPr id="2" name="Subtitle 1"/>
          <p:cNvSpPr>
            <a:spLocks noGrp="1"/>
          </p:cNvSpPr>
          <p:nvPr>
            <p:ph type="subTitle" idx="1"/>
          </p:nvPr>
        </p:nvSpPr>
        <p:spPr>
          <a:xfrm rot="-272">
            <a:off x="326390" y="3660775"/>
            <a:ext cx="8792845" cy="1172845"/>
          </a:xfrm>
        </p:spPr>
        <p:txBody>
          <a:bodyPr/>
          <a:lstStyle/>
          <a:p>
            <a:pPr marL="146050" indent="0">
              <a:buNone/>
            </a:pPr>
            <a:r>
              <a:rPr lang="en-US" sz="1800" b="1">
                <a:latin typeface="Times New Roman" panose="02020603050405020304" pitchFamily="18" charset="0"/>
                <a:cs typeface="Times New Roman" panose="02020603050405020304" pitchFamily="18" charset="0"/>
              </a:rPr>
              <a:t>N1: EM HÃY CHO BIẾT CÁC THÔNG TIN CỦA  NGUYÊN TỬ SODIUM .</a:t>
            </a:r>
          </a:p>
          <a:p>
            <a:pPr marL="146050" indent="0">
              <a:buNone/>
            </a:pPr>
            <a:endParaRPr lang="en-US" sz="1800" b="1">
              <a:latin typeface="Times New Roman" panose="02020603050405020304" pitchFamily="18" charset="0"/>
              <a:cs typeface="Times New Roman" panose="02020603050405020304" pitchFamily="18" charset="0"/>
            </a:endParaRPr>
          </a:p>
          <a:p>
            <a:pPr marL="146050" indent="0">
              <a:buNone/>
            </a:pPr>
            <a:r>
              <a:rPr lang="en-US" sz="1800" b="1">
                <a:latin typeface="Times New Roman" panose="02020603050405020304" pitchFamily="18" charset="0"/>
                <a:cs typeface="Times New Roman" panose="02020603050405020304" pitchFamily="18" charset="0"/>
                <a:sym typeface="+mn-ea"/>
              </a:rPr>
              <a:t>N2: EM HÃY CHO BIẾT CÁC THÔNG TIN CỦA  NGUYÊN TỬ ARGON .</a:t>
            </a:r>
            <a:endParaRPr lang="en-US" sz="1800" b="1">
              <a:latin typeface="Times New Roman" panose="02020603050405020304" pitchFamily="18" charset="0"/>
              <a:cs typeface="Times New Roman" panose="02020603050405020304" pitchFamily="18" charset="0"/>
            </a:endParaRPr>
          </a:p>
          <a:p>
            <a:pPr marL="146050" indent="0">
              <a:buNone/>
            </a:pPr>
            <a:endParaRPr lang="en-US" sz="1800" b="1">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lstStyle/>
          <a:p>
            <a:endParaRPr lang="en-US"/>
          </a:p>
        </p:txBody>
      </p:sp>
      <p:grpSp>
        <p:nvGrpSpPr>
          <p:cNvPr id="53" name="Google Shape;1010;p53"/>
          <p:cNvGrpSpPr/>
          <p:nvPr/>
        </p:nvGrpSpPr>
        <p:grpSpPr>
          <a:xfrm>
            <a:off x="641654" y="443134"/>
            <a:ext cx="281652" cy="359650"/>
            <a:chOff x="5905475" y="2032050"/>
            <a:chExt cx="454350" cy="580175"/>
          </a:xfrm>
        </p:grpSpPr>
        <p:sp>
          <p:nvSpPr>
            <p:cNvPr id="54" name="Google Shape;1011;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012;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013;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014;p53"/>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015;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016;p53"/>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 name="Google Shape;1021;p53"/>
          <p:cNvGrpSpPr/>
          <p:nvPr/>
        </p:nvGrpSpPr>
        <p:grpSpPr>
          <a:xfrm>
            <a:off x="8771079" y="1189924"/>
            <a:ext cx="372921" cy="304098"/>
            <a:chOff x="5426900" y="3064075"/>
            <a:chExt cx="281450" cy="229525"/>
          </a:xfrm>
        </p:grpSpPr>
        <p:sp>
          <p:nvSpPr>
            <p:cNvPr id="61" name="Google Shape;1022;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023;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024;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025;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026;p53"/>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027;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028;p53"/>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029;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030;p53"/>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6" name="Picture 2" descr="Dựa vào hình 3.4, hãy cho biết một số thông tin về nguyên tố natri và argon  (số hiệu nguyên tử, điện tích hạt nhân, số lớp electron, chu kì, số electron"/>
          <p:cNvPicPr>
            <a:picLocks noChangeAspect="1" noChangeArrowheads="1"/>
          </p:cNvPicPr>
          <p:nvPr/>
        </p:nvPicPr>
        <p:blipFill rotWithShape="1">
          <a:blip r:embed="rId3">
            <a:extLst>
              <a:ext uri="{28A0092B-C50C-407E-A947-70E740481C1C}">
                <a14:useLocalDpi xmlns:a14="http://schemas.microsoft.com/office/drawing/2010/main" val="0"/>
              </a:ext>
            </a:extLst>
          </a:blip>
          <a:srcRect b="12872"/>
          <a:stretch>
            <a:fillRect/>
          </a:stretch>
        </p:blipFill>
        <p:spPr bwMode="auto">
          <a:xfrm>
            <a:off x="923290" y="0"/>
            <a:ext cx="7035165" cy="366014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oogle Shape;970;p53"/>
          <p:cNvGrpSpPr/>
          <p:nvPr/>
        </p:nvGrpSpPr>
        <p:grpSpPr>
          <a:xfrm rot="1260984">
            <a:off x="8423910" y="4317436"/>
            <a:ext cx="938366" cy="1023697"/>
            <a:chOff x="5117700" y="3973625"/>
            <a:chExt cx="956150" cy="1062588"/>
          </a:xfrm>
        </p:grpSpPr>
        <p:sp>
          <p:nvSpPr>
            <p:cNvPr id="10" name="Google Shape;971;p53"/>
            <p:cNvSpPr/>
            <p:nvPr/>
          </p:nvSpPr>
          <p:spPr>
            <a:xfrm>
              <a:off x="5140750" y="3999200"/>
              <a:ext cx="339075" cy="116175"/>
            </a:xfrm>
            <a:custGeom>
              <a:avLst/>
              <a:gdLst/>
              <a:ahLst/>
              <a:cxnLst/>
              <a:rect l="l" t="t" r="r" b="b"/>
              <a:pathLst>
                <a:path w="13563" h="4647" extrusionOk="0">
                  <a:moveTo>
                    <a:pt x="12817" y="1"/>
                  </a:moveTo>
                  <a:cubicBezTo>
                    <a:pt x="12793" y="1"/>
                    <a:pt x="12771" y="3"/>
                    <a:pt x="12749" y="8"/>
                  </a:cubicBezTo>
                  <a:cubicBezTo>
                    <a:pt x="12071" y="36"/>
                    <a:pt x="11393" y="36"/>
                    <a:pt x="10687" y="117"/>
                  </a:cubicBezTo>
                  <a:cubicBezTo>
                    <a:pt x="9358" y="253"/>
                    <a:pt x="8029" y="442"/>
                    <a:pt x="6673" y="605"/>
                  </a:cubicBezTo>
                  <a:cubicBezTo>
                    <a:pt x="4585" y="822"/>
                    <a:pt x="2496" y="985"/>
                    <a:pt x="407" y="1202"/>
                  </a:cubicBezTo>
                  <a:cubicBezTo>
                    <a:pt x="299" y="1202"/>
                    <a:pt x="163" y="1256"/>
                    <a:pt x="55" y="1283"/>
                  </a:cubicBezTo>
                  <a:cubicBezTo>
                    <a:pt x="28" y="1392"/>
                    <a:pt x="1" y="1473"/>
                    <a:pt x="1" y="1582"/>
                  </a:cubicBezTo>
                  <a:cubicBezTo>
                    <a:pt x="82" y="2504"/>
                    <a:pt x="190" y="3453"/>
                    <a:pt x="299" y="4403"/>
                  </a:cubicBezTo>
                  <a:cubicBezTo>
                    <a:pt x="299" y="4484"/>
                    <a:pt x="380" y="4538"/>
                    <a:pt x="435" y="4647"/>
                  </a:cubicBezTo>
                  <a:cubicBezTo>
                    <a:pt x="1926" y="4484"/>
                    <a:pt x="3418" y="4294"/>
                    <a:pt x="4883" y="4131"/>
                  </a:cubicBezTo>
                  <a:cubicBezTo>
                    <a:pt x="7514" y="3833"/>
                    <a:pt x="10118" y="3535"/>
                    <a:pt x="12722" y="3209"/>
                  </a:cubicBezTo>
                  <a:cubicBezTo>
                    <a:pt x="12993" y="3182"/>
                    <a:pt x="13264" y="3101"/>
                    <a:pt x="13508" y="3046"/>
                  </a:cubicBezTo>
                  <a:cubicBezTo>
                    <a:pt x="13563" y="2558"/>
                    <a:pt x="13318" y="876"/>
                    <a:pt x="13074" y="36"/>
                  </a:cubicBezTo>
                  <a:cubicBezTo>
                    <a:pt x="13009" y="36"/>
                    <a:pt x="12909" y="1"/>
                    <a:pt x="12817"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72;p53"/>
            <p:cNvSpPr/>
            <p:nvPr/>
          </p:nvSpPr>
          <p:spPr>
            <a:xfrm>
              <a:off x="5117700" y="3973625"/>
              <a:ext cx="387900" cy="828625"/>
            </a:xfrm>
            <a:custGeom>
              <a:avLst/>
              <a:gdLst/>
              <a:ahLst/>
              <a:cxnLst/>
              <a:rect l="l" t="t" r="r" b="b"/>
              <a:pathLst>
                <a:path w="15516" h="33145" extrusionOk="0">
                  <a:moveTo>
                    <a:pt x="13739" y="1024"/>
                  </a:moveTo>
                  <a:cubicBezTo>
                    <a:pt x="13831" y="1024"/>
                    <a:pt x="13931" y="1059"/>
                    <a:pt x="13996" y="1059"/>
                  </a:cubicBezTo>
                  <a:cubicBezTo>
                    <a:pt x="14240" y="1899"/>
                    <a:pt x="14485" y="3581"/>
                    <a:pt x="14430" y="4069"/>
                  </a:cubicBezTo>
                  <a:cubicBezTo>
                    <a:pt x="14186" y="4124"/>
                    <a:pt x="13915" y="4205"/>
                    <a:pt x="13644" y="4232"/>
                  </a:cubicBezTo>
                  <a:cubicBezTo>
                    <a:pt x="11040" y="4558"/>
                    <a:pt x="8436" y="4856"/>
                    <a:pt x="5805" y="5154"/>
                  </a:cubicBezTo>
                  <a:cubicBezTo>
                    <a:pt x="4340" y="5317"/>
                    <a:pt x="2848" y="5507"/>
                    <a:pt x="1357" y="5670"/>
                  </a:cubicBezTo>
                  <a:cubicBezTo>
                    <a:pt x="1302" y="5561"/>
                    <a:pt x="1221" y="5507"/>
                    <a:pt x="1221" y="5426"/>
                  </a:cubicBezTo>
                  <a:cubicBezTo>
                    <a:pt x="1112" y="4476"/>
                    <a:pt x="1004" y="3527"/>
                    <a:pt x="923" y="2605"/>
                  </a:cubicBezTo>
                  <a:cubicBezTo>
                    <a:pt x="923" y="2496"/>
                    <a:pt x="950" y="2415"/>
                    <a:pt x="977" y="2306"/>
                  </a:cubicBezTo>
                  <a:cubicBezTo>
                    <a:pt x="1085" y="2279"/>
                    <a:pt x="1221" y="2225"/>
                    <a:pt x="1329" y="2225"/>
                  </a:cubicBezTo>
                  <a:cubicBezTo>
                    <a:pt x="3418" y="2008"/>
                    <a:pt x="5507" y="1845"/>
                    <a:pt x="7595" y="1628"/>
                  </a:cubicBezTo>
                  <a:cubicBezTo>
                    <a:pt x="8951" y="1465"/>
                    <a:pt x="10280" y="1276"/>
                    <a:pt x="11609" y="1140"/>
                  </a:cubicBezTo>
                  <a:cubicBezTo>
                    <a:pt x="12315" y="1059"/>
                    <a:pt x="12993" y="1059"/>
                    <a:pt x="13671" y="1031"/>
                  </a:cubicBezTo>
                  <a:cubicBezTo>
                    <a:pt x="13693" y="1026"/>
                    <a:pt x="13715" y="1024"/>
                    <a:pt x="13739" y="1024"/>
                  </a:cubicBezTo>
                  <a:close/>
                  <a:moveTo>
                    <a:pt x="12179" y="5426"/>
                  </a:moveTo>
                  <a:cubicBezTo>
                    <a:pt x="12260" y="5643"/>
                    <a:pt x="12342" y="5805"/>
                    <a:pt x="12369" y="5968"/>
                  </a:cubicBezTo>
                  <a:cubicBezTo>
                    <a:pt x="12477" y="6863"/>
                    <a:pt x="12559" y="7758"/>
                    <a:pt x="12667" y="8653"/>
                  </a:cubicBezTo>
                  <a:cubicBezTo>
                    <a:pt x="12884" y="10715"/>
                    <a:pt x="13101" y="12776"/>
                    <a:pt x="13345" y="14810"/>
                  </a:cubicBezTo>
                  <a:cubicBezTo>
                    <a:pt x="13535" y="16601"/>
                    <a:pt x="13752" y="18391"/>
                    <a:pt x="13969" y="20181"/>
                  </a:cubicBezTo>
                  <a:cubicBezTo>
                    <a:pt x="14105" y="21483"/>
                    <a:pt x="14295" y="22812"/>
                    <a:pt x="14430" y="24141"/>
                  </a:cubicBezTo>
                  <a:cubicBezTo>
                    <a:pt x="14512" y="25117"/>
                    <a:pt x="14512" y="26121"/>
                    <a:pt x="14512" y="27125"/>
                  </a:cubicBezTo>
                  <a:cubicBezTo>
                    <a:pt x="14512" y="27369"/>
                    <a:pt x="14485" y="27640"/>
                    <a:pt x="14403" y="27884"/>
                  </a:cubicBezTo>
                  <a:cubicBezTo>
                    <a:pt x="14159" y="28508"/>
                    <a:pt x="13942" y="29132"/>
                    <a:pt x="13671" y="29728"/>
                  </a:cubicBezTo>
                  <a:cubicBezTo>
                    <a:pt x="13400" y="30325"/>
                    <a:pt x="12966" y="30786"/>
                    <a:pt x="12477" y="31220"/>
                  </a:cubicBezTo>
                  <a:cubicBezTo>
                    <a:pt x="11769" y="31827"/>
                    <a:pt x="10998" y="32088"/>
                    <a:pt x="10191" y="32088"/>
                  </a:cubicBezTo>
                  <a:cubicBezTo>
                    <a:pt x="9699" y="32088"/>
                    <a:pt x="9193" y="31991"/>
                    <a:pt x="8680" y="31817"/>
                  </a:cubicBezTo>
                  <a:cubicBezTo>
                    <a:pt x="8246" y="31681"/>
                    <a:pt x="7839" y="31437"/>
                    <a:pt x="7459" y="31220"/>
                  </a:cubicBezTo>
                  <a:cubicBezTo>
                    <a:pt x="6564" y="30678"/>
                    <a:pt x="5941" y="29891"/>
                    <a:pt x="5561" y="28888"/>
                  </a:cubicBezTo>
                  <a:cubicBezTo>
                    <a:pt x="5235" y="28020"/>
                    <a:pt x="5045" y="27125"/>
                    <a:pt x="4910" y="26202"/>
                  </a:cubicBezTo>
                  <a:cubicBezTo>
                    <a:pt x="4666" y="24629"/>
                    <a:pt x="4503" y="23056"/>
                    <a:pt x="4286" y="21483"/>
                  </a:cubicBezTo>
                  <a:cubicBezTo>
                    <a:pt x="4015" y="19367"/>
                    <a:pt x="4015" y="17224"/>
                    <a:pt x="3879" y="15109"/>
                  </a:cubicBezTo>
                  <a:cubicBezTo>
                    <a:pt x="3825" y="14159"/>
                    <a:pt x="3716" y="13210"/>
                    <a:pt x="3662" y="12261"/>
                  </a:cubicBezTo>
                  <a:cubicBezTo>
                    <a:pt x="3581" y="11257"/>
                    <a:pt x="3554" y="10226"/>
                    <a:pt x="3472" y="9223"/>
                  </a:cubicBezTo>
                  <a:cubicBezTo>
                    <a:pt x="3418" y="8545"/>
                    <a:pt x="3364" y="7840"/>
                    <a:pt x="3310" y="7161"/>
                  </a:cubicBezTo>
                  <a:cubicBezTo>
                    <a:pt x="3310" y="6944"/>
                    <a:pt x="3310" y="6700"/>
                    <a:pt x="3310" y="6402"/>
                  </a:cubicBezTo>
                  <a:cubicBezTo>
                    <a:pt x="6266" y="6022"/>
                    <a:pt x="9223" y="5778"/>
                    <a:pt x="12179" y="5426"/>
                  </a:cubicBezTo>
                  <a:close/>
                  <a:moveTo>
                    <a:pt x="13969" y="1"/>
                  </a:moveTo>
                  <a:cubicBezTo>
                    <a:pt x="12830" y="1"/>
                    <a:pt x="11745" y="109"/>
                    <a:pt x="10633" y="245"/>
                  </a:cubicBezTo>
                  <a:cubicBezTo>
                    <a:pt x="9358" y="408"/>
                    <a:pt x="8083" y="570"/>
                    <a:pt x="6808" y="706"/>
                  </a:cubicBezTo>
                  <a:cubicBezTo>
                    <a:pt x="4856" y="923"/>
                    <a:pt x="2876" y="1140"/>
                    <a:pt x="895" y="1330"/>
                  </a:cubicBezTo>
                  <a:cubicBezTo>
                    <a:pt x="733" y="1357"/>
                    <a:pt x="597" y="1384"/>
                    <a:pt x="462" y="1411"/>
                  </a:cubicBezTo>
                  <a:cubicBezTo>
                    <a:pt x="190" y="1493"/>
                    <a:pt x="28" y="1655"/>
                    <a:pt x="0" y="1981"/>
                  </a:cubicBezTo>
                  <a:cubicBezTo>
                    <a:pt x="0" y="2089"/>
                    <a:pt x="0" y="2198"/>
                    <a:pt x="0" y="2333"/>
                  </a:cubicBezTo>
                  <a:cubicBezTo>
                    <a:pt x="55" y="3229"/>
                    <a:pt x="82" y="4124"/>
                    <a:pt x="163" y="5019"/>
                  </a:cubicBezTo>
                  <a:cubicBezTo>
                    <a:pt x="217" y="5398"/>
                    <a:pt x="326" y="5751"/>
                    <a:pt x="434" y="6131"/>
                  </a:cubicBezTo>
                  <a:cubicBezTo>
                    <a:pt x="536" y="6461"/>
                    <a:pt x="781" y="6649"/>
                    <a:pt x="1123" y="6649"/>
                  </a:cubicBezTo>
                  <a:cubicBezTo>
                    <a:pt x="1146" y="6649"/>
                    <a:pt x="1170" y="6648"/>
                    <a:pt x="1194" y="6646"/>
                  </a:cubicBezTo>
                  <a:cubicBezTo>
                    <a:pt x="1411" y="6646"/>
                    <a:pt x="1601" y="6592"/>
                    <a:pt x="1818" y="6565"/>
                  </a:cubicBezTo>
                  <a:cubicBezTo>
                    <a:pt x="1980" y="6538"/>
                    <a:pt x="2143" y="6510"/>
                    <a:pt x="2387" y="6483"/>
                  </a:cubicBezTo>
                  <a:cubicBezTo>
                    <a:pt x="2387" y="6700"/>
                    <a:pt x="2414" y="6863"/>
                    <a:pt x="2414" y="6999"/>
                  </a:cubicBezTo>
                  <a:cubicBezTo>
                    <a:pt x="2469" y="8111"/>
                    <a:pt x="2550" y="9223"/>
                    <a:pt x="2604" y="10335"/>
                  </a:cubicBezTo>
                  <a:cubicBezTo>
                    <a:pt x="2740" y="12505"/>
                    <a:pt x="2876" y="14675"/>
                    <a:pt x="3011" y="16845"/>
                  </a:cubicBezTo>
                  <a:cubicBezTo>
                    <a:pt x="3065" y="17794"/>
                    <a:pt x="3065" y="18743"/>
                    <a:pt x="3174" y="19693"/>
                  </a:cubicBezTo>
                  <a:cubicBezTo>
                    <a:pt x="3364" y="21727"/>
                    <a:pt x="3581" y="23734"/>
                    <a:pt x="3852" y="25768"/>
                  </a:cubicBezTo>
                  <a:cubicBezTo>
                    <a:pt x="3988" y="26799"/>
                    <a:pt x="4259" y="27803"/>
                    <a:pt x="4530" y="28806"/>
                  </a:cubicBezTo>
                  <a:cubicBezTo>
                    <a:pt x="4964" y="30434"/>
                    <a:pt x="6022" y="31573"/>
                    <a:pt x="7514" y="32332"/>
                  </a:cubicBezTo>
                  <a:cubicBezTo>
                    <a:pt x="8002" y="32576"/>
                    <a:pt x="8517" y="32793"/>
                    <a:pt x="9033" y="32956"/>
                  </a:cubicBezTo>
                  <a:cubicBezTo>
                    <a:pt x="9490" y="33080"/>
                    <a:pt x="9934" y="33144"/>
                    <a:pt x="10363" y="33144"/>
                  </a:cubicBezTo>
                  <a:cubicBezTo>
                    <a:pt x="11434" y="33144"/>
                    <a:pt x="12412" y="32743"/>
                    <a:pt x="13264" y="31871"/>
                  </a:cubicBezTo>
                  <a:cubicBezTo>
                    <a:pt x="14729" y="30352"/>
                    <a:pt x="15407" y="28535"/>
                    <a:pt x="15434" y="26474"/>
                  </a:cubicBezTo>
                  <a:cubicBezTo>
                    <a:pt x="15461" y="24900"/>
                    <a:pt x="15244" y="23327"/>
                    <a:pt x="15081" y="21781"/>
                  </a:cubicBezTo>
                  <a:cubicBezTo>
                    <a:pt x="14864" y="19910"/>
                    <a:pt x="14566" y="18038"/>
                    <a:pt x="14349" y="16139"/>
                  </a:cubicBezTo>
                  <a:cubicBezTo>
                    <a:pt x="14159" y="14675"/>
                    <a:pt x="14023" y="13183"/>
                    <a:pt x="13861" y="11691"/>
                  </a:cubicBezTo>
                  <a:cubicBezTo>
                    <a:pt x="13671" y="9874"/>
                    <a:pt x="13481" y="8029"/>
                    <a:pt x="13264" y="6185"/>
                  </a:cubicBezTo>
                  <a:cubicBezTo>
                    <a:pt x="13237" y="5914"/>
                    <a:pt x="13183" y="5643"/>
                    <a:pt x="13155" y="5317"/>
                  </a:cubicBezTo>
                  <a:cubicBezTo>
                    <a:pt x="13345" y="5263"/>
                    <a:pt x="13508" y="5236"/>
                    <a:pt x="13644" y="5181"/>
                  </a:cubicBezTo>
                  <a:cubicBezTo>
                    <a:pt x="14105" y="5100"/>
                    <a:pt x="14539" y="5019"/>
                    <a:pt x="14973" y="4910"/>
                  </a:cubicBezTo>
                  <a:cubicBezTo>
                    <a:pt x="15298" y="4856"/>
                    <a:pt x="15461" y="4612"/>
                    <a:pt x="15488" y="4313"/>
                  </a:cubicBezTo>
                  <a:cubicBezTo>
                    <a:pt x="15515" y="4178"/>
                    <a:pt x="15515" y="4042"/>
                    <a:pt x="15488" y="3879"/>
                  </a:cubicBezTo>
                  <a:cubicBezTo>
                    <a:pt x="15353" y="2876"/>
                    <a:pt x="15190" y="1872"/>
                    <a:pt x="15027" y="869"/>
                  </a:cubicBezTo>
                  <a:cubicBezTo>
                    <a:pt x="14891" y="164"/>
                    <a:pt x="14702" y="28"/>
                    <a:pt x="139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73;p53"/>
            <p:cNvSpPr/>
            <p:nvPr/>
          </p:nvSpPr>
          <p:spPr>
            <a:xfrm>
              <a:off x="5722550" y="4204600"/>
              <a:ext cx="328900" cy="170500"/>
            </a:xfrm>
            <a:custGeom>
              <a:avLst/>
              <a:gdLst/>
              <a:ahLst/>
              <a:cxnLst/>
              <a:rect l="l" t="t" r="r" b="b"/>
              <a:pathLst>
                <a:path w="13156" h="6820" extrusionOk="0">
                  <a:moveTo>
                    <a:pt x="1169" y="1"/>
                  </a:moveTo>
                  <a:cubicBezTo>
                    <a:pt x="998" y="1"/>
                    <a:pt x="910" y="111"/>
                    <a:pt x="787" y="391"/>
                  </a:cubicBezTo>
                  <a:cubicBezTo>
                    <a:pt x="543" y="960"/>
                    <a:pt x="326" y="1530"/>
                    <a:pt x="82" y="2100"/>
                  </a:cubicBezTo>
                  <a:cubicBezTo>
                    <a:pt x="28" y="2262"/>
                    <a:pt x="28" y="2425"/>
                    <a:pt x="1" y="2561"/>
                  </a:cubicBezTo>
                  <a:cubicBezTo>
                    <a:pt x="598" y="2913"/>
                    <a:pt x="11122" y="6629"/>
                    <a:pt x="11990" y="6819"/>
                  </a:cubicBezTo>
                  <a:cubicBezTo>
                    <a:pt x="12044" y="6765"/>
                    <a:pt x="12125" y="6683"/>
                    <a:pt x="12180" y="6602"/>
                  </a:cubicBezTo>
                  <a:cubicBezTo>
                    <a:pt x="12451" y="5924"/>
                    <a:pt x="12749" y="5246"/>
                    <a:pt x="12993" y="4568"/>
                  </a:cubicBezTo>
                  <a:cubicBezTo>
                    <a:pt x="13156" y="4161"/>
                    <a:pt x="13075" y="4080"/>
                    <a:pt x="12695" y="3917"/>
                  </a:cubicBezTo>
                  <a:cubicBezTo>
                    <a:pt x="12586" y="3863"/>
                    <a:pt x="12478" y="3835"/>
                    <a:pt x="12369" y="3808"/>
                  </a:cubicBezTo>
                  <a:cubicBezTo>
                    <a:pt x="11339" y="3456"/>
                    <a:pt x="10308" y="3103"/>
                    <a:pt x="9277" y="2750"/>
                  </a:cubicBezTo>
                  <a:lnTo>
                    <a:pt x="1547" y="92"/>
                  </a:lnTo>
                  <a:cubicBezTo>
                    <a:pt x="1383" y="34"/>
                    <a:pt x="1263" y="1"/>
                    <a:pt x="11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74;p53"/>
            <p:cNvSpPr/>
            <p:nvPr/>
          </p:nvSpPr>
          <p:spPr>
            <a:xfrm>
              <a:off x="5563200" y="4177900"/>
              <a:ext cx="510650" cy="858300"/>
            </a:xfrm>
            <a:custGeom>
              <a:avLst/>
              <a:gdLst/>
              <a:ahLst/>
              <a:cxnLst/>
              <a:rect l="l" t="t" r="r" b="b"/>
              <a:pathLst>
                <a:path w="20426" h="34332" extrusionOk="0">
                  <a:moveTo>
                    <a:pt x="7543" y="1069"/>
                  </a:moveTo>
                  <a:cubicBezTo>
                    <a:pt x="7637" y="1069"/>
                    <a:pt x="7757" y="1102"/>
                    <a:pt x="7921" y="1160"/>
                  </a:cubicBezTo>
                  <a:lnTo>
                    <a:pt x="15651" y="3818"/>
                  </a:lnTo>
                  <a:cubicBezTo>
                    <a:pt x="16682" y="4171"/>
                    <a:pt x="17713" y="4524"/>
                    <a:pt x="18743" y="4876"/>
                  </a:cubicBezTo>
                  <a:cubicBezTo>
                    <a:pt x="18852" y="4903"/>
                    <a:pt x="18960" y="4931"/>
                    <a:pt x="19069" y="4985"/>
                  </a:cubicBezTo>
                  <a:cubicBezTo>
                    <a:pt x="19449" y="5148"/>
                    <a:pt x="19530" y="5229"/>
                    <a:pt x="19367" y="5636"/>
                  </a:cubicBezTo>
                  <a:cubicBezTo>
                    <a:pt x="19123" y="6314"/>
                    <a:pt x="18825" y="6992"/>
                    <a:pt x="18554" y="7670"/>
                  </a:cubicBezTo>
                  <a:cubicBezTo>
                    <a:pt x="18499" y="7751"/>
                    <a:pt x="18418" y="7833"/>
                    <a:pt x="18364" y="7887"/>
                  </a:cubicBezTo>
                  <a:cubicBezTo>
                    <a:pt x="17496" y="7697"/>
                    <a:pt x="6972" y="3981"/>
                    <a:pt x="6375" y="3629"/>
                  </a:cubicBezTo>
                  <a:cubicBezTo>
                    <a:pt x="6402" y="3493"/>
                    <a:pt x="6402" y="3330"/>
                    <a:pt x="6456" y="3168"/>
                  </a:cubicBezTo>
                  <a:cubicBezTo>
                    <a:pt x="6700" y="2598"/>
                    <a:pt x="6917" y="2028"/>
                    <a:pt x="7161" y="1459"/>
                  </a:cubicBezTo>
                  <a:cubicBezTo>
                    <a:pt x="7284" y="1179"/>
                    <a:pt x="7372" y="1069"/>
                    <a:pt x="7543" y="1069"/>
                  </a:cubicBezTo>
                  <a:close/>
                  <a:moveTo>
                    <a:pt x="8165" y="5337"/>
                  </a:moveTo>
                  <a:cubicBezTo>
                    <a:pt x="10932" y="6314"/>
                    <a:pt x="13644" y="7263"/>
                    <a:pt x="16411" y="8213"/>
                  </a:cubicBezTo>
                  <a:cubicBezTo>
                    <a:pt x="16384" y="8402"/>
                    <a:pt x="16356" y="8565"/>
                    <a:pt x="16329" y="8728"/>
                  </a:cubicBezTo>
                  <a:cubicBezTo>
                    <a:pt x="15353" y="12607"/>
                    <a:pt x="14268" y="16458"/>
                    <a:pt x="13074" y="20283"/>
                  </a:cubicBezTo>
                  <a:cubicBezTo>
                    <a:pt x="12803" y="21178"/>
                    <a:pt x="12559" y="22073"/>
                    <a:pt x="12288" y="22941"/>
                  </a:cubicBezTo>
                  <a:cubicBezTo>
                    <a:pt x="11610" y="25165"/>
                    <a:pt x="10742" y="27308"/>
                    <a:pt x="9765" y="29423"/>
                  </a:cubicBezTo>
                  <a:cubicBezTo>
                    <a:pt x="9521" y="29966"/>
                    <a:pt x="9223" y="30481"/>
                    <a:pt x="8925" y="30997"/>
                  </a:cubicBezTo>
                  <a:cubicBezTo>
                    <a:pt x="8219" y="32217"/>
                    <a:pt x="7107" y="32895"/>
                    <a:pt x="5778" y="33275"/>
                  </a:cubicBezTo>
                  <a:cubicBezTo>
                    <a:pt x="5456" y="33360"/>
                    <a:pt x="5123" y="33402"/>
                    <a:pt x="4787" y="33402"/>
                  </a:cubicBezTo>
                  <a:cubicBezTo>
                    <a:pt x="4585" y="33402"/>
                    <a:pt x="4381" y="33387"/>
                    <a:pt x="4178" y="33356"/>
                  </a:cubicBezTo>
                  <a:cubicBezTo>
                    <a:pt x="2984" y="33194"/>
                    <a:pt x="1493" y="32163"/>
                    <a:pt x="1140" y="30427"/>
                  </a:cubicBezTo>
                  <a:cubicBezTo>
                    <a:pt x="977" y="29640"/>
                    <a:pt x="977" y="28881"/>
                    <a:pt x="1059" y="28094"/>
                  </a:cubicBezTo>
                  <a:cubicBezTo>
                    <a:pt x="1221" y="26304"/>
                    <a:pt x="1628" y="24595"/>
                    <a:pt x="2062" y="22859"/>
                  </a:cubicBezTo>
                  <a:cubicBezTo>
                    <a:pt x="2713" y="20201"/>
                    <a:pt x="3663" y="17652"/>
                    <a:pt x="4585" y="15102"/>
                  </a:cubicBezTo>
                  <a:cubicBezTo>
                    <a:pt x="5615" y="12281"/>
                    <a:pt x="6646" y="9433"/>
                    <a:pt x="7677" y="6612"/>
                  </a:cubicBezTo>
                  <a:cubicBezTo>
                    <a:pt x="7840" y="6205"/>
                    <a:pt x="8002" y="5771"/>
                    <a:pt x="8165" y="5337"/>
                  </a:cubicBezTo>
                  <a:close/>
                  <a:moveTo>
                    <a:pt x="7092" y="0"/>
                  </a:moveTo>
                  <a:cubicBezTo>
                    <a:pt x="6810" y="0"/>
                    <a:pt x="6680" y="185"/>
                    <a:pt x="6511" y="618"/>
                  </a:cubicBezTo>
                  <a:cubicBezTo>
                    <a:pt x="6185" y="1404"/>
                    <a:pt x="5860" y="2218"/>
                    <a:pt x="5561" y="3005"/>
                  </a:cubicBezTo>
                  <a:cubicBezTo>
                    <a:pt x="5480" y="3222"/>
                    <a:pt x="5398" y="3439"/>
                    <a:pt x="5344" y="3683"/>
                  </a:cubicBezTo>
                  <a:cubicBezTo>
                    <a:pt x="5290" y="4063"/>
                    <a:pt x="5371" y="4252"/>
                    <a:pt x="5751" y="4415"/>
                  </a:cubicBezTo>
                  <a:cubicBezTo>
                    <a:pt x="6104" y="4551"/>
                    <a:pt x="6456" y="4686"/>
                    <a:pt x="6809" y="4822"/>
                  </a:cubicBezTo>
                  <a:cubicBezTo>
                    <a:pt x="6944" y="4876"/>
                    <a:pt x="7080" y="4958"/>
                    <a:pt x="7216" y="5039"/>
                  </a:cubicBezTo>
                  <a:cubicBezTo>
                    <a:pt x="7053" y="5500"/>
                    <a:pt x="6890" y="5880"/>
                    <a:pt x="6755" y="6287"/>
                  </a:cubicBezTo>
                  <a:cubicBezTo>
                    <a:pt x="5588" y="9460"/>
                    <a:pt x="4449" y="12634"/>
                    <a:pt x="3283" y="15834"/>
                  </a:cubicBezTo>
                  <a:cubicBezTo>
                    <a:pt x="2089" y="18981"/>
                    <a:pt x="1086" y="22181"/>
                    <a:pt x="462" y="25490"/>
                  </a:cubicBezTo>
                  <a:cubicBezTo>
                    <a:pt x="191" y="26901"/>
                    <a:pt x="1" y="28311"/>
                    <a:pt x="109" y="29749"/>
                  </a:cubicBezTo>
                  <a:cubicBezTo>
                    <a:pt x="191" y="31186"/>
                    <a:pt x="733" y="32407"/>
                    <a:pt x="1927" y="33302"/>
                  </a:cubicBezTo>
                  <a:cubicBezTo>
                    <a:pt x="2853" y="34000"/>
                    <a:pt x="3861" y="34332"/>
                    <a:pt x="4885" y="34332"/>
                  </a:cubicBezTo>
                  <a:cubicBezTo>
                    <a:pt x="5811" y="34332"/>
                    <a:pt x="6749" y="34061"/>
                    <a:pt x="7650" y="33546"/>
                  </a:cubicBezTo>
                  <a:cubicBezTo>
                    <a:pt x="8057" y="33329"/>
                    <a:pt x="8436" y="33004"/>
                    <a:pt x="8762" y="32678"/>
                  </a:cubicBezTo>
                  <a:cubicBezTo>
                    <a:pt x="9494" y="31919"/>
                    <a:pt x="10037" y="31024"/>
                    <a:pt x="10471" y="30074"/>
                  </a:cubicBezTo>
                  <a:cubicBezTo>
                    <a:pt x="11366" y="28203"/>
                    <a:pt x="12179" y="26331"/>
                    <a:pt x="12803" y="24351"/>
                  </a:cubicBezTo>
                  <a:cubicBezTo>
                    <a:pt x="13834" y="21042"/>
                    <a:pt x="14838" y="17706"/>
                    <a:pt x="15787" y="14343"/>
                  </a:cubicBezTo>
                  <a:cubicBezTo>
                    <a:pt x="16275" y="12742"/>
                    <a:pt x="16655" y="11088"/>
                    <a:pt x="17089" y="9487"/>
                  </a:cubicBezTo>
                  <a:cubicBezTo>
                    <a:pt x="17170" y="9189"/>
                    <a:pt x="17170" y="8864"/>
                    <a:pt x="17414" y="8592"/>
                  </a:cubicBezTo>
                  <a:cubicBezTo>
                    <a:pt x="17658" y="8647"/>
                    <a:pt x="17903" y="8728"/>
                    <a:pt x="18147" y="8782"/>
                  </a:cubicBezTo>
                  <a:cubicBezTo>
                    <a:pt x="18319" y="8831"/>
                    <a:pt x="18459" y="8858"/>
                    <a:pt x="18578" y="8858"/>
                  </a:cubicBezTo>
                  <a:cubicBezTo>
                    <a:pt x="18853" y="8858"/>
                    <a:pt x="19015" y="8716"/>
                    <a:pt x="19204" y="8375"/>
                  </a:cubicBezTo>
                  <a:cubicBezTo>
                    <a:pt x="19666" y="7534"/>
                    <a:pt x="20018" y="6666"/>
                    <a:pt x="20317" y="5744"/>
                  </a:cubicBezTo>
                  <a:cubicBezTo>
                    <a:pt x="20344" y="5582"/>
                    <a:pt x="20371" y="5419"/>
                    <a:pt x="20398" y="5256"/>
                  </a:cubicBezTo>
                  <a:cubicBezTo>
                    <a:pt x="20425" y="4795"/>
                    <a:pt x="20317" y="4578"/>
                    <a:pt x="19855" y="4388"/>
                  </a:cubicBezTo>
                  <a:cubicBezTo>
                    <a:pt x="19394" y="4171"/>
                    <a:pt x="18933" y="3981"/>
                    <a:pt x="18472" y="3818"/>
                  </a:cubicBezTo>
                  <a:cubicBezTo>
                    <a:pt x="16519" y="3140"/>
                    <a:pt x="14566" y="2517"/>
                    <a:pt x="12613" y="1838"/>
                  </a:cubicBezTo>
                  <a:cubicBezTo>
                    <a:pt x="10932" y="1269"/>
                    <a:pt x="9250" y="672"/>
                    <a:pt x="7568" y="103"/>
                  </a:cubicBezTo>
                  <a:cubicBezTo>
                    <a:pt x="7369" y="36"/>
                    <a:pt x="7216" y="0"/>
                    <a:pt x="7092" y="0"/>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75;p53"/>
            <p:cNvSpPr/>
            <p:nvPr/>
          </p:nvSpPr>
          <p:spPr>
            <a:xfrm>
              <a:off x="5200425" y="4108563"/>
              <a:ext cx="280775" cy="667100"/>
            </a:xfrm>
            <a:custGeom>
              <a:avLst/>
              <a:gdLst/>
              <a:ahLst/>
              <a:cxnLst/>
              <a:rect l="l" t="t" r="r" b="b"/>
              <a:pathLst>
                <a:path w="11231" h="26684" extrusionOk="0">
                  <a:moveTo>
                    <a:pt x="8897" y="1"/>
                  </a:moveTo>
                  <a:cubicBezTo>
                    <a:pt x="5914" y="380"/>
                    <a:pt x="2957" y="597"/>
                    <a:pt x="1" y="1004"/>
                  </a:cubicBezTo>
                  <a:cubicBezTo>
                    <a:pt x="1" y="1303"/>
                    <a:pt x="1" y="1520"/>
                    <a:pt x="28" y="1764"/>
                  </a:cubicBezTo>
                  <a:cubicBezTo>
                    <a:pt x="55" y="2442"/>
                    <a:pt x="136" y="3120"/>
                    <a:pt x="164" y="3825"/>
                  </a:cubicBezTo>
                  <a:cubicBezTo>
                    <a:pt x="245" y="4829"/>
                    <a:pt x="272" y="5860"/>
                    <a:pt x="353" y="6863"/>
                  </a:cubicBezTo>
                  <a:cubicBezTo>
                    <a:pt x="408" y="7812"/>
                    <a:pt x="516" y="8762"/>
                    <a:pt x="570" y="9711"/>
                  </a:cubicBezTo>
                  <a:cubicBezTo>
                    <a:pt x="733" y="11827"/>
                    <a:pt x="706" y="13970"/>
                    <a:pt x="1004" y="16085"/>
                  </a:cubicBezTo>
                  <a:cubicBezTo>
                    <a:pt x="1194" y="17658"/>
                    <a:pt x="1384" y="19232"/>
                    <a:pt x="1601" y="20805"/>
                  </a:cubicBezTo>
                  <a:cubicBezTo>
                    <a:pt x="1737" y="21727"/>
                    <a:pt x="1927" y="22622"/>
                    <a:pt x="2252" y="23490"/>
                  </a:cubicBezTo>
                  <a:cubicBezTo>
                    <a:pt x="2632" y="24494"/>
                    <a:pt x="3256" y="25253"/>
                    <a:pt x="4178" y="25795"/>
                  </a:cubicBezTo>
                  <a:cubicBezTo>
                    <a:pt x="4558" y="26040"/>
                    <a:pt x="4964" y="26284"/>
                    <a:pt x="5371" y="26419"/>
                  </a:cubicBezTo>
                  <a:cubicBezTo>
                    <a:pt x="5876" y="26591"/>
                    <a:pt x="6372" y="26683"/>
                    <a:pt x="6856" y="26683"/>
                  </a:cubicBezTo>
                  <a:cubicBezTo>
                    <a:pt x="7673" y="26683"/>
                    <a:pt x="8453" y="26419"/>
                    <a:pt x="9169" y="25823"/>
                  </a:cubicBezTo>
                  <a:cubicBezTo>
                    <a:pt x="9684" y="25389"/>
                    <a:pt x="10091" y="24928"/>
                    <a:pt x="10362" y="24331"/>
                  </a:cubicBezTo>
                  <a:cubicBezTo>
                    <a:pt x="10633" y="23734"/>
                    <a:pt x="10877" y="23110"/>
                    <a:pt x="11094" y="22486"/>
                  </a:cubicBezTo>
                  <a:cubicBezTo>
                    <a:pt x="11176" y="22242"/>
                    <a:pt x="11230" y="21971"/>
                    <a:pt x="11230" y="21700"/>
                  </a:cubicBezTo>
                  <a:cubicBezTo>
                    <a:pt x="11203" y="20723"/>
                    <a:pt x="11203" y="19720"/>
                    <a:pt x="11122" y="18716"/>
                  </a:cubicBezTo>
                  <a:cubicBezTo>
                    <a:pt x="11013" y="17414"/>
                    <a:pt x="10823" y="16085"/>
                    <a:pt x="10660" y="14783"/>
                  </a:cubicBezTo>
                  <a:cubicBezTo>
                    <a:pt x="10443" y="12993"/>
                    <a:pt x="10227" y="11203"/>
                    <a:pt x="10037" y="9413"/>
                  </a:cubicBezTo>
                  <a:cubicBezTo>
                    <a:pt x="9793" y="7351"/>
                    <a:pt x="9576" y="5317"/>
                    <a:pt x="9359" y="3256"/>
                  </a:cubicBezTo>
                  <a:cubicBezTo>
                    <a:pt x="9250" y="2361"/>
                    <a:pt x="9169" y="1465"/>
                    <a:pt x="9060" y="570"/>
                  </a:cubicBezTo>
                  <a:cubicBezTo>
                    <a:pt x="9033" y="408"/>
                    <a:pt x="8952" y="218"/>
                    <a:pt x="889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76;p53"/>
            <p:cNvSpPr/>
            <p:nvPr/>
          </p:nvSpPr>
          <p:spPr>
            <a:xfrm>
              <a:off x="5140750" y="3998713"/>
              <a:ext cx="339075" cy="116650"/>
            </a:xfrm>
            <a:custGeom>
              <a:avLst/>
              <a:gdLst/>
              <a:ahLst/>
              <a:cxnLst/>
              <a:rect l="l" t="t" r="r" b="b"/>
              <a:pathLst>
                <a:path w="13563" h="4666" extrusionOk="0">
                  <a:moveTo>
                    <a:pt x="12776" y="1"/>
                  </a:moveTo>
                  <a:cubicBezTo>
                    <a:pt x="12071" y="28"/>
                    <a:pt x="11393" y="55"/>
                    <a:pt x="10715" y="136"/>
                  </a:cubicBezTo>
                  <a:cubicBezTo>
                    <a:pt x="9359" y="272"/>
                    <a:pt x="8030" y="462"/>
                    <a:pt x="6701" y="597"/>
                  </a:cubicBezTo>
                  <a:cubicBezTo>
                    <a:pt x="4612" y="814"/>
                    <a:pt x="2496" y="1004"/>
                    <a:pt x="408" y="1221"/>
                  </a:cubicBezTo>
                  <a:cubicBezTo>
                    <a:pt x="299" y="1221"/>
                    <a:pt x="191" y="1276"/>
                    <a:pt x="55" y="1303"/>
                  </a:cubicBezTo>
                  <a:cubicBezTo>
                    <a:pt x="55" y="1411"/>
                    <a:pt x="1" y="1493"/>
                    <a:pt x="1" y="1574"/>
                  </a:cubicBezTo>
                  <a:cubicBezTo>
                    <a:pt x="109" y="2523"/>
                    <a:pt x="218" y="3473"/>
                    <a:pt x="299" y="4395"/>
                  </a:cubicBezTo>
                  <a:cubicBezTo>
                    <a:pt x="326" y="4476"/>
                    <a:pt x="408" y="4558"/>
                    <a:pt x="462" y="4666"/>
                  </a:cubicBezTo>
                  <a:cubicBezTo>
                    <a:pt x="1954" y="4476"/>
                    <a:pt x="3419" y="4313"/>
                    <a:pt x="4910" y="4151"/>
                  </a:cubicBezTo>
                  <a:cubicBezTo>
                    <a:pt x="7514" y="3852"/>
                    <a:pt x="10118" y="3554"/>
                    <a:pt x="12722" y="3228"/>
                  </a:cubicBezTo>
                  <a:cubicBezTo>
                    <a:pt x="12993" y="3201"/>
                    <a:pt x="13264" y="3120"/>
                    <a:pt x="13536" y="3066"/>
                  </a:cubicBezTo>
                  <a:cubicBezTo>
                    <a:pt x="13563" y="2577"/>
                    <a:pt x="13319" y="896"/>
                    <a:pt x="13075" y="55"/>
                  </a:cubicBezTo>
                  <a:cubicBezTo>
                    <a:pt x="12993" y="28"/>
                    <a:pt x="12885" y="1"/>
                    <a:pt x="12776"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77;p53"/>
            <p:cNvSpPr/>
            <p:nvPr/>
          </p:nvSpPr>
          <p:spPr>
            <a:xfrm>
              <a:off x="5117700" y="3973638"/>
              <a:ext cx="387900" cy="827925"/>
            </a:xfrm>
            <a:custGeom>
              <a:avLst/>
              <a:gdLst/>
              <a:ahLst/>
              <a:cxnLst/>
              <a:rect l="l" t="t" r="r" b="b"/>
              <a:pathLst>
                <a:path w="15516" h="33117" extrusionOk="0">
                  <a:moveTo>
                    <a:pt x="13698" y="1004"/>
                  </a:moveTo>
                  <a:cubicBezTo>
                    <a:pt x="13807" y="1004"/>
                    <a:pt x="13915" y="1031"/>
                    <a:pt x="13997" y="1058"/>
                  </a:cubicBezTo>
                  <a:cubicBezTo>
                    <a:pt x="14241" y="1899"/>
                    <a:pt x="14485" y="3580"/>
                    <a:pt x="14458" y="4069"/>
                  </a:cubicBezTo>
                  <a:cubicBezTo>
                    <a:pt x="14186" y="4123"/>
                    <a:pt x="13915" y="4204"/>
                    <a:pt x="13644" y="4231"/>
                  </a:cubicBezTo>
                  <a:cubicBezTo>
                    <a:pt x="11040" y="4557"/>
                    <a:pt x="8436" y="4855"/>
                    <a:pt x="5832" y="5154"/>
                  </a:cubicBezTo>
                  <a:cubicBezTo>
                    <a:pt x="4341" y="5316"/>
                    <a:pt x="2876" y="5479"/>
                    <a:pt x="1384" y="5669"/>
                  </a:cubicBezTo>
                  <a:cubicBezTo>
                    <a:pt x="1330" y="5561"/>
                    <a:pt x="1248" y="5479"/>
                    <a:pt x="1221" y="5398"/>
                  </a:cubicBezTo>
                  <a:cubicBezTo>
                    <a:pt x="1140" y="4476"/>
                    <a:pt x="1031" y="3526"/>
                    <a:pt x="923" y="2577"/>
                  </a:cubicBezTo>
                  <a:cubicBezTo>
                    <a:pt x="923" y="2496"/>
                    <a:pt x="977" y="2414"/>
                    <a:pt x="977" y="2306"/>
                  </a:cubicBezTo>
                  <a:cubicBezTo>
                    <a:pt x="1113" y="2279"/>
                    <a:pt x="1221" y="2224"/>
                    <a:pt x="1330" y="2224"/>
                  </a:cubicBezTo>
                  <a:cubicBezTo>
                    <a:pt x="3418" y="2007"/>
                    <a:pt x="5534" y="1817"/>
                    <a:pt x="7623" y="1600"/>
                  </a:cubicBezTo>
                  <a:cubicBezTo>
                    <a:pt x="8952" y="1465"/>
                    <a:pt x="10281" y="1275"/>
                    <a:pt x="11637" y="1139"/>
                  </a:cubicBezTo>
                  <a:cubicBezTo>
                    <a:pt x="12315" y="1058"/>
                    <a:pt x="12993" y="1031"/>
                    <a:pt x="13698" y="1004"/>
                  </a:cubicBezTo>
                  <a:close/>
                  <a:moveTo>
                    <a:pt x="12206" y="5398"/>
                  </a:moveTo>
                  <a:cubicBezTo>
                    <a:pt x="12261" y="5615"/>
                    <a:pt x="12342" y="5805"/>
                    <a:pt x="12369" y="5967"/>
                  </a:cubicBezTo>
                  <a:cubicBezTo>
                    <a:pt x="12478" y="6862"/>
                    <a:pt x="12559" y="7758"/>
                    <a:pt x="12668" y="8653"/>
                  </a:cubicBezTo>
                  <a:cubicBezTo>
                    <a:pt x="12885" y="10714"/>
                    <a:pt x="13102" y="12748"/>
                    <a:pt x="13346" y="14810"/>
                  </a:cubicBezTo>
                  <a:cubicBezTo>
                    <a:pt x="13536" y="16600"/>
                    <a:pt x="13752" y="18390"/>
                    <a:pt x="13969" y="20180"/>
                  </a:cubicBezTo>
                  <a:cubicBezTo>
                    <a:pt x="14132" y="21482"/>
                    <a:pt x="14322" y="22811"/>
                    <a:pt x="14431" y="24113"/>
                  </a:cubicBezTo>
                  <a:cubicBezTo>
                    <a:pt x="14512" y="25117"/>
                    <a:pt x="14512" y="26120"/>
                    <a:pt x="14539" y="27097"/>
                  </a:cubicBezTo>
                  <a:cubicBezTo>
                    <a:pt x="14539" y="27368"/>
                    <a:pt x="14485" y="27639"/>
                    <a:pt x="14403" y="27883"/>
                  </a:cubicBezTo>
                  <a:cubicBezTo>
                    <a:pt x="14186" y="28507"/>
                    <a:pt x="13942" y="29131"/>
                    <a:pt x="13671" y="29728"/>
                  </a:cubicBezTo>
                  <a:cubicBezTo>
                    <a:pt x="13400" y="30325"/>
                    <a:pt x="12993" y="30786"/>
                    <a:pt x="12478" y="31220"/>
                  </a:cubicBezTo>
                  <a:cubicBezTo>
                    <a:pt x="11762" y="31816"/>
                    <a:pt x="10982" y="32080"/>
                    <a:pt x="10165" y="32080"/>
                  </a:cubicBezTo>
                  <a:cubicBezTo>
                    <a:pt x="9681" y="32080"/>
                    <a:pt x="9185" y="31988"/>
                    <a:pt x="8680" y="31816"/>
                  </a:cubicBezTo>
                  <a:cubicBezTo>
                    <a:pt x="8273" y="31681"/>
                    <a:pt x="7867" y="31437"/>
                    <a:pt x="7487" y="31192"/>
                  </a:cubicBezTo>
                  <a:cubicBezTo>
                    <a:pt x="6565" y="30650"/>
                    <a:pt x="5941" y="29891"/>
                    <a:pt x="5561" y="28887"/>
                  </a:cubicBezTo>
                  <a:cubicBezTo>
                    <a:pt x="5236" y="28019"/>
                    <a:pt x="5046" y="27124"/>
                    <a:pt x="4910" y="26202"/>
                  </a:cubicBezTo>
                  <a:cubicBezTo>
                    <a:pt x="4693" y="24629"/>
                    <a:pt x="4503" y="23055"/>
                    <a:pt x="4313" y="21482"/>
                  </a:cubicBezTo>
                  <a:cubicBezTo>
                    <a:pt x="4015" y="19367"/>
                    <a:pt x="4042" y="17224"/>
                    <a:pt x="3879" y="15108"/>
                  </a:cubicBezTo>
                  <a:cubicBezTo>
                    <a:pt x="3825" y="14159"/>
                    <a:pt x="3717" y="13209"/>
                    <a:pt x="3662" y="12260"/>
                  </a:cubicBezTo>
                  <a:cubicBezTo>
                    <a:pt x="3581" y="11257"/>
                    <a:pt x="3554" y="10226"/>
                    <a:pt x="3473" y="9222"/>
                  </a:cubicBezTo>
                  <a:cubicBezTo>
                    <a:pt x="3445" y="8517"/>
                    <a:pt x="3364" y="7839"/>
                    <a:pt x="3337" y="7161"/>
                  </a:cubicBezTo>
                  <a:cubicBezTo>
                    <a:pt x="3310" y="6917"/>
                    <a:pt x="3310" y="6700"/>
                    <a:pt x="3310" y="6401"/>
                  </a:cubicBezTo>
                  <a:cubicBezTo>
                    <a:pt x="6266" y="5994"/>
                    <a:pt x="9223" y="5777"/>
                    <a:pt x="12206" y="5398"/>
                  </a:cubicBezTo>
                  <a:close/>
                  <a:moveTo>
                    <a:pt x="13969" y="0"/>
                  </a:moveTo>
                  <a:cubicBezTo>
                    <a:pt x="12857" y="0"/>
                    <a:pt x="11745" y="81"/>
                    <a:pt x="10633" y="244"/>
                  </a:cubicBezTo>
                  <a:cubicBezTo>
                    <a:pt x="9358" y="380"/>
                    <a:pt x="8111" y="570"/>
                    <a:pt x="6836" y="705"/>
                  </a:cubicBezTo>
                  <a:cubicBezTo>
                    <a:pt x="4856" y="922"/>
                    <a:pt x="2876" y="1112"/>
                    <a:pt x="896" y="1329"/>
                  </a:cubicBezTo>
                  <a:cubicBezTo>
                    <a:pt x="760" y="1329"/>
                    <a:pt x="597" y="1356"/>
                    <a:pt x="462" y="1411"/>
                  </a:cubicBezTo>
                  <a:cubicBezTo>
                    <a:pt x="191" y="1492"/>
                    <a:pt x="28" y="1655"/>
                    <a:pt x="28" y="1953"/>
                  </a:cubicBezTo>
                  <a:cubicBezTo>
                    <a:pt x="1" y="2089"/>
                    <a:pt x="1" y="2197"/>
                    <a:pt x="1" y="2306"/>
                  </a:cubicBezTo>
                  <a:cubicBezTo>
                    <a:pt x="55" y="3201"/>
                    <a:pt x="109" y="4123"/>
                    <a:pt x="191" y="5018"/>
                  </a:cubicBezTo>
                  <a:cubicBezTo>
                    <a:pt x="218" y="5371"/>
                    <a:pt x="326" y="5750"/>
                    <a:pt x="435" y="6103"/>
                  </a:cubicBezTo>
                  <a:cubicBezTo>
                    <a:pt x="543" y="6483"/>
                    <a:pt x="814" y="6645"/>
                    <a:pt x="1194" y="6645"/>
                  </a:cubicBezTo>
                  <a:cubicBezTo>
                    <a:pt x="1411" y="6618"/>
                    <a:pt x="1628" y="6591"/>
                    <a:pt x="1818" y="6564"/>
                  </a:cubicBezTo>
                  <a:cubicBezTo>
                    <a:pt x="1981" y="6537"/>
                    <a:pt x="2143" y="6510"/>
                    <a:pt x="2388" y="6483"/>
                  </a:cubicBezTo>
                  <a:cubicBezTo>
                    <a:pt x="2415" y="6700"/>
                    <a:pt x="2415" y="6835"/>
                    <a:pt x="2415" y="6971"/>
                  </a:cubicBezTo>
                  <a:cubicBezTo>
                    <a:pt x="2496" y="8083"/>
                    <a:pt x="2550" y="9195"/>
                    <a:pt x="2605" y="10307"/>
                  </a:cubicBezTo>
                  <a:cubicBezTo>
                    <a:pt x="2740" y="12477"/>
                    <a:pt x="2903" y="14674"/>
                    <a:pt x="3011" y="16844"/>
                  </a:cubicBezTo>
                  <a:cubicBezTo>
                    <a:pt x="3093" y="17793"/>
                    <a:pt x="3066" y="18743"/>
                    <a:pt x="3174" y="19692"/>
                  </a:cubicBezTo>
                  <a:cubicBezTo>
                    <a:pt x="3364" y="21699"/>
                    <a:pt x="3581" y="23733"/>
                    <a:pt x="3852" y="25741"/>
                  </a:cubicBezTo>
                  <a:cubicBezTo>
                    <a:pt x="3988" y="26771"/>
                    <a:pt x="4259" y="27802"/>
                    <a:pt x="4530" y="28806"/>
                  </a:cubicBezTo>
                  <a:cubicBezTo>
                    <a:pt x="4964" y="30433"/>
                    <a:pt x="6022" y="31572"/>
                    <a:pt x="7514" y="32332"/>
                  </a:cubicBezTo>
                  <a:cubicBezTo>
                    <a:pt x="8002" y="32576"/>
                    <a:pt x="8518" y="32793"/>
                    <a:pt x="9033" y="32928"/>
                  </a:cubicBezTo>
                  <a:cubicBezTo>
                    <a:pt x="9490" y="33052"/>
                    <a:pt x="9934" y="33117"/>
                    <a:pt x="10363" y="33117"/>
                  </a:cubicBezTo>
                  <a:cubicBezTo>
                    <a:pt x="11435" y="33117"/>
                    <a:pt x="12412" y="32715"/>
                    <a:pt x="13264" y="31843"/>
                  </a:cubicBezTo>
                  <a:cubicBezTo>
                    <a:pt x="14729" y="30352"/>
                    <a:pt x="15407" y="28534"/>
                    <a:pt x="15434" y="26446"/>
                  </a:cubicBezTo>
                  <a:cubicBezTo>
                    <a:pt x="15461" y="24873"/>
                    <a:pt x="15271" y="23327"/>
                    <a:pt x="15082" y="21781"/>
                  </a:cubicBezTo>
                  <a:cubicBezTo>
                    <a:pt x="14865" y="19882"/>
                    <a:pt x="14566" y="18010"/>
                    <a:pt x="14349" y="16139"/>
                  </a:cubicBezTo>
                  <a:cubicBezTo>
                    <a:pt x="14159" y="14647"/>
                    <a:pt x="14024" y="13182"/>
                    <a:pt x="13861" y="11690"/>
                  </a:cubicBezTo>
                  <a:cubicBezTo>
                    <a:pt x="13671" y="9846"/>
                    <a:pt x="13481" y="8002"/>
                    <a:pt x="13291" y="6184"/>
                  </a:cubicBezTo>
                  <a:cubicBezTo>
                    <a:pt x="13237" y="5886"/>
                    <a:pt x="13210" y="5615"/>
                    <a:pt x="13156" y="5316"/>
                  </a:cubicBezTo>
                  <a:cubicBezTo>
                    <a:pt x="13346" y="5262"/>
                    <a:pt x="13508" y="5208"/>
                    <a:pt x="13644" y="5181"/>
                  </a:cubicBezTo>
                  <a:cubicBezTo>
                    <a:pt x="14105" y="5072"/>
                    <a:pt x="14539" y="4991"/>
                    <a:pt x="14973" y="4910"/>
                  </a:cubicBezTo>
                  <a:cubicBezTo>
                    <a:pt x="15299" y="4828"/>
                    <a:pt x="15461" y="4611"/>
                    <a:pt x="15488" y="4313"/>
                  </a:cubicBezTo>
                  <a:cubicBezTo>
                    <a:pt x="15516" y="4177"/>
                    <a:pt x="15516" y="4014"/>
                    <a:pt x="15488" y="3879"/>
                  </a:cubicBezTo>
                  <a:cubicBezTo>
                    <a:pt x="15353" y="2875"/>
                    <a:pt x="15190" y="1872"/>
                    <a:pt x="15027" y="868"/>
                  </a:cubicBezTo>
                  <a:cubicBezTo>
                    <a:pt x="14892" y="163"/>
                    <a:pt x="14702" y="0"/>
                    <a:pt x="1396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78;p53"/>
            <p:cNvSpPr/>
            <p:nvPr/>
          </p:nvSpPr>
          <p:spPr>
            <a:xfrm>
              <a:off x="5234350" y="4346888"/>
              <a:ext cx="227850" cy="409200"/>
            </a:xfrm>
            <a:custGeom>
              <a:avLst/>
              <a:gdLst/>
              <a:ahLst/>
              <a:cxnLst/>
              <a:rect l="l" t="t" r="r" b="b"/>
              <a:pathLst>
                <a:path w="9114" h="16368" extrusionOk="0">
                  <a:moveTo>
                    <a:pt x="7161" y="938"/>
                  </a:moveTo>
                  <a:cubicBezTo>
                    <a:pt x="7378" y="1290"/>
                    <a:pt x="7378" y="1616"/>
                    <a:pt x="7405" y="1941"/>
                  </a:cubicBezTo>
                  <a:cubicBezTo>
                    <a:pt x="7622" y="3243"/>
                    <a:pt x="7839" y="4545"/>
                    <a:pt x="7974" y="5874"/>
                  </a:cubicBezTo>
                  <a:cubicBezTo>
                    <a:pt x="8137" y="7718"/>
                    <a:pt x="8300" y="9563"/>
                    <a:pt x="8137" y="11407"/>
                  </a:cubicBezTo>
                  <a:cubicBezTo>
                    <a:pt x="8083" y="11950"/>
                    <a:pt x="7947" y="12465"/>
                    <a:pt x="7812" y="13008"/>
                  </a:cubicBezTo>
                  <a:cubicBezTo>
                    <a:pt x="7595" y="13957"/>
                    <a:pt x="6998" y="14635"/>
                    <a:pt x="6211" y="15178"/>
                  </a:cubicBezTo>
                  <a:cubicBezTo>
                    <a:pt x="5964" y="15357"/>
                    <a:pt x="5698" y="15463"/>
                    <a:pt x="5399" y="15463"/>
                  </a:cubicBezTo>
                  <a:cubicBezTo>
                    <a:pt x="5336" y="15463"/>
                    <a:pt x="5273" y="15458"/>
                    <a:pt x="5208" y="15449"/>
                  </a:cubicBezTo>
                  <a:cubicBezTo>
                    <a:pt x="4720" y="15367"/>
                    <a:pt x="4258" y="15178"/>
                    <a:pt x="3879" y="14852"/>
                  </a:cubicBezTo>
                  <a:cubicBezTo>
                    <a:pt x="3445" y="14472"/>
                    <a:pt x="3038" y="14065"/>
                    <a:pt x="2794" y="13550"/>
                  </a:cubicBezTo>
                  <a:cubicBezTo>
                    <a:pt x="2468" y="12872"/>
                    <a:pt x="2143" y="12221"/>
                    <a:pt x="1926" y="11516"/>
                  </a:cubicBezTo>
                  <a:cubicBezTo>
                    <a:pt x="1465" y="9997"/>
                    <a:pt x="1139" y="8451"/>
                    <a:pt x="1058" y="6851"/>
                  </a:cubicBezTo>
                  <a:cubicBezTo>
                    <a:pt x="1004" y="5440"/>
                    <a:pt x="949" y="4030"/>
                    <a:pt x="922" y="2592"/>
                  </a:cubicBezTo>
                  <a:cubicBezTo>
                    <a:pt x="895" y="2375"/>
                    <a:pt x="922" y="2185"/>
                    <a:pt x="922" y="1887"/>
                  </a:cubicBezTo>
                  <a:cubicBezTo>
                    <a:pt x="3065" y="1561"/>
                    <a:pt x="5099" y="1236"/>
                    <a:pt x="7161" y="938"/>
                  </a:cubicBezTo>
                  <a:close/>
                  <a:moveTo>
                    <a:pt x="7486" y="1"/>
                  </a:moveTo>
                  <a:cubicBezTo>
                    <a:pt x="7322" y="1"/>
                    <a:pt x="7111" y="28"/>
                    <a:pt x="6835" y="70"/>
                  </a:cubicBezTo>
                  <a:cubicBezTo>
                    <a:pt x="4801" y="341"/>
                    <a:pt x="2794" y="639"/>
                    <a:pt x="787" y="938"/>
                  </a:cubicBezTo>
                  <a:cubicBezTo>
                    <a:pt x="163" y="1019"/>
                    <a:pt x="27" y="1182"/>
                    <a:pt x="27" y="1833"/>
                  </a:cubicBezTo>
                  <a:cubicBezTo>
                    <a:pt x="27" y="2456"/>
                    <a:pt x="27" y="3053"/>
                    <a:pt x="27" y="3677"/>
                  </a:cubicBezTo>
                  <a:lnTo>
                    <a:pt x="0" y="3677"/>
                  </a:lnTo>
                  <a:cubicBezTo>
                    <a:pt x="54" y="4654"/>
                    <a:pt x="108" y="5630"/>
                    <a:pt x="163" y="6606"/>
                  </a:cubicBezTo>
                  <a:cubicBezTo>
                    <a:pt x="244" y="8342"/>
                    <a:pt x="570" y="10024"/>
                    <a:pt x="1058" y="11706"/>
                  </a:cubicBezTo>
                  <a:cubicBezTo>
                    <a:pt x="1302" y="12574"/>
                    <a:pt x="1682" y="13387"/>
                    <a:pt x="2143" y="14147"/>
                  </a:cubicBezTo>
                  <a:cubicBezTo>
                    <a:pt x="2550" y="14825"/>
                    <a:pt x="3065" y="15449"/>
                    <a:pt x="3743" y="15856"/>
                  </a:cubicBezTo>
                  <a:cubicBezTo>
                    <a:pt x="4287" y="16158"/>
                    <a:pt x="4847" y="16367"/>
                    <a:pt x="5411" y="16367"/>
                  </a:cubicBezTo>
                  <a:cubicBezTo>
                    <a:pt x="5859" y="16367"/>
                    <a:pt x="6309" y="16234"/>
                    <a:pt x="6754" y="15910"/>
                  </a:cubicBezTo>
                  <a:cubicBezTo>
                    <a:pt x="7568" y="15286"/>
                    <a:pt x="8246" y="14581"/>
                    <a:pt x="8571" y="13604"/>
                  </a:cubicBezTo>
                  <a:cubicBezTo>
                    <a:pt x="8842" y="12818"/>
                    <a:pt x="9005" y="12058"/>
                    <a:pt x="9059" y="11245"/>
                  </a:cubicBezTo>
                  <a:cubicBezTo>
                    <a:pt x="9114" y="9943"/>
                    <a:pt x="9059" y="8668"/>
                    <a:pt x="8951" y="7393"/>
                  </a:cubicBezTo>
                  <a:cubicBezTo>
                    <a:pt x="8761" y="5277"/>
                    <a:pt x="8517" y="3162"/>
                    <a:pt x="8164" y="1046"/>
                  </a:cubicBezTo>
                  <a:cubicBezTo>
                    <a:pt x="8043" y="237"/>
                    <a:pt x="7967" y="1"/>
                    <a:pt x="748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79;p53"/>
            <p:cNvSpPr/>
            <p:nvPr/>
          </p:nvSpPr>
          <p:spPr>
            <a:xfrm>
              <a:off x="5256725" y="4370313"/>
              <a:ext cx="185125" cy="363150"/>
            </a:xfrm>
            <a:custGeom>
              <a:avLst/>
              <a:gdLst/>
              <a:ahLst/>
              <a:cxnLst/>
              <a:rect l="l" t="t" r="r" b="b"/>
              <a:pathLst>
                <a:path w="7405" h="14526" extrusionOk="0">
                  <a:moveTo>
                    <a:pt x="6266" y="1"/>
                  </a:moveTo>
                  <a:cubicBezTo>
                    <a:pt x="4204" y="299"/>
                    <a:pt x="2170" y="624"/>
                    <a:pt x="27" y="950"/>
                  </a:cubicBezTo>
                  <a:cubicBezTo>
                    <a:pt x="27" y="1248"/>
                    <a:pt x="0" y="1438"/>
                    <a:pt x="27" y="1655"/>
                  </a:cubicBezTo>
                  <a:cubicBezTo>
                    <a:pt x="54" y="3093"/>
                    <a:pt x="109" y="4503"/>
                    <a:pt x="163" y="5914"/>
                  </a:cubicBezTo>
                  <a:cubicBezTo>
                    <a:pt x="244" y="7514"/>
                    <a:pt x="570" y="9060"/>
                    <a:pt x="1031" y="10579"/>
                  </a:cubicBezTo>
                  <a:cubicBezTo>
                    <a:pt x="1248" y="11284"/>
                    <a:pt x="1573" y="11935"/>
                    <a:pt x="1899" y="12613"/>
                  </a:cubicBezTo>
                  <a:cubicBezTo>
                    <a:pt x="2143" y="13128"/>
                    <a:pt x="2550" y="13535"/>
                    <a:pt x="2984" y="13915"/>
                  </a:cubicBezTo>
                  <a:cubicBezTo>
                    <a:pt x="3363" y="14241"/>
                    <a:pt x="3825" y="14430"/>
                    <a:pt x="4313" y="14512"/>
                  </a:cubicBezTo>
                  <a:cubicBezTo>
                    <a:pt x="4378" y="14521"/>
                    <a:pt x="4441" y="14526"/>
                    <a:pt x="4504" y="14526"/>
                  </a:cubicBezTo>
                  <a:cubicBezTo>
                    <a:pt x="4803" y="14526"/>
                    <a:pt x="5069" y="14420"/>
                    <a:pt x="5316" y="14241"/>
                  </a:cubicBezTo>
                  <a:cubicBezTo>
                    <a:pt x="6103" y="13698"/>
                    <a:pt x="6700" y="13020"/>
                    <a:pt x="6917" y="12071"/>
                  </a:cubicBezTo>
                  <a:cubicBezTo>
                    <a:pt x="7052" y="11528"/>
                    <a:pt x="7188" y="11013"/>
                    <a:pt x="7242" y="10470"/>
                  </a:cubicBezTo>
                  <a:cubicBezTo>
                    <a:pt x="7405" y="8626"/>
                    <a:pt x="7242" y="6781"/>
                    <a:pt x="7079" y="4937"/>
                  </a:cubicBezTo>
                  <a:cubicBezTo>
                    <a:pt x="6944" y="3608"/>
                    <a:pt x="6727" y="2306"/>
                    <a:pt x="6510" y="1004"/>
                  </a:cubicBezTo>
                  <a:cubicBezTo>
                    <a:pt x="6483" y="679"/>
                    <a:pt x="6483" y="353"/>
                    <a:pt x="626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980;p53"/>
            <p:cNvSpPr/>
            <p:nvPr/>
          </p:nvSpPr>
          <p:spPr>
            <a:xfrm>
              <a:off x="5344875" y="4657713"/>
              <a:ext cx="59700" cy="36075"/>
            </a:xfrm>
            <a:custGeom>
              <a:avLst/>
              <a:gdLst/>
              <a:ahLst/>
              <a:cxnLst/>
              <a:rect l="l" t="t" r="r" b="b"/>
              <a:pathLst>
                <a:path w="2388" h="1443" extrusionOk="0">
                  <a:moveTo>
                    <a:pt x="2074" y="1"/>
                  </a:moveTo>
                  <a:cubicBezTo>
                    <a:pt x="2001" y="1"/>
                    <a:pt x="1923" y="16"/>
                    <a:pt x="1845" y="32"/>
                  </a:cubicBezTo>
                  <a:cubicBezTo>
                    <a:pt x="1763" y="32"/>
                    <a:pt x="1709" y="86"/>
                    <a:pt x="1682" y="141"/>
                  </a:cubicBezTo>
                  <a:cubicBezTo>
                    <a:pt x="1476" y="384"/>
                    <a:pt x="1257" y="537"/>
                    <a:pt x="998" y="537"/>
                  </a:cubicBezTo>
                  <a:cubicBezTo>
                    <a:pt x="882" y="537"/>
                    <a:pt x="758" y="506"/>
                    <a:pt x="624" y="439"/>
                  </a:cubicBezTo>
                  <a:cubicBezTo>
                    <a:pt x="559" y="402"/>
                    <a:pt x="494" y="384"/>
                    <a:pt x="432" y="384"/>
                  </a:cubicBezTo>
                  <a:cubicBezTo>
                    <a:pt x="313" y="384"/>
                    <a:pt x="207" y="450"/>
                    <a:pt x="136" y="575"/>
                  </a:cubicBezTo>
                  <a:cubicBezTo>
                    <a:pt x="0" y="737"/>
                    <a:pt x="54" y="954"/>
                    <a:pt x="217" y="1144"/>
                  </a:cubicBezTo>
                  <a:cubicBezTo>
                    <a:pt x="434" y="1388"/>
                    <a:pt x="733" y="1443"/>
                    <a:pt x="1139" y="1443"/>
                  </a:cubicBezTo>
                  <a:cubicBezTo>
                    <a:pt x="1546" y="1415"/>
                    <a:pt x="1953" y="1198"/>
                    <a:pt x="2224" y="765"/>
                  </a:cubicBezTo>
                  <a:cubicBezTo>
                    <a:pt x="2306" y="656"/>
                    <a:pt x="2360" y="466"/>
                    <a:pt x="2360" y="303"/>
                  </a:cubicBezTo>
                  <a:cubicBezTo>
                    <a:pt x="2387" y="222"/>
                    <a:pt x="2306" y="59"/>
                    <a:pt x="2224" y="32"/>
                  </a:cubicBezTo>
                  <a:cubicBezTo>
                    <a:pt x="2178" y="9"/>
                    <a:pt x="2128" y="1"/>
                    <a:pt x="207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981;p53"/>
            <p:cNvSpPr/>
            <p:nvPr/>
          </p:nvSpPr>
          <p:spPr>
            <a:xfrm>
              <a:off x="5318425" y="4618488"/>
              <a:ext cx="21725" cy="23100"/>
            </a:xfrm>
            <a:custGeom>
              <a:avLst/>
              <a:gdLst/>
              <a:ahLst/>
              <a:cxnLst/>
              <a:rect l="l" t="t" r="r" b="b"/>
              <a:pathLst>
                <a:path w="869" h="924" extrusionOk="0">
                  <a:moveTo>
                    <a:pt x="434" y="1"/>
                  </a:moveTo>
                  <a:cubicBezTo>
                    <a:pt x="217" y="28"/>
                    <a:pt x="0" y="245"/>
                    <a:pt x="0" y="489"/>
                  </a:cubicBezTo>
                  <a:cubicBezTo>
                    <a:pt x="27" y="706"/>
                    <a:pt x="190" y="896"/>
                    <a:pt x="407" y="923"/>
                  </a:cubicBezTo>
                  <a:cubicBezTo>
                    <a:pt x="651" y="923"/>
                    <a:pt x="841" y="733"/>
                    <a:pt x="868" y="462"/>
                  </a:cubicBezTo>
                  <a:cubicBezTo>
                    <a:pt x="868" y="218"/>
                    <a:pt x="678" y="1"/>
                    <a:pt x="43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82;p53"/>
            <p:cNvSpPr/>
            <p:nvPr/>
          </p:nvSpPr>
          <p:spPr>
            <a:xfrm>
              <a:off x="5385550" y="4605538"/>
              <a:ext cx="21050" cy="20450"/>
            </a:xfrm>
            <a:custGeom>
              <a:avLst/>
              <a:gdLst/>
              <a:ahLst/>
              <a:cxnLst/>
              <a:rect l="l" t="t" r="r" b="b"/>
              <a:pathLst>
                <a:path w="842" h="818" extrusionOk="0">
                  <a:moveTo>
                    <a:pt x="422" y="1"/>
                  </a:moveTo>
                  <a:cubicBezTo>
                    <a:pt x="408" y="1"/>
                    <a:pt x="394" y="2"/>
                    <a:pt x="380" y="4"/>
                  </a:cubicBezTo>
                  <a:cubicBezTo>
                    <a:pt x="190" y="4"/>
                    <a:pt x="1" y="220"/>
                    <a:pt x="1" y="437"/>
                  </a:cubicBezTo>
                  <a:cubicBezTo>
                    <a:pt x="28" y="627"/>
                    <a:pt x="245" y="817"/>
                    <a:pt x="435" y="817"/>
                  </a:cubicBezTo>
                  <a:cubicBezTo>
                    <a:pt x="652" y="790"/>
                    <a:pt x="841" y="600"/>
                    <a:pt x="814" y="383"/>
                  </a:cubicBezTo>
                  <a:cubicBezTo>
                    <a:pt x="814" y="180"/>
                    <a:pt x="624" y="1"/>
                    <a:pt x="42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983;p53"/>
            <p:cNvSpPr/>
            <p:nvPr/>
          </p:nvSpPr>
          <p:spPr>
            <a:xfrm>
              <a:off x="5260775" y="4246913"/>
              <a:ext cx="80725" cy="65175"/>
            </a:xfrm>
            <a:custGeom>
              <a:avLst/>
              <a:gdLst/>
              <a:ahLst/>
              <a:cxnLst/>
              <a:rect l="l" t="t" r="r" b="b"/>
              <a:pathLst>
                <a:path w="3229" h="2607" extrusionOk="0">
                  <a:moveTo>
                    <a:pt x="1303" y="787"/>
                  </a:moveTo>
                  <a:cubicBezTo>
                    <a:pt x="1493" y="841"/>
                    <a:pt x="1628" y="895"/>
                    <a:pt x="1764" y="949"/>
                  </a:cubicBezTo>
                  <a:cubicBezTo>
                    <a:pt x="1954" y="1031"/>
                    <a:pt x="2035" y="1139"/>
                    <a:pt x="1981" y="1329"/>
                  </a:cubicBezTo>
                  <a:cubicBezTo>
                    <a:pt x="1954" y="1519"/>
                    <a:pt x="1818" y="1600"/>
                    <a:pt x="1655" y="1627"/>
                  </a:cubicBezTo>
                  <a:cubicBezTo>
                    <a:pt x="1625" y="1632"/>
                    <a:pt x="1595" y="1634"/>
                    <a:pt x="1567" y="1634"/>
                  </a:cubicBezTo>
                  <a:cubicBezTo>
                    <a:pt x="1422" y="1634"/>
                    <a:pt x="1312" y="1574"/>
                    <a:pt x="1221" y="1438"/>
                  </a:cubicBezTo>
                  <a:cubicBezTo>
                    <a:pt x="1113" y="1248"/>
                    <a:pt x="1113" y="1058"/>
                    <a:pt x="1303" y="787"/>
                  </a:cubicBezTo>
                  <a:close/>
                  <a:moveTo>
                    <a:pt x="1655" y="0"/>
                  </a:moveTo>
                  <a:cubicBezTo>
                    <a:pt x="1411" y="27"/>
                    <a:pt x="1303" y="27"/>
                    <a:pt x="1194" y="27"/>
                  </a:cubicBezTo>
                  <a:cubicBezTo>
                    <a:pt x="679" y="27"/>
                    <a:pt x="408" y="298"/>
                    <a:pt x="245" y="759"/>
                  </a:cubicBezTo>
                  <a:cubicBezTo>
                    <a:pt x="1" y="1438"/>
                    <a:pt x="353" y="2224"/>
                    <a:pt x="1032" y="2495"/>
                  </a:cubicBezTo>
                  <a:cubicBezTo>
                    <a:pt x="1209" y="2570"/>
                    <a:pt x="1393" y="2606"/>
                    <a:pt x="1575" y="2606"/>
                  </a:cubicBezTo>
                  <a:cubicBezTo>
                    <a:pt x="2115" y="2606"/>
                    <a:pt x="2632" y="2291"/>
                    <a:pt x="2876" y="1763"/>
                  </a:cubicBezTo>
                  <a:cubicBezTo>
                    <a:pt x="3229" y="1031"/>
                    <a:pt x="2767" y="163"/>
                    <a:pt x="1954" y="27"/>
                  </a:cubicBezTo>
                  <a:cubicBezTo>
                    <a:pt x="1818" y="0"/>
                    <a:pt x="1683" y="0"/>
                    <a:pt x="165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984;p53"/>
            <p:cNvSpPr/>
            <p:nvPr/>
          </p:nvSpPr>
          <p:spPr>
            <a:xfrm>
              <a:off x="5288575" y="4266563"/>
              <a:ext cx="23100" cy="21225"/>
            </a:xfrm>
            <a:custGeom>
              <a:avLst/>
              <a:gdLst/>
              <a:ahLst/>
              <a:cxnLst/>
              <a:rect l="l" t="t" r="r" b="b"/>
              <a:pathLst>
                <a:path w="924" h="849" extrusionOk="0">
                  <a:moveTo>
                    <a:pt x="191" y="1"/>
                  </a:moveTo>
                  <a:cubicBezTo>
                    <a:pt x="1" y="272"/>
                    <a:pt x="1" y="462"/>
                    <a:pt x="109" y="652"/>
                  </a:cubicBezTo>
                  <a:cubicBezTo>
                    <a:pt x="200" y="788"/>
                    <a:pt x="310" y="848"/>
                    <a:pt x="455" y="848"/>
                  </a:cubicBezTo>
                  <a:cubicBezTo>
                    <a:pt x="483" y="848"/>
                    <a:pt x="513" y="846"/>
                    <a:pt x="543" y="841"/>
                  </a:cubicBezTo>
                  <a:cubicBezTo>
                    <a:pt x="706" y="814"/>
                    <a:pt x="842" y="733"/>
                    <a:pt x="869" y="543"/>
                  </a:cubicBezTo>
                  <a:cubicBezTo>
                    <a:pt x="923" y="353"/>
                    <a:pt x="842" y="245"/>
                    <a:pt x="652" y="163"/>
                  </a:cubicBezTo>
                  <a:cubicBezTo>
                    <a:pt x="516" y="109"/>
                    <a:pt x="381" y="55"/>
                    <a:pt x="191"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985;p53"/>
            <p:cNvSpPr/>
            <p:nvPr/>
          </p:nvSpPr>
          <p:spPr>
            <a:xfrm>
              <a:off x="5327925" y="4145788"/>
              <a:ext cx="67150" cy="67250"/>
            </a:xfrm>
            <a:custGeom>
              <a:avLst/>
              <a:gdLst/>
              <a:ahLst/>
              <a:cxnLst/>
              <a:rect l="l" t="t" r="r" b="b"/>
              <a:pathLst>
                <a:path w="2686" h="2690" extrusionOk="0">
                  <a:moveTo>
                    <a:pt x="1236" y="923"/>
                  </a:moveTo>
                  <a:cubicBezTo>
                    <a:pt x="1441" y="923"/>
                    <a:pt x="1656" y="1102"/>
                    <a:pt x="1682" y="1306"/>
                  </a:cubicBezTo>
                  <a:cubicBezTo>
                    <a:pt x="1709" y="1495"/>
                    <a:pt x="1546" y="1685"/>
                    <a:pt x="1356" y="1685"/>
                  </a:cubicBezTo>
                  <a:cubicBezTo>
                    <a:pt x="1344" y="1687"/>
                    <a:pt x="1332" y="1688"/>
                    <a:pt x="1320" y="1688"/>
                  </a:cubicBezTo>
                  <a:cubicBezTo>
                    <a:pt x="1143" y="1688"/>
                    <a:pt x="975" y="1509"/>
                    <a:pt x="949" y="1306"/>
                  </a:cubicBezTo>
                  <a:cubicBezTo>
                    <a:pt x="922" y="1143"/>
                    <a:pt x="1031" y="953"/>
                    <a:pt x="1194" y="926"/>
                  </a:cubicBezTo>
                  <a:cubicBezTo>
                    <a:pt x="1208" y="924"/>
                    <a:pt x="1222" y="923"/>
                    <a:pt x="1236" y="923"/>
                  </a:cubicBezTo>
                  <a:close/>
                  <a:moveTo>
                    <a:pt x="1355" y="1"/>
                  </a:moveTo>
                  <a:cubicBezTo>
                    <a:pt x="1328" y="1"/>
                    <a:pt x="1302" y="2"/>
                    <a:pt x="1275" y="4"/>
                  </a:cubicBezTo>
                  <a:cubicBezTo>
                    <a:pt x="597" y="31"/>
                    <a:pt x="0" y="655"/>
                    <a:pt x="0" y="1278"/>
                  </a:cubicBezTo>
                  <a:cubicBezTo>
                    <a:pt x="27" y="2023"/>
                    <a:pt x="653" y="2690"/>
                    <a:pt x="1317" y="2690"/>
                  </a:cubicBezTo>
                  <a:cubicBezTo>
                    <a:pt x="1330" y="2690"/>
                    <a:pt x="1343" y="2689"/>
                    <a:pt x="1356" y="2689"/>
                  </a:cubicBezTo>
                  <a:cubicBezTo>
                    <a:pt x="2034" y="2662"/>
                    <a:pt x="2685" y="2011"/>
                    <a:pt x="2685" y="1333"/>
                  </a:cubicBezTo>
                  <a:cubicBezTo>
                    <a:pt x="2659" y="654"/>
                    <a:pt x="2030" y="1"/>
                    <a:pt x="135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86;p53"/>
            <p:cNvSpPr/>
            <p:nvPr/>
          </p:nvSpPr>
          <p:spPr>
            <a:xfrm>
              <a:off x="5350975" y="4168863"/>
              <a:ext cx="19675" cy="19125"/>
            </a:xfrm>
            <a:custGeom>
              <a:avLst/>
              <a:gdLst/>
              <a:ahLst/>
              <a:cxnLst/>
              <a:rect l="l" t="t" r="r" b="b"/>
              <a:pathLst>
                <a:path w="787" h="765" extrusionOk="0">
                  <a:moveTo>
                    <a:pt x="314" y="0"/>
                  </a:moveTo>
                  <a:cubicBezTo>
                    <a:pt x="300" y="0"/>
                    <a:pt x="286" y="1"/>
                    <a:pt x="272" y="3"/>
                  </a:cubicBezTo>
                  <a:cubicBezTo>
                    <a:pt x="109" y="30"/>
                    <a:pt x="0" y="220"/>
                    <a:pt x="27" y="383"/>
                  </a:cubicBezTo>
                  <a:cubicBezTo>
                    <a:pt x="53" y="586"/>
                    <a:pt x="221" y="765"/>
                    <a:pt x="398" y="765"/>
                  </a:cubicBezTo>
                  <a:cubicBezTo>
                    <a:pt x="410" y="765"/>
                    <a:pt x="422" y="764"/>
                    <a:pt x="434" y="762"/>
                  </a:cubicBezTo>
                  <a:cubicBezTo>
                    <a:pt x="624" y="762"/>
                    <a:pt x="787" y="572"/>
                    <a:pt x="760" y="383"/>
                  </a:cubicBezTo>
                  <a:cubicBezTo>
                    <a:pt x="734" y="179"/>
                    <a:pt x="519" y="0"/>
                    <a:pt x="31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987;p53"/>
            <p:cNvSpPr/>
            <p:nvPr/>
          </p:nvSpPr>
          <p:spPr>
            <a:xfrm>
              <a:off x="5587625" y="4310638"/>
              <a:ext cx="385875" cy="702325"/>
            </a:xfrm>
            <a:custGeom>
              <a:avLst/>
              <a:gdLst/>
              <a:ahLst/>
              <a:cxnLst/>
              <a:rect l="l" t="t" r="r" b="b"/>
              <a:pathLst>
                <a:path w="15435" h="28093" extrusionOk="0">
                  <a:moveTo>
                    <a:pt x="7215" y="1"/>
                  </a:moveTo>
                  <a:cubicBezTo>
                    <a:pt x="7026" y="462"/>
                    <a:pt x="6863" y="869"/>
                    <a:pt x="6700" y="1303"/>
                  </a:cubicBezTo>
                  <a:cubicBezTo>
                    <a:pt x="5669" y="4123"/>
                    <a:pt x="4666" y="6944"/>
                    <a:pt x="3635" y="9792"/>
                  </a:cubicBezTo>
                  <a:cubicBezTo>
                    <a:pt x="2686" y="12342"/>
                    <a:pt x="1736" y="14892"/>
                    <a:pt x="1085" y="17550"/>
                  </a:cubicBezTo>
                  <a:cubicBezTo>
                    <a:pt x="679" y="19259"/>
                    <a:pt x="245" y="20994"/>
                    <a:pt x="82" y="22785"/>
                  </a:cubicBezTo>
                  <a:cubicBezTo>
                    <a:pt x="1" y="23544"/>
                    <a:pt x="1" y="24331"/>
                    <a:pt x="163" y="25117"/>
                  </a:cubicBezTo>
                  <a:cubicBezTo>
                    <a:pt x="516" y="26853"/>
                    <a:pt x="2008" y="27884"/>
                    <a:pt x="3201" y="28047"/>
                  </a:cubicBezTo>
                  <a:cubicBezTo>
                    <a:pt x="3405" y="28077"/>
                    <a:pt x="3608" y="28092"/>
                    <a:pt x="3811" y="28092"/>
                  </a:cubicBezTo>
                  <a:cubicBezTo>
                    <a:pt x="4150" y="28092"/>
                    <a:pt x="4490" y="28050"/>
                    <a:pt x="4829" y="27965"/>
                  </a:cubicBezTo>
                  <a:cubicBezTo>
                    <a:pt x="6158" y="27586"/>
                    <a:pt x="7243" y="26907"/>
                    <a:pt x="7948" y="25660"/>
                  </a:cubicBezTo>
                  <a:cubicBezTo>
                    <a:pt x="8246" y="25172"/>
                    <a:pt x="8545" y="24656"/>
                    <a:pt x="8789" y="24114"/>
                  </a:cubicBezTo>
                  <a:cubicBezTo>
                    <a:pt x="9765" y="21998"/>
                    <a:pt x="10633" y="19855"/>
                    <a:pt x="11338" y="17631"/>
                  </a:cubicBezTo>
                  <a:cubicBezTo>
                    <a:pt x="11610" y="16736"/>
                    <a:pt x="11827" y="15841"/>
                    <a:pt x="12098" y="14973"/>
                  </a:cubicBezTo>
                  <a:cubicBezTo>
                    <a:pt x="13291" y="11149"/>
                    <a:pt x="14376" y="7297"/>
                    <a:pt x="15353" y="3418"/>
                  </a:cubicBezTo>
                  <a:cubicBezTo>
                    <a:pt x="15380" y="3256"/>
                    <a:pt x="15407" y="3093"/>
                    <a:pt x="15434" y="2903"/>
                  </a:cubicBezTo>
                  <a:cubicBezTo>
                    <a:pt x="12667" y="1954"/>
                    <a:pt x="9955" y="977"/>
                    <a:pt x="721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988;p53"/>
            <p:cNvSpPr/>
            <p:nvPr/>
          </p:nvSpPr>
          <p:spPr>
            <a:xfrm>
              <a:off x="5722575" y="4204588"/>
              <a:ext cx="328900" cy="170500"/>
            </a:xfrm>
            <a:custGeom>
              <a:avLst/>
              <a:gdLst/>
              <a:ahLst/>
              <a:cxnLst/>
              <a:rect l="l" t="t" r="r" b="b"/>
              <a:pathLst>
                <a:path w="13156" h="6820" extrusionOk="0">
                  <a:moveTo>
                    <a:pt x="1175" y="1"/>
                  </a:moveTo>
                  <a:cubicBezTo>
                    <a:pt x="998" y="1"/>
                    <a:pt x="909" y="112"/>
                    <a:pt x="787" y="391"/>
                  </a:cubicBezTo>
                  <a:cubicBezTo>
                    <a:pt x="543" y="961"/>
                    <a:pt x="326" y="1530"/>
                    <a:pt x="82" y="2100"/>
                  </a:cubicBezTo>
                  <a:cubicBezTo>
                    <a:pt x="27" y="2235"/>
                    <a:pt x="27" y="2398"/>
                    <a:pt x="0" y="2561"/>
                  </a:cubicBezTo>
                  <a:cubicBezTo>
                    <a:pt x="597" y="2886"/>
                    <a:pt x="11148" y="6630"/>
                    <a:pt x="12016" y="6819"/>
                  </a:cubicBezTo>
                  <a:cubicBezTo>
                    <a:pt x="12070" y="6738"/>
                    <a:pt x="12152" y="6684"/>
                    <a:pt x="12179" y="6602"/>
                  </a:cubicBezTo>
                  <a:cubicBezTo>
                    <a:pt x="12450" y="5924"/>
                    <a:pt x="12748" y="5246"/>
                    <a:pt x="12993" y="4568"/>
                  </a:cubicBezTo>
                  <a:cubicBezTo>
                    <a:pt x="13155" y="4161"/>
                    <a:pt x="13074" y="4080"/>
                    <a:pt x="12694" y="3917"/>
                  </a:cubicBezTo>
                  <a:cubicBezTo>
                    <a:pt x="12586" y="3863"/>
                    <a:pt x="12477" y="3836"/>
                    <a:pt x="12369" y="3782"/>
                  </a:cubicBezTo>
                  <a:cubicBezTo>
                    <a:pt x="11338" y="3429"/>
                    <a:pt x="10307" y="3076"/>
                    <a:pt x="9277" y="2724"/>
                  </a:cubicBezTo>
                  <a:lnTo>
                    <a:pt x="1573" y="93"/>
                  </a:lnTo>
                  <a:cubicBezTo>
                    <a:pt x="1400" y="35"/>
                    <a:pt x="1274" y="1"/>
                    <a:pt x="117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989;p53"/>
            <p:cNvSpPr/>
            <p:nvPr/>
          </p:nvSpPr>
          <p:spPr>
            <a:xfrm>
              <a:off x="5563225" y="4177763"/>
              <a:ext cx="510625" cy="858450"/>
            </a:xfrm>
            <a:custGeom>
              <a:avLst/>
              <a:gdLst/>
              <a:ahLst/>
              <a:cxnLst/>
              <a:rect l="l" t="t" r="r" b="b"/>
              <a:pathLst>
                <a:path w="20425" h="34338" extrusionOk="0">
                  <a:moveTo>
                    <a:pt x="7549" y="1074"/>
                  </a:moveTo>
                  <a:cubicBezTo>
                    <a:pt x="7648" y="1074"/>
                    <a:pt x="7774" y="1108"/>
                    <a:pt x="7947" y="1166"/>
                  </a:cubicBezTo>
                  <a:lnTo>
                    <a:pt x="15651" y="3797"/>
                  </a:lnTo>
                  <a:cubicBezTo>
                    <a:pt x="16681" y="4149"/>
                    <a:pt x="17712" y="4502"/>
                    <a:pt x="18743" y="4855"/>
                  </a:cubicBezTo>
                  <a:cubicBezTo>
                    <a:pt x="18851" y="4909"/>
                    <a:pt x="18960" y="4936"/>
                    <a:pt x="19068" y="4990"/>
                  </a:cubicBezTo>
                  <a:cubicBezTo>
                    <a:pt x="19448" y="5153"/>
                    <a:pt x="19529" y="5234"/>
                    <a:pt x="19367" y="5641"/>
                  </a:cubicBezTo>
                  <a:cubicBezTo>
                    <a:pt x="19122" y="6319"/>
                    <a:pt x="18824" y="6997"/>
                    <a:pt x="18553" y="7675"/>
                  </a:cubicBezTo>
                  <a:cubicBezTo>
                    <a:pt x="18526" y="7757"/>
                    <a:pt x="18444" y="7811"/>
                    <a:pt x="18390" y="7892"/>
                  </a:cubicBezTo>
                  <a:cubicBezTo>
                    <a:pt x="17522" y="7703"/>
                    <a:pt x="6971" y="3959"/>
                    <a:pt x="6374" y="3634"/>
                  </a:cubicBezTo>
                  <a:cubicBezTo>
                    <a:pt x="6401" y="3471"/>
                    <a:pt x="6401" y="3308"/>
                    <a:pt x="6456" y="3173"/>
                  </a:cubicBezTo>
                  <a:cubicBezTo>
                    <a:pt x="6700" y="2603"/>
                    <a:pt x="6917" y="2034"/>
                    <a:pt x="7161" y="1464"/>
                  </a:cubicBezTo>
                  <a:cubicBezTo>
                    <a:pt x="7283" y="1185"/>
                    <a:pt x="7372" y="1074"/>
                    <a:pt x="7549" y="1074"/>
                  </a:cubicBezTo>
                  <a:close/>
                  <a:moveTo>
                    <a:pt x="8191" y="5316"/>
                  </a:moveTo>
                  <a:cubicBezTo>
                    <a:pt x="10931" y="6292"/>
                    <a:pt x="13643" y="7269"/>
                    <a:pt x="16410" y="8218"/>
                  </a:cubicBezTo>
                  <a:cubicBezTo>
                    <a:pt x="16383" y="8408"/>
                    <a:pt x="16356" y="8571"/>
                    <a:pt x="16329" y="8733"/>
                  </a:cubicBezTo>
                  <a:cubicBezTo>
                    <a:pt x="15352" y="12612"/>
                    <a:pt x="14267" y="16464"/>
                    <a:pt x="13074" y="20288"/>
                  </a:cubicBezTo>
                  <a:cubicBezTo>
                    <a:pt x="12803" y="21156"/>
                    <a:pt x="12586" y="22051"/>
                    <a:pt x="12314" y="22946"/>
                  </a:cubicBezTo>
                  <a:cubicBezTo>
                    <a:pt x="11609" y="25170"/>
                    <a:pt x="10741" y="27313"/>
                    <a:pt x="9765" y="29429"/>
                  </a:cubicBezTo>
                  <a:cubicBezTo>
                    <a:pt x="9521" y="29971"/>
                    <a:pt x="9222" y="30487"/>
                    <a:pt x="8924" y="30975"/>
                  </a:cubicBezTo>
                  <a:cubicBezTo>
                    <a:pt x="8219" y="32222"/>
                    <a:pt x="7134" y="32901"/>
                    <a:pt x="5805" y="33280"/>
                  </a:cubicBezTo>
                  <a:cubicBezTo>
                    <a:pt x="5466" y="33365"/>
                    <a:pt x="5126" y="33407"/>
                    <a:pt x="4787" y="33407"/>
                  </a:cubicBezTo>
                  <a:cubicBezTo>
                    <a:pt x="4584" y="33407"/>
                    <a:pt x="4381" y="33392"/>
                    <a:pt x="4177" y="33362"/>
                  </a:cubicBezTo>
                  <a:cubicBezTo>
                    <a:pt x="2984" y="33199"/>
                    <a:pt x="1492" y="32168"/>
                    <a:pt x="1139" y="30432"/>
                  </a:cubicBezTo>
                  <a:cubicBezTo>
                    <a:pt x="977" y="29646"/>
                    <a:pt x="977" y="28859"/>
                    <a:pt x="1058" y="28100"/>
                  </a:cubicBezTo>
                  <a:cubicBezTo>
                    <a:pt x="1221" y="26309"/>
                    <a:pt x="1655" y="24574"/>
                    <a:pt x="2061" y="22865"/>
                  </a:cubicBezTo>
                  <a:cubicBezTo>
                    <a:pt x="2712" y="20207"/>
                    <a:pt x="3662" y="17657"/>
                    <a:pt x="4611" y="15107"/>
                  </a:cubicBezTo>
                  <a:cubicBezTo>
                    <a:pt x="5642" y="12259"/>
                    <a:pt x="6645" y="9438"/>
                    <a:pt x="7676" y="6618"/>
                  </a:cubicBezTo>
                  <a:cubicBezTo>
                    <a:pt x="7839" y="6184"/>
                    <a:pt x="8002" y="5777"/>
                    <a:pt x="8191" y="5316"/>
                  </a:cubicBezTo>
                  <a:close/>
                  <a:moveTo>
                    <a:pt x="7097" y="0"/>
                  </a:moveTo>
                  <a:cubicBezTo>
                    <a:pt x="6818" y="0"/>
                    <a:pt x="6676" y="179"/>
                    <a:pt x="6510" y="623"/>
                  </a:cubicBezTo>
                  <a:cubicBezTo>
                    <a:pt x="6211" y="1410"/>
                    <a:pt x="5886" y="2196"/>
                    <a:pt x="5560" y="2983"/>
                  </a:cubicBezTo>
                  <a:cubicBezTo>
                    <a:pt x="5479" y="3227"/>
                    <a:pt x="5398" y="3444"/>
                    <a:pt x="5371" y="3661"/>
                  </a:cubicBezTo>
                  <a:cubicBezTo>
                    <a:pt x="5289" y="4068"/>
                    <a:pt x="5398" y="4258"/>
                    <a:pt x="5750" y="4393"/>
                  </a:cubicBezTo>
                  <a:cubicBezTo>
                    <a:pt x="6103" y="4556"/>
                    <a:pt x="6456" y="4665"/>
                    <a:pt x="6808" y="4827"/>
                  </a:cubicBezTo>
                  <a:cubicBezTo>
                    <a:pt x="6971" y="4882"/>
                    <a:pt x="7079" y="4963"/>
                    <a:pt x="7242" y="5044"/>
                  </a:cubicBezTo>
                  <a:cubicBezTo>
                    <a:pt x="7052" y="5478"/>
                    <a:pt x="6917" y="5885"/>
                    <a:pt x="6754" y="6265"/>
                  </a:cubicBezTo>
                  <a:cubicBezTo>
                    <a:pt x="5615" y="9466"/>
                    <a:pt x="4448" y="12639"/>
                    <a:pt x="3282" y="15813"/>
                  </a:cubicBezTo>
                  <a:cubicBezTo>
                    <a:pt x="2089" y="18986"/>
                    <a:pt x="1085" y="22187"/>
                    <a:pt x="461" y="25496"/>
                  </a:cubicBezTo>
                  <a:cubicBezTo>
                    <a:pt x="190" y="26906"/>
                    <a:pt x="0" y="28317"/>
                    <a:pt x="109" y="29727"/>
                  </a:cubicBezTo>
                  <a:cubicBezTo>
                    <a:pt x="190" y="31165"/>
                    <a:pt x="760" y="32412"/>
                    <a:pt x="1926" y="33307"/>
                  </a:cubicBezTo>
                  <a:cubicBezTo>
                    <a:pt x="2866" y="34006"/>
                    <a:pt x="3874" y="34337"/>
                    <a:pt x="4894" y="34337"/>
                  </a:cubicBezTo>
                  <a:cubicBezTo>
                    <a:pt x="5816" y="34337"/>
                    <a:pt x="6748" y="34067"/>
                    <a:pt x="7649" y="33552"/>
                  </a:cubicBezTo>
                  <a:cubicBezTo>
                    <a:pt x="8056" y="33335"/>
                    <a:pt x="8436" y="33009"/>
                    <a:pt x="8761" y="32656"/>
                  </a:cubicBezTo>
                  <a:cubicBezTo>
                    <a:pt x="9493" y="31924"/>
                    <a:pt x="10036" y="31029"/>
                    <a:pt x="10497" y="30080"/>
                  </a:cubicBezTo>
                  <a:cubicBezTo>
                    <a:pt x="11365" y="28208"/>
                    <a:pt x="12179" y="26309"/>
                    <a:pt x="12803" y="24357"/>
                  </a:cubicBezTo>
                  <a:cubicBezTo>
                    <a:pt x="13860" y="21020"/>
                    <a:pt x="14837" y="17684"/>
                    <a:pt x="15813" y="14348"/>
                  </a:cubicBezTo>
                  <a:cubicBezTo>
                    <a:pt x="16274" y="12748"/>
                    <a:pt x="16654" y="11093"/>
                    <a:pt x="17088" y="9466"/>
                  </a:cubicBezTo>
                  <a:cubicBezTo>
                    <a:pt x="17169" y="9194"/>
                    <a:pt x="17169" y="8869"/>
                    <a:pt x="17414" y="8571"/>
                  </a:cubicBezTo>
                  <a:cubicBezTo>
                    <a:pt x="17658" y="8652"/>
                    <a:pt x="17902" y="8733"/>
                    <a:pt x="18146" y="8787"/>
                  </a:cubicBezTo>
                  <a:cubicBezTo>
                    <a:pt x="18316" y="8836"/>
                    <a:pt x="18455" y="8863"/>
                    <a:pt x="18573" y="8863"/>
                  </a:cubicBezTo>
                  <a:cubicBezTo>
                    <a:pt x="18850" y="8863"/>
                    <a:pt x="19014" y="8715"/>
                    <a:pt x="19204" y="8354"/>
                  </a:cubicBezTo>
                  <a:cubicBezTo>
                    <a:pt x="19665" y="7540"/>
                    <a:pt x="20017" y="6645"/>
                    <a:pt x="20316" y="5750"/>
                  </a:cubicBezTo>
                  <a:cubicBezTo>
                    <a:pt x="20343" y="5587"/>
                    <a:pt x="20397" y="5424"/>
                    <a:pt x="20397" y="5261"/>
                  </a:cubicBezTo>
                  <a:cubicBezTo>
                    <a:pt x="20424" y="4800"/>
                    <a:pt x="20316" y="4583"/>
                    <a:pt x="19855" y="4366"/>
                  </a:cubicBezTo>
                  <a:cubicBezTo>
                    <a:pt x="19421" y="4176"/>
                    <a:pt x="18960" y="3959"/>
                    <a:pt x="18471" y="3824"/>
                  </a:cubicBezTo>
                  <a:cubicBezTo>
                    <a:pt x="16519" y="3146"/>
                    <a:pt x="14566" y="2495"/>
                    <a:pt x="12613" y="1844"/>
                  </a:cubicBezTo>
                  <a:cubicBezTo>
                    <a:pt x="10931" y="1274"/>
                    <a:pt x="9276" y="677"/>
                    <a:pt x="7595" y="108"/>
                  </a:cubicBezTo>
                  <a:cubicBezTo>
                    <a:pt x="7388" y="39"/>
                    <a:pt x="7228" y="0"/>
                    <a:pt x="709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90;p53"/>
            <p:cNvSpPr/>
            <p:nvPr/>
          </p:nvSpPr>
          <p:spPr>
            <a:xfrm>
              <a:off x="5614750" y="4524738"/>
              <a:ext cx="290925" cy="473775"/>
            </a:xfrm>
            <a:custGeom>
              <a:avLst/>
              <a:gdLst/>
              <a:ahLst/>
              <a:cxnLst/>
              <a:rect l="l" t="t" r="r" b="b"/>
              <a:pathLst>
                <a:path w="11637" h="18951" extrusionOk="0">
                  <a:moveTo>
                    <a:pt x="4693" y="984"/>
                  </a:moveTo>
                  <a:cubicBezTo>
                    <a:pt x="6564" y="1689"/>
                    <a:pt x="8436" y="2368"/>
                    <a:pt x="10308" y="3046"/>
                  </a:cubicBezTo>
                  <a:cubicBezTo>
                    <a:pt x="10389" y="3100"/>
                    <a:pt x="10443" y="3154"/>
                    <a:pt x="10552" y="3236"/>
                  </a:cubicBezTo>
                  <a:cubicBezTo>
                    <a:pt x="10497" y="3344"/>
                    <a:pt x="10497" y="3480"/>
                    <a:pt x="10443" y="3588"/>
                  </a:cubicBezTo>
                  <a:cubicBezTo>
                    <a:pt x="9250" y="7277"/>
                    <a:pt x="8002" y="10939"/>
                    <a:pt x="6619" y="14573"/>
                  </a:cubicBezTo>
                  <a:cubicBezTo>
                    <a:pt x="6456" y="14980"/>
                    <a:pt x="6239" y="15387"/>
                    <a:pt x="6022" y="15794"/>
                  </a:cubicBezTo>
                  <a:cubicBezTo>
                    <a:pt x="5480" y="16716"/>
                    <a:pt x="4693" y="17367"/>
                    <a:pt x="3716" y="17828"/>
                  </a:cubicBezTo>
                  <a:cubicBezTo>
                    <a:pt x="3417" y="17969"/>
                    <a:pt x="3123" y="18032"/>
                    <a:pt x="2845" y="18032"/>
                  </a:cubicBezTo>
                  <a:cubicBezTo>
                    <a:pt x="1887" y="18032"/>
                    <a:pt x="1112" y="17282"/>
                    <a:pt x="923" y="16336"/>
                  </a:cubicBezTo>
                  <a:cubicBezTo>
                    <a:pt x="814" y="15658"/>
                    <a:pt x="814" y="14980"/>
                    <a:pt x="896" y="14275"/>
                  </a:cubicBezTo>
                  <a:cubicBezTo>
                    <a:pt x="1221" y="11671"/>
                    <a:pt x="1709" y="9148"/>
                    <a:pt x="2604" y="6680"/>
                  </a:cubicBezTo>
                  <a:cubicBezTo>
                    <a:pt x="3255" y="4890"/>
                    <a:pt x="3879" y="3100"/>
                    <a:pt x="4530" y="1337"/>
                  </a:cubicBezTo>
                  <a:cubicBezTo>
                    <a:pt x="4557" y="1228"/>
                    <a:pt x="4612" y="1120"/>
                    <a:pt x="4693" y="984"/>
                  </a:cubicBezTo>
                  <a:close/>
                  <a:moveTo>
                    <a:pt x="4349" y="0"/>
                  </a:moveTo>
                  <a:cubicBezTo>
                    <a:pt x="4051" y="0"/>
                    <a:pt x="3954" y="216"/>
                    <a:pt x="3744" y="794"/>
                  </a:cubicBezTo>
                  <a:cubicBezTo>
                    <a:pt x="3174" y="2368"/>
                    <a:pt x="2659" y="3941"/>
                    <a:pt x="2062" y="5487"/>
                  </a:cubicBezTo>
                  <a:cubicBezTo>
                    <a:pt x="1221" y="7684"/>
                    <a:pt x="624" y="9935"/>
                    <a:pt x="245" y="12268"/>
                  </a:cubicBezTo>
                  <a:cubicBezTo>
                    <a:pt x="109" y="13081"/>
                    <a:pt x="0" y="14736"/>
                    <a:pt x="28" y="14736"/>
                  </a:cubicBezTo>
                  <a:cubicBezTo>
                    <a:pt x="28" y="15034"/>
                    <a:pt x="28" y="15306"/>
                    <a:pt x="28" y="15604"/>
                  </a:cubicBezTo>
                  <a:cubicBezTo>
                    <a:pt x="55" y="16228"/>
                    <a:pt x="190" y="16825"/>
                    <a:pt x="434" y="17394"/>
                  </a:cubicBezTo>
                  <a:cubicBezTo>
                    <a:pt x="837" y="18310"/>
                    <a:pt x="1828" y="18950"/>
                    <a:pt x="2802" y="18950"/>
                  </a:cubicBezTo>
                  <a:cubicBezTo>
                    <a:pt x="3010" y="18950"/>
                    <a:pt x="3217" y="18921"/>
                    <a:pt x="3418" y="18859"/>
                  </a:cubicBezTo>
                  <a:cubicBezTo>
                    <a:pt x="4449" y="18533"/>
                    <a:pt x="5371" y="18018"/>
                    <a:pt x="6103" y="17177"/>
                  </a:cubicBezTo>
                  <a:cubicBezTo>
                    <a:pt x="6700" y="16445"/>
                    <a:pt x="7134" y="15604"/>
                    <a:pt x="7487" y="14709"/>
                  </a:cubicBezTo>
                  <a:cubicBezTo>
                    <a:pt x="8545" y="12024"/>
                    <a:pt x="9494" y="9284"/>
                    <a:pt x="10443" y="6572"/>
                  </a:cubicBezTo>
                  <a:cubicBezTo>
                    <a:pt x="10796" y="5568"/>
                    <a:pt x="11094" y="4592"/>
                    <a:pt x="11365" y="3588"/>
                  </a:cubicBezTo>
                  <a:cubicBezTo>
                    <a:pt x="11637" y="2639"/>
                    <a:pt x="11528" y="2476"/>
                    <a:pt x="10633" y="2151"/>
                  </a:cubicBezTo>
                  <a:cubicBezTo>
                    <a:pt x="9385" y="1717"/>
                    <a:pt x="8138" y="1228"/>
                    <a:pt x="6890" y="794"/>
                  </a:cubicBezTo>
                  <a:cubicBezTo>
                    <a:pt x="6293" y="577"/>
                    <a:pt x="5697" y="360"/>
                    <a:pt x="5073" y="171"/>
                  </a:cubicBezTo>
                  <a:cubicBezTo>
                    <a:pt x="4737" y="65"/>
                    <a:pt x="4513" y="0"/>
                    <a:pt x="434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991;p53"/>
            <p:cNvSpPr/>
            <p:nvPr/>
          </p:nvSpPr>
          <p:spPr>
            <a:xfrm>
              <a:off x="5635100" y="4549338"/>
              <a:ext cx="243450" cy="426225"/>
            </a:xfrm>
            <a:custGeom>
              <a:avLst/>
              <a:gdLst/>
              <a:ahLst/>
              <a:cxnLst/>
              <a:rect l="l" t="t" r="r" b="b"/>
              <a:pathLst>
                <a:path w="9738" h="17049" extrusionOk="0">
                  <a:moveTo>
                    <a:pt x="3879" y="0"/>
                  </a:moveTo>
                  <a:cubicBezTo>
                    <a:pt x="3798" y="136"/>
                    <a:pt x="3743" y="244"/>
                    <a:pt x="3716" y="353"/>
                  </a:cubicBezTo>
                  <a:cubicBezTo>
                    <a:pt x="3065" y="2116"/>
                    <a:pt x="2441" y="3906"/>
                    <a:pt x="1790" y="5696"/>
                  </a:cubicBezTo>
                  <a:cubicBezTo>
                    <a:pt x="895" y="8164"/>
                    <a:pt x="407" y="10687"/>
                    <a:pt x="82" y="13291"/>
                  </a:cubicBezTo>
                  <a:cubicBezTo>
                    <a:pt x="0" y="13996"/>
                    <a:pt x="0" y="14674"/>
                    <a:pt x="109" y="15352"/>
                  </a:cubicBezTo>
                  <a:cubicBezTo>
                    <a:pt x="298" y="16298"/>
                    <a:pt x="1073" y="17048"/>
                    <a:pt x="2031" y="17048"/>
                  </a:cubicBezTo>
                  <a:cubicBezTo>
                    <a:pt x="2309" y="17048"/>
                    <a:pt x="2603" y="16985"/>
                    <a:pt x="2902" y="16844"/>
                  </a:cubicBezTo>
                  <a:cubicBezTo>
                    <a:pt x="3879" y="16383"/>
                    <a:pt x="4666" y="15732"/>
                    <a:pt x="5208" y="14810"/>
                  </a:cubicBezTo>
                  <a:cubicBezTo>
                    <a:pt x="5425" y="14403"/>
                    <a:pt x="5642" y="13996"/>
                    <a:pt x="5805" y="13589"/>
                  </a:cubicBezTo>
                  <a:cubicBezTo>
                    <a:pt x="7188" y="9955"/>
                    <a:pt x="8436" y="6293"/>
                    <a:pt x="9629" y="2604"/>
                  </a:cubicBezTo>
                  <a:cubicBezTo>
                    <a:pt x="9683" y="2496"/>
                    <a:pt x="9683" y="2360"/>
                    <a:pt x="9738" y="2252"/>
                  </a:cubicBezTo>
                  <a:cubicBezTo>
                    <a:pt x="9629" y="2170"/>
                    <a:pt x="9575" y="2116"/>
                    <a:pt x="9494" y="2062"/>
                  </a:cubicBezTo>
                  <a:cubicBezTo>
                    <a:pt x="7622" y="1384"/>
                    <a:pt x="5750" y="705"/>
                    <a:pt x="3879"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992;p53"/>
            <p:cNvSpPr/>
            <p:nvPr/>
          </p:nvSpPr>
          <p:spPr>
            <a:xfrm>
              <a:off x="5658150" y="4892613"/>
              <a:ext cx="67825" cy="51400"/>
            </a:xfrm>
            <a:custGeom>
              <a:avLst/>
              <a:gdLst/>
              <a:ahLst/>
              <a:cxnLst/>
              <a:rect l="l" t="t" r="r" b="b"/>
              <a:pathLst>
                <a:path w="2713" h="2056" extrusionOk="0">
                  <a:moveTo>
                    <a:pt x="440" y="1"/>
                  </a:moveTo>
                  <a:cubicBezTo>
                    <a:pt x="286" y="1"/>
                    <a:pt x="131" y="85"/>
                    <a:pt x="55" y="238"/>
                  </a:cubicBezTo>
                  <a:cubicBezTo>
                    <a:pt x="28" y="374"/>
                    <a:pt x="0" y="536"/>
                    <a:pt x="0" y="672"/>
                  </a:cubicBezTo>
                  <a:cubicBezTo>
                    <a:pt x="55" y="1404"/>
                    <a:pt x="787" y="2055"/>
                    <a:pt x="1709" y="2055"/>
                  </a:cubicBezTo>
                  <a:cubicBezTo>
                    <a:pt x="2008" y="2055"/>
                    <a:pt x="2360" y="1865"/>
                    <a:pt x="2631" y="1486"/>
                  </a:cubicBezTo>
                  <a:cubicBezTo>
                    <a:pt x="2686" y="1377"/>
                    <a:pt x="2713" y="1214"/>
                    <a:pt x="2686" y="1106"/>
                  </a:cubicBezTo>
                  <a:cubicBezTo>
                    <a:pt x="2640" y="970"/>
                    <a:pt x="2500" y="909"/>
                    <a:pt x="2360" y="909"/>
                  </a:cubicBezTo>
                  <a:cubicBezTo>
                    <a:pt x="2332" y="909"/>
                    <a:pt x="2305" y="912"/>
                    <a:pt x="2279" y="916"/>
                  </a:cubicBezTo>
                  <a:cubicBezTo>
                    <a:pt x="2116" y="943"/>
                    <a:pt x="2008" y="997"/>
                    <a:pt x="1845" y="1025"/>
                  </a:cubicBezTo>
                  <a:cubicBezTo>
                    <a:pt x="1724" y="1060"/>
                    <a:pt x="1620" y="1079"/>
                    <a:pt x="1528" y="1079"/>
                  </a:cubicBezTo>
                  <a:cubicBezTo>
                    <a:pt x="1270" y="1079"/>
                    <a:pt x="1110" y="931"/>
                    <a:pt x="950" y="591"/>
                  </a:cubicBezTo>
                  <a:cubicBezTo>
                    <a:pt x="896" y="455"/>
                    <a:pt x="841" y="292"/>
                    <a:pt x="760" y="157"/>
                  </a:cubicBezTo>
                  <a:cubicBezTo>
                    <a:pt x="677" y="50"/>
                    <a:pt x="559" y="1"/>
                    <a:pt x="44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993;p53"/>
            <p:cNvSpPr/>
            <p:nvPr/>
          </p:nvSpPr>
          <p:spPr>
            <a:xfrm>
              <a:off x="5665600" y="4846288"/>
              <a:ext cx="22400" cy="21775"/>
            </a:xfrm>
            <a:custGeom>
              <a:avLst/>
              <a:gdLst/>
              <a:ahLst/>
              <a:cxnLst/>
              <a:rect l="l" t="t" r="r" b="b"/>
              <a:pathLst>
                <a:path w="896" h="871" extrusionOk="0">
                  <a:moveTo>
                    <a:pt x="420" y="0"/>
                  </a:moveTo>
                  <a:cubicBezTo>
                    <a:pt x="194" y="0"/>
                    <a:pt x="1" y="206"/>
                    <a:pt x="1" y="436"/>
                  </a:cubicBezTo>
                  <a:cubicBezTo>
                    <a:pt x="28" y="653"/>
                    <a:pt x="245" y="870"/>
                    <a:pt x="489" y="870"/>
                  </a:cubicBezTo>
                  <a:cubicBezTo>
                    <a:pt x="679" y="870"/>
                    <a:pt x="869" y="681"/>
                    <a:pt x="869" y="464"/>
                  </a:cubicBezTo>
                  <a:cubicBezTo>
                    <a:pt x="896" y="219"/>
                    <a:pt x="706" y="2"/>
                    <a:pt x="462" y="2"/>
                  </a:cubicBezTo>
                  <a:cubicBezTo>
                    <a:pt x="448" y="1"/>
                    <a:pt x="434" y="0"/>
                    <a:pt x="420"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994;p53"/>
            <p:cNvSpPr/>
            <p:nvPr/>
          </p:nvSpPr>
          <p:spPr>
            <a:xfrm>
              <a:off x="5740200" y="4882288"/>
              <a:ext cx="19675" cy="19675"/>
            </a:xfrm>
            <a:custGeom>
              <a:avLst/>
              <a:gdLst/>
              <a:ahLst/>
              <a:cxnLst/>
              <a:rect l="l" t="t" r="r" b="b"/>
              <a:pathLst>
                <a:path w="787" h="787" extrusionOk="0">
                  <a:moveTo>
                    <a:pt x="462" y="0"/>
                  </a:moveTo>
                  <a:cubicBezTo>
                    <a:pt x="217" y="0"/>
                    <a:pt x="0" y="217"/>
                    <a:pt x="28" y="434"/>
                  </a:cubicBezTo>
                  <a:cubicBezTo>
                    <a:pt x="55" y="624"/>
                    <a:pt x="217" y="787"/>
                    <a:pt x="407" y="787"/>
                  </a:cubicBezTo>
                  <a:cubicBezTo>
                    <a:pt x="624" y="759"/>
                    <a:pt x="787" y="597"/>
                    <a:pt x="787" y="353"/>
                  </a:cubicBezTo>
                  <a:cubicBezTo>
                    <a:pt x="787" y="163"/>
                    <a:pt x="651" y="0"/>
                    <a:pt x="46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ECA2A">
            <a:alpha val="10270"/>
          </a:srgbClr>
        </a:solidFill>
        <a:effectLst/>
      </p:bgPr>
    </p:bg>
    <p:spTree>
      <p:nvGrpSpPr>
        <p:cNvPr id="1" name="Shape 527"/>
        <p:cNvGrpSpPr/>
        <p:nvPr/>
      </p:nvGrpSpPr>
      <p:grpSpPr>
        <a:xfrm>
          <a:off x="0" y="0"/>
          <a:ext cx="0" cy="0"/>
          <a:chOff x="0" y="0"/>
          <a:chExt cx="0" cy="0"/>
        </a:xfrm>
      </p:grpSpPr>
      <p:sp>
        <p:nvSpPr>
          <p:cNvPr id="528" name="Google Shape;528;p46"/>
          <p:cNvSpPr/>
          <p:nvPr/>
        </p:nvSpPr>
        <p:spPr>
          <a:xfrm>
            <a:off x="4724446" y="1465419"/>
            <a:ext cx="710989" cy="694889"/>
          </a:xfrm>
          <a:custGeom>
            <a:avLst/>
            <a:gdLst/>
            <a:ahLst/>
            <a:cxnLst/>
            <a:rect l="l" t="t" r="r" b="b"/>
            <a:pathLst>
              <a:path w="13852" h="13539" extrusionOk="0">
                <a:moveTo>
                  <a:pt x="6804" y="1"/>
                </a:moveTo>
                <a:cubicBezTo>
                  <a:pt x="6711" y="1"/>
                  <a:pt x="6619" y="1"/>
                  <a:pt x="6526" y="2"/>
                </a:cubicBezTo>
                <a:cubicBezTo>
                  <a:pt x="5168" y="14"/>
                  <a:pt x="3797" y="168"/>
                  <a:pt x="2439" y="168"/>
                </a:cubicBezTo>
                <a:cubicBezTo>
                  <a:pt x="2313" y="168"/>
                  <a:pt x="2186" y="167"/>
                  <a:pt x="2060" y="164"/>
                </a:cubicBezTo>
                <a:cubicBezTo>
                  <a:pt x="2032" y="163"/>
                  <a:pt x="2005" y="163"/>
                  <a:pt x="1977" y="163"/>
                </a:cubicBezTo>
                <a:cubicBezTo>
                  <a:pt x="1531" y="163"/>
                  <a:pt x="1041" y="249"/>
                  <a:pt x="734" y="597"/>
                </a:cubicBezTo>
                <a:cubicBezTo>
                  <a:pt x="338" y="1049"/>
                  <a:pt x="407" y="1829"/>
                  <a:pt x="351" y="2391"/>
                </a:cubicBezTo>
                <a:cubicBezTo>
                  <a:pt x="199" y="3909"/>
                  <a:pt x="80" y="5430"/>
                  <a:pt x="34" y="6956"/>
                </a:cubicBezTo>
                <a:cubicBezTo>
                  <a:pt x="0" y="8044"/>
                  <a:pt x="8" y="9140"/>
                  <a:pt x="175" y="10217"/>
                </a:cubicBezTo>
                <a:cubicBezTo>
                  <a:pt x="307" y="11063"/>
                  <a:pt x="510" y="12323"/>
                  <a:pt x="1269" y="12867"/>
                </a:cubicBezTo>
                <a:cubicBezTo>
                  <a:pt x="1834" y="13272"/>
                  <a:pt x="2570" y="13317"/>
                  <a:pt x="3263" y="13346"/>
                </a:cubicBezTo>
                <a:cubicBezTo>
                  <a:pt x="4522" y="13399"/>
                  <a:pt x="5760" y="13539"/>
                  <a:pt x="7024" y="13539"/>
                </a:cubicBezTo>
                <a:cubicBezTo>
                  <a:pt x="7090" y="13539"/>
                  <a:pt x="7157" y="13538"/>
                  <a:pt x="7223" y="13537"/>
                </a:cubicBezTo>
                <a:cubicBezTo>
                  <a:pt x="8592" y="13520"/>
                  <a:pt x="9960" y="13425"/>
                  <a:pt x="11322" y="13283"/>
                </a:cubicBezTo>
                <a:cubicBezTo>
                  <a:pt x="12252" y="13186"/>
                  <a:pt x="13013" y="12553"/>
                  <a:pt x="13344" y="11689"/>
                </a:cubicBezTo>
                <a:cubicBezTo>
                  <a:pt x="13533" y="11198"/>
                  <a:pt x="13600" y="10669"/>
                  <a:pt x="13647" y="10143"/>
                </a:cubicBezTo>
                <a:cubicBezTo>
                  <a:pt x="13651" y="10095"/>
                  <a:pt x="13655" y="10047"/>
                  <a:pt x="13658" y="10000"/>
                </a:cubicBezTo>
                <a:cubicBezTo>
                  <a:pt x="13851" y="7634"/>
                  <a:pt x="13819" y="5244"/>
                  <a:pt x="13553" y="2884"/>
                </a:cubicBezTo>
                <a:cubicBezTo>
                  <a:pt x="13505" y="2456"/>
                  <a:pt x="13473" y="2010"/>
                  <a:pt x="13382" y="1588"/>
                </a:cubicBezTo>
                <a:cubicBezTo>
                  <a:pt x="13327" y="1330"/>
                  <a:pt x="13281" y="816"/>
                  <a:pt x="13124" y="613"/>
                </a:cubicBezTo>
                <a:cubicBezTo>
                  <a:pt x="12821" y="223"/>
                  <a:pt x="12261" y="177"/>
                  <a:pt x="11768" y="164"/>
                </a:cubicBezTo>
                <a:cubicBezTo>
                  <a:pt x="10111" y="113"/>
                  <a:pt x="8463" y="1"/>
                  <a:pt x="68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b="1">
              <a:solidFill>
                <a:schemeClr val="lt1"/>
              </a:solidFill>
              <a:latin typeface="Comfortaa"/>
              <a:ea typeface="Comfortaa"/>
              <a:cs typeface="Comfortaa"/>
              <a:sym typeface="Comfortaa"/>
            </a:endParaRPr>
          </a:p>
        </p:txBody>
      </p:sp>
      <p:sp>
        <p:nvSpPr>
          <p:cNvPr id="529" name="Google Shape;529;p46"/>
          <p:cNvSpPr/>
          <p:nvPr/>
        </p:nvSpPr>
        <p:spPr>
          <a:xfrm rot="10800000" flipH="1">
            <a:off x="4735462" y="2532178"/>
            <a:ext cx="710989" cy="694889"/>
          </a:xfrm>
          <a:custGeom>
            <a:avLst/>
            <a:gdLst/>
            <a:ahLst/>
            <a:cxnLst/>
            <a:rect l="l" t="t" r="r" b="b"/>
            <a:pathLst>
              <a:path w="13852" h="13539" extrusionOk="0">
                <a:moveTo>
                  <a:pt x="6804" y="1"/>
                </a:moveTo>
                <a:cubicBezTo>
                  <a:pt x="6711" y="1"/>
                  <a:pt x="6619" y="1"/>
                  <a:pt x="6526" y="2"/>
                </a:cubicBezTo>
                <a:cubicBezTo>
                  <a:pt x="5168" y="14"/>
                  <a:pt x="3797" y="168"/>
                  <a:pt x="2439" y="168"/>
                </a:cubicBezTo>
                <a:cubicBezTo>
                  <a:pt x="2313" y="168"/>
                  <a:pt x="2186" y="167"/>
                  <a:pt x="2060" y="164"/>
                </a:cubicBezTo>
                <a:cubicBezTo>
                  <a:pt x="2032" y="163"/>
                  <a:pt x="2005" y="163"/>
                  <a:pt x="1977" y="163"/>
                </a:cubicBezTo>
                <a:cubicBezTo>
                  <a:pt x="1531" y="163"/>
                  <a:pt x="1041" y="249"/>
                  <a:pt x="734" y="597"/>
                </a:cubicBezTo>
                <a:cubicBezTo>
                  <a:pt x="338" y="1049"/>
                  <a:pt x="407" y="1829"/>
                  <a:pt x="351" y="2391"/>
                </a:cubicBezTo>
                <a:cubicBezTo>
                  <a:pt x="199" y="3909"/>
                  <a:pt x="80" y="5430"/>
                  <a:pt x="34" y="6956"/>
                </a:cubicBezTo>
                <a:cubicBezTo>
                  <a:pt x="0" y="8044"/>
                  <a:pt x="8" y="9140"/>
                  <a:pt x="175" y="10217"/>
                </a:cubicBezTo>
                <a:cubicBezTo>
                  <a:pt x="307" y="11063"/>
                  <a:pt x="510" y="12323"/>
                  <a:pt x="1269" y="12867"/>
                </a:cubicBezTo>
                <a:cubicBezTo>
                  <a:pt x="1834" y="13272"/>
                  <a:pt x="2570" y="13317"/>
                  <a:pt x="3263" y="13346"/>
                </a:cubicBezTo>
                <a:cubicBezTo>
                  <a:pt x="4522" y="13399"/>
                  <a:pt x="5760" y="13539"/>
                  <a:pt x="7024" y="13539"/>
                </a:cubicBezTo>
                <a:cubicBezTo>
                  <a:pt x="7090" y="13539"/>
                  <a:pt x="7157" y="13538"/>
                  <a:pt x="7223" y="13537"/>
                </a:cubicBezTo>
                <a:cubicBezTo>
                  <a:pt x="8592" y="13520"/>
                  <a:pt x="9960" y="13425"/>
                  <a:pt x="11322" y="13283"/>
                </a:cubicBezTo>
                <a:cubicBezTo>
                  <a:pt x="12252" y="13186"/>
                  <a:pt x="13013" y="12553"/>
                  <a:pt x="13344" y="11689"/>
                </a:cubicBezTo>
                <a:cubicBezTo>
                  <a:pt x="13533" y="11198"/>
                  <a:pt x="13600" y="10669"/>
                  <a:pt x="13647" y="10143"/>
                </a:cubicBezTo>
                <a:cubicBezTo>
                  <a:pt x="13651" y="10095"/>
                  <a:pt x="13655" y="10047"/>
                  <a:pt x="13658" y="10000"/>
                </a:cubicBezTo>
                <a:cubicBezTo>
                  <a:pt x="13851" y="7634"/>
                  <a:pt x="13819" y="5244"/>
                  <a:pt x="13553" y="2884"/>
                </a:cubicBezTo>
                <a:cubicBezTo>
                  <a:pt x="13505" y="2456"/>
                  <a:pt x="13473" y="2010"/>
                  <a:pt x="13382" y="1588"/>
                </a:cubicBezTo>
                <a:cubicBezTo>
                  <a:pt x="13327" y="1330"/>
                  <a:pt x="13281" y="816"/>
                  <a:pt x="13124" y="613"/>
                </a:cubicBezTo>
                <a:cubicBezTo>
                  <a:pt x="12821" y="223"/>
                  <a:pt x="12261" y="177"/>
                  <a:pt x="11768" y="164"/>
                </a:cubicBezTo>
                <a:cubicBezTo>
                  <a:pt x="10111" y="113"/>
                  <a:pt x="8463" y="1"/>
                  <a:pt x="6804" y="1"/>
                </a:cubicBezTo>
                <a:close/>
              </a:path>
            </a:pathLst>
          </a:custGeom>
          <a:solidFill>
            <a:schemeClr val="accent3"/>
          </a:solidFill>
          <a:ln>
            <a:noFill/>
          </a:ln>
          <a:effectLst>
            <a:outerShdw blurRad="200025" dist="1905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b="1">
              <a:solidFill>
                <a:schemeClr val="lt1"/>
              </a:solidFill>
              <a:latin typeface="Comfortaa"/>
              <a:ea typeface="Comfortaa"/>
              <a:cs typeface="Comfortaa"/>
              <a:sym typeface="Comfortaa"/>
            </a:endParaRPr>
          </a:p>
        </p:txBody>
      </p:sp>
      <p:sp>
        <p:nvSpPr>
          <p:cNvPr id="532" name="Google Shape;532;p46"/>
          <p:cNvSpPr txBox="1">
            <a:spLocks noGrp="1"/>
          </p:cNvSpPr>
          <p:nvPr>
            <p:ph type="title" idx="2"/>
          </p:nvPr>
        </p:nvSpPr>
        <p:spPr>
          <a:xfrm rot="1545">
            <a:off x="4504055" y="1483360"/>
            <a:ext cx="1028065" cy="3911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03</a:t>
            </a:r>
            <a:endParaRPr dirty="0"/>
          </a:p>
        </p:txBody>
      </p:sp>
      <p:sp>
        <p:nvSpPr>
          <p:cNvPr id="537" name="Google Shape;537;p46"/>
          <p:cNvSpPr txBox="1">
            <a:spLocks noGrp="1"/>
          </p:cNvSpPr>
          <p:nvPr>
            <p:ph type="title" idx="6"/>
          </p:nvPr>
        </p:nvSpPr>
        <p:spPr>
          <a:xfrm rot="1545">
            <a:off x="4504055" y="2683510"/>
            <a:ext cx="1022350" cy="3911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04</a:t>
            </a:r>
            <a:endParaRPr dirty="0"/>
          </a:p>
        </p:txBody>
      </p:sp>
      <p:sp>
        <p:nvSpPr>
          <p:cNvPr id="538" name="Google Shape;538;p46"/>
          <p:cNvSpPr txBox="1">
            <a:spLocks noGrp="1"/>
          </p:cNvSpPr>
          <p:nvPr>
            <p:ph type="title" idx="7"/>
          </p:nvPr>
        </p:nvSpPr>
        <p:spPr>
          <a:xfrm>
            <a:off x="5598130" y="2454993"/>
            <a:ext cx="2518200" cy="38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Nguyên tố phi kim</a:t>
            </a:r>
            <a:endParaRPr dirty="0"/>
          </a:p>
        </p:txBody>
      </p:sp>
      <p:sp>
        <p:nvSpPr>
          <p:cNvPr id="540" name="Google Shape;540;p46"/>
          <p:cNvSpPr txBox="1">
            <a:spLocks noGrp="1"/>
          </p:cNvSpPr>
          <p:nvPr>
            <p:ph type="title"/>
          </p:nvPr>
        </p:nvSpPr>
        <p:spPr>
          <a:xfrm>
            <a:off x="720000" y="585216"/>
            <a:ext cx="7704000" cy="42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smtClean="0"/>
              <a:t>Nội dung bài học</a:t>
            </a:r>
            <a:endParaRPr dirty="0">
              <a:solidFill>
                <a:schemeClr val="accent3"/>
              </a:solidFill>
            </a:endParaRPr>
          </a:p>
        </p:txBody>
      </p:sp>
      <p:sp>
        <p:nvSpPr>
          <p:cNvPr id="543" name="Google Shape;543;p46"/>
          <p:cNvSpPr txBox="1">
            <a:spLocks noGrp="1"/>
          </p:cNvSpPr>
          <p:nvPr>
            <p:ph type="title" idx="14"/>
          </p:nvPr>
        </p:nvSpPr>
        <p:spPr>
          <a:xfrm>
            <a:off x="5468620" y="1236980"/>
            <a:ext cx="3520440" cy="38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Nguyên tố kim loại</a:t>
            </a:r>
            <a:endParaRPr dirty="0"/>
          </a:p>
        </p:txBody>
      </p:sp>
      <p:grpSp>
        <p:nvGrpSpPr>
          <p:cNvPr id="545" name="Google Shape;545;p46"/>
          <p:cNvGrpSpPr/>
          <p:nvPr/>
        </p:nvGrpSpPr>
        <p:grpSpPr>
          <a:xfrm>
            <a:off x="6758450" y="493988"/>
            <a:ext cx="339775" cy="728413"/>
            <a:chOff x="7941975" y="230788"/>
            <a:chExt cx="339775" cy="728413"/>
          </a:xfrm>
        </p:grpSpPr>
        <p:sp>
          <p:nvSpPr>
            <p:cNvPr id="546" name="Google Shape;546;p46"/>
            <p:cNvSpPr/>
            <p:nvPr/>
          </p:nvSpPr>
          <p:spPr>
            <a:xfrm>
              <a:off x="7941975" y="230800"/>
              <a:ext cx="339775" cy="728400"/>
            </a:xfrm>
            <a:custGeom>
              <a:avLst/>
              <a:gdLst/>
              <a:ahLst/>
              <a:cxnLst/>
              <a:rect l="l" t="t" r="r" b="b"/>
              <a:pathLst>
                <a:path w="13591" h="29136" extrusionOk="0">
                  <a:moveTo>
                    <a:pt x="6296" y="677"/>
                  </a:moveTo>
                  <a:cubicBezTo>
                    <a:pt x="6442" y="677"/>
                    <a:pt x="6590" y="696"/>
                    <a:pt x="6728" y="747"/>
                  </a:cubicBezTo>
                  <a:cubicBezTo>
                    <a:pt x="7243" y="856"/>
                    <a:pt x="7758" y="964"/>
                    <a:pt x="8247" y="1100"/>
                  </a:cubicBezTo>
                  <a:cubicBezTo>
                    <a:pt x="9169" y="1371"/>
                    <a:pt x="10091" y="1642"/>
                    <a:pt x="11013" y="1914"/>
                  </a:cubicBezTo>
                  <a:cubicBezTo>
                    <a:pt x="11203" y="1995"/>
                    <a:pt x="11393" y="2076"/>
                    <a:pt x="11610" y="2158"/>
                  </a:cubicBezTo>
                  <a:cubicBezTo>
                    <a:pt x="11393" y="2890"/>
                    <a:pt x="11176" y="3623"/>
                    <a:pt x="10878" y="4355"/>
                  </a:cubicBezTo>
                  <a:cubicBezTo>
                    <a:pt x="10010" y="4219"/>
                    <a:pt x="9142" y="4056"/>
                    <a:pt x="8301" y="3839"/>
                  </a:cubicBezTo>
                  <a:cubicBezTo>
                    <a:pt x="7433" y="3650"/>
                    <a:pt x="6592" y="3487"/>
                    <a:pt x="5751" y="3243"/>
                  </a:cubicBezTo>
                  <a:cubicBezTo>
                    <a:pt x="5751" y="2375"/>
                    <a:pt x="5860" y="1534"/>
                    <a:pt x="6050" y="693"/>
                  </a:cubicBezTo>
                  <a:cubicBezTo>
                    <a:pt x="6129" y="683"/>
                    <a:pt x="6212" y="677"/>
                    <a:pt x="6296" y="677"/>
                  </a:cubicBezTo>
                  <a:close/>
                  <a:moveTo>
                    <a:pt x="3066" y="3460"/>
                  </a:moveTo>
                  <a:cubicBezTo>
                    <a:pt x="3174" y="3487"/>
                    <a:pt x="3283" y="3487"/>
                    <a:pt x="3364" y="3514"/>
                  </a:cubicBezTo>
                  <a:lnTo>
                    <a:pt x="12586" y="5494"/>
                  </a:lnTo>
                  <a:cubicBezTo>
                    <a:pt x="12641" y="5521"/>
                    <a:pt x="12695" y="5548"/>
                    <a:pt x="12749" y="5575"/>
                  </a:cubicBezTo>
                  <a:cubicBezTo>
                    <a:pt x="12586" y="6335"/>
                    <a:pt x="12424" y="7121"/>
                    <a:pt x="12261" y="7908"/>
                  </a:cubicBezTo>
                  <a:cubicBezTo>
                    <a:pt x="8952" y="7474"/>
                    <a:pt x="5751" y="6850"/>
                    <a:pt x="2524" y="6335"/>
                  </a:cubicBezTo>
                  <a:cubicBezTo>
                    <a:pt x="2578" y="5358"/>
                    <a:pt x="2768" y="4382"/>
                    <a:pt x="3066" y="3460"/>
                  </a:cubicBezTo>
                  <a:close/>
                  <a:moveTo>
                    <a:pt x="5399" y="7610"/>
                  </a:moveTo>
                  <a:lnTo>
                    <a:pt x="9413" y="8261"/>
                  </a:lnTo>
                  <a:cubicBezTo>
                    <a:pt x="9440" y="8803"/>
                    <a:pt x="9223" y="9319"/>
                    <a:pt x="8843" y="9644"/>
                  </a:cubicBezTo>
                  <a:cubicBezTo>
                    <a:pt x="8708" y="9752"/>
                    <a:pt x="8545" y="9807"/>
                    <a:pt x="8382" y="9807"/>
                  </a:cubicBezTo>
                  <a:cubicBezTo>
                    <a:pt x="8295" y="9815"/>
                    <a:pt x="8207" y="9818"/>
                    <a:pt x="8121" y="9818"/>
                  </a:cubicBezTo>
                  <a:cubicBezTo>
                    <a:pt x="7911" y="9818"/>
                    <a:pt x="7706" y="9799"/>
                    <a:pt x="7514" y="9780"/>
                  </a:cubicBezTo>
                  <a:cubicBezTo>
                    <a:pt x="7107" y="9725"/>
                    <a:pt x="6728" y="9617"/>
                    <a:pt x="6375" y="9508"/>
                  </a:cubicBezTo>
                  <a:cubicBezTo>
                    <a:pt x="5589" y="9264"/>
                    <a:pt x="5236" y="8776"/>
                    <a:pt x="5344" y="7989"/>
                  </a:cubicBezTo>
                  <a:cubicBezTo>
                    <a:pt x="5372" y="7881"/>
                    <a:pt x="5399" y="7772"/>
                    <a:pt x="5399" y="7610"/>
                  </a:cubicBezTo>
                  <a:close/>
                  <a:moveTo>
                    <a:pt x="3717" y="7284"/>
                  </a:moveTo>
                  <a:lnTo>
                    <a:pt x="4639" y="7447"/>
                  </a:lnTo>
                  <a:lnTo>
                    <a:pt x="4639" y="8098"/>
                  </a:lnTo>
                  <a:cubicBezTo>
                    <a:pt x="4612" y="8505"/>
                    <a:pt x="4721" y="8912"/>
                    <a:pt x="4883" y="9264"/>
                  </a:cubicBezTo>
                  <a:cubicBezTo>
                    <a:pt x="5073" y="9644"/>
                    <a:pt x="5399" y="9915"/>
                    <a:pt x="5778" y="10078"/>
                  </a:cubicBezTo>
                  <a:cubicBezTo>
                    <a:pt x="6375" y="10322"/>
                    <a:pt x="6999" y="10485"/>
                    <a:pt x="7623" y="10539"/>
                  </a:cubicBezTo>
                  <a:cubicBezTo>
                    <a:pt x="7746" y="10550"/>
                    <a:pt x="7865" y="10557"/>
                    <a:pt x="7982" y="10557"/>
                  </a:cubicBezTo>
                  <a:cubicBezTo>
                    <a:pt x="8146" y="10557"/>
                    <a:pt x="8305" y="10544"/>
                    <a:pt x="8464" y="10512"/>
                  </a:cubicBezTo>
                  <a:cubicBezTo>
                    <a:pt x="9087" y="10403"/>
                    <a:pt x="9603" y="10024"/>
                    <a:pt x="9874" y="9454"/>
                  </a:cubicBezTo>
                  <a:cubicBezTo>
                    <a:pt x="10037" y="9102"/>
                    <a:pt x="10172" y="8776"/>
                    <a:pt x="10335" y="8423"/>
                  </a:cubicBezTo>
                  <a:lnTo>
                    <a:pt x="10552" y="8423"/>
                  </a:lnTo>
                  <a:cubicBezTo>
                    <a:pt x="10606" y="8423"/>
                    <a:pt x="10688" y="8451"/>
                    <a:pt x="10769" y="8478"/>
                  </a:cubicBezTo>
                  <a:cubicBezTo>
                    <a:pt x="10769" y="8532"/>
                    <a:pt x="10796" y="8586"/>
                    <a:pt x="10796" y="8640"/>
                  </a:cubicBezTo>
                  <a:cubicBezTo>
                    <a:pt x="10552" y="10241"/>
                    <a:pt x="10335" y="11868"/>
                    <a:pt x="10037" y="13441"/>
                  </a:cubicBezTo>
                  <a:cubicBezTo>
                    <a:pt x="9467" y="16452"/>
                    <a:pt x="8843" y="19463"/>
                    <a:pt x="8111" y="22446"/>
                  </a:cubicBezTo>
                  <a:cubicBezTo>
                    <a:pt x="7867" y="23558"/>
                    <a:pt x="7514" y="24643"/>
                    <a:pt x="7107" y="25728"/>
                  </a:cubicBezTo>
                  <a:cubicBezTo>
                    <a:pt x="6890" y="26271"/>
                    <a:pt x="6619" y="26813"/>
                    <a:pt x="6321" y="27302"/>
                  </a:cubicBezTo>
                  <a:cubicBezTo>
                    <a:pt x="5968" y="27925"/>
                    <a:pt x="5317" y="28332"/>
                    <a:pt x="4585" y="28359"/>
                  </a:cubicBezTo>
                  <a:cubicBezTo>
                    <a:pt x="4487" y="28369"/>
                    <a:pt x="4389" y="28374"/>
                    <a:pt x="4291" y="28374"/>
                  </a:cubicBezTo>
                  <a:cubicBezTo>
                    <a:pt x="3545" y="28374"/>
                    <a:pt x="2800" y="28103"/>
                    <a:pt x="2225" y="27600"/>
                  </a:cubicBezTo>
                  <a:cubicBezTo>
                    <a:pt x="1873" y="27329"/>
                    <a:pt x="1628" y="26976"/>
                    <a:pt x="1466" y="26596"/>
                  </a:cubicBezTo>
                  <a:cubicBezTo>
                    <a:pt x="1357" y="26271"/>
                    <a:pt x="1249" y="25973"/>
                    <a:pt x="1140" y="25647"/>
                  </a:cubicBezTo>
                  <a:cubicBezTo>
                    <a:pt x="788" y="24698"/>
                    <a:pt x="706" y="23667"/>
                    <a:pt x="869" y="22636"/>
                  </a:cubicBezTo>
                  <a:cubicBezTo>
                    <a:pt x="1059" y="21253"/>
                    <a:pt x="1276" y="19897"/>
                    <a:pt x="1493" y="18541"/>
                  </a:cubicBezTo>
                  <a:cubicBezTo>
                    <a:pt x="2117" y="14906"/>
                    <a:pt x="2822" y="11271"/>
                    <a:pt x="3608" y="7664"/>
                  </a:cubicBezTo>
                  <a:cubicBezTo>
                    <a:pt x="3636" y="7555"/>
                    <a:pt x="3663" y="7447"/>
                    <a:pt x="3717" y="7284"/>
                  </a:cubicBezTo>
                  <a:close/>
                  <a:moveTo>
                    <a:pt x="6085" y="1"/>
                  </a:moveTo>
                  <a:cubicBezTo>
                    <a:pt x="5779" y="1"/>
                    <a:pt x="5501" y="248"/>
                    <a:pt x="5453" y="558"/>
                  </a:cubicBezTo>
                  <a:cubicBezTo>
                    <a:pt x="5399" y="693"/>
                    <a:pt x="5372" y="802"/>
                    <a:pt x="5372" y="937"/>
                  </a:cubicBezTo>
                  <a:cubicBezTo>
                    <a:pt x="5290" y="1561"/>
                    <a:pt x="5182" y="2185"/>
                    <a:pt x="5100" y="2809"/>
                  </a:cubicBezTo>
                  <a:cubicBezTo>
                    <a:pt x="5073" y="2890"/>
                    <a:pt x="5046" y="2999"/>
                    <a:pt x="5019" y="3107"/>
                  </a:cubicBezTo>
                  <a:cubicBezTo>
                    <a:pt x="4422" y="2972"/>
                    <a:pt x="3853" y="2863"/>
                    <a:pt x="3283" y="2755"/>
                  </a:cubicBezTo>
                  <a:cubicBezTo>
                    <a:pt x="3126" y="2729"/>
                    <a:pt x="2998" y="2714"/>
                    <a:pt x="2892" y="2714"/>
                  </a:cubicBezTo>
                  <a:cubicBezTo>
                    <a:pt x="2541" y="2714"/>
                    <a:pt x="2432" y="2878"/>
                    <a:pt x="2307" y="3378"/>
                  </a:cubicBezTo>
                  <a:cubicBezTo>
                    <a:pt x="2117" y="4165"/>
                    <a:pt x="1981" y="4952"/>
                    <a:pt x="1818" y="5765"/>
                  </a:cubicBezTo>
                  <a:cubicBezTo>
                    <a:pt x="1791" y="5955"/>
                    <a:pt x="1764" y="6118"/>
                    <a:pt x="1764" y="6308"/>
                  </a:cubicBezTo>
                  <a:cubicBezTo>
                    <a:pt x="1737" y="6742"/>
                    <a:pt x="1873" y="6904"/>
                    <a:pt x="2307" y="7013"/>
                  </a:cubicBezTo>
                  <a:cubicBezTo>
                    <a:pt x="2496" y="7067"/>
                    <a:pt x="2713" y="7094"/>
                    <a:pt x="2985" y="7149"/>
                  </a:cubicBezTo>
                  <a:cubicBezTo>
                    <a:pt x="2822" y="7881"/>
                    <a:pt x="2659" y="8559"/>
                    <a:pt x="2524" y="9210"/>
                  </a:cubicBezTo>
                  <a:cubicBezTo>
                    <a:pt x="1764" y="12899"/>
                    <a:pt x="1059" y="16588"/>
                    <a:pt x="435" y="20304"/>
                  </a:cubicBezTo>
                  <a:cubicBezTo>
                    <a:pt x="299" y="21226"/>
                    <a:pt x="164" y="22175"/>
                    <a:pt x="109" y="23097"/>
                  </a:cubicBezTo>
                  <a:cubicBezTo>
                    <a:pt x="1" y="24426"/>
                    <a:pt x="218" y="25756"/>
                    <a:pt x="815" y="26922"/>
                  </a:cubicBezTo>
                  <a:cubicBezTo>
                    <a:pt x="1167" y="27708"/>
                    <a:pt x="1791" y="28332"/>
                    <a:pt x="2578" y="28685"/>
                  </a:cubicBezTo>
                  <a:cubicBezTo>
                    <a:pt x="3012" y="28875"/>
                    <a:pt x="3473" y="29010"/>
                    <a:pt x="3961" y="29092"/>
                  </a:cubicBezTo>
                  <a:cubicBezTo>
                    <a:pt x="4128" y="29121"/>
                    <a:pt x="4295" y="29136"/>
                    <a:pt x="4460" y="29136"/>
                  </a:cubicBezTo>
                  <a:cubicBezTo>
                    <a:pt x="5504" y="29136"/>
                    <a:pt x="6484" y="28560"/>
                    <a:pt x="6999" y="27600"/>
                  </a:cubicBezTo>
                  <a:cubicBezTo>
                    <a:pt x="7379" y="26949"/>
                    <a:pt x="7677" y="26271"/>
                    <a:pt x="7948" y="25539"/>
                  </a:cubicBezTo>
                  <a:cubicBezTo>
                    <a:pt x="8355" y="24291"/>
                    <a:pt x="8735" y="23016"/>
                    <a:pt x="9033" y="21714"/>
                  </a:cubicBezTo>
                  <a:cubicBezTo>
                    <a:pt x="10064" y="17537"/>
                    <a:pt x="10905" y="13306"/>
                    <a:pt x="11529" y="9047"/>
                  </a:cubicBezTo>
                  <a:cubicBezTo>
                    <a:pt x="11529" y="8912"/>
                    <a:pt x="11583" y="8776"/>
                    <a:pt x="11610" y="8613"/>
                  </a:cubicBezTo>
                  <a:cubicBezTo>
                    <a:pt x="11791" y="8613"/>
                    <a:pt x="11960" y="8625"/>
                    <a:pt x="12116" y="8625"/>
                  </a:cubicBezTo>
                  <a:cubicBezTo>
                    <a:pt x="12195" y="8625"/>
                    <a:pt x="12270" y="8622"/>
                    <a:pt x="12342" y="8613"/>
                  </a:cubicBezTo>
                  <a:cubicBezTo>
                    <a:pt x="12803" y="8586"/>
                    <a:pt x="12885" y="8532"/>
                    <a:pt x="12966" y="8071"/>
                  </a:cubicBezTo>
                  <a:cubicBezTo>
                    <a:pt x="13156" y="7257"/>
                    <a:pt x="13319" y="6443"/>
                    <a:pt x="13482" y="5630"/>
                  </a:cubicBezTo>
                  <a:cubicBezTo>
                    <a:pt x="13590" y="5223"/>
                    <a:pt x="13509" y="5114"/>
                    <a:pt x="13129" y="4952"/>
                  </a:cubicBezTo>
                  <a:cubicBezTo>
                    <a:pt x="12831" y="4843"/>
                    <a:pt x="12478" y="4762"/>
                    <a:pt x="12180" y="4680"/>
                  </a:cubicBezTo>
                  <a:lnTo>
                    <a:pt x="11637" y="4518"/>
                  </a:lnTo>
                  <a:cubicBezTo>
                    <a:pt x="11691" y="4273"/>
                    <a:pt x="11746" y="4084"/>
                    <a:pt x="11800" y="3894"/>
                  </a:cubicBezTo>
                  <a:cubicBezTo>
                    <a:pt x="11936" y="3351"/>
                    <a:pt x="12098" y="2809"/>
                    <a:pt x="12234" y="2239"/>
                  </a:cubicBezTo>
                  <a:cubicBezTo>
                    <a:pt x="12315" y="1859"/>
                    <a:pt x="12207" y="1697"/>
                    <a:pt x="11881" y="1534"/>
                  </a:cubicBezTo>
                  <a:cubicBezTo>
                    <a:pt x="11746" y="1453"/>
                    <a:pt x="11610" y="1398"/>
                    <a:pt x="11474" y="1371"/>
                  </a:cubicBezTo>
                  <a:cubicBezTo>
                    <a:pt x="10145" y="964"/>
                    <a:pt x="8816" y="558"/>
                    <a:pt x="7487" y="205"/>
                  </a:cubicBezTo>
                  <a:cubicBezTo>
                    <a:pt x="7053" y="96"/>
                    <a:pt x="6646" y="42"/>
                    <a:pt x="6212" y="15"/>
                  </a:cubicBezTo>
                  <a:cubicBezTo>
                    <a:pt x="6170" y="5"/>
                    <a:pt x="6127" y="1"/>
                    <a:pt x="6085" y="1"/>
                  </a:cubicBezTo>
                  <a:close/>
                </a:path>
              </a:pathLst>
            </a:custGeom>
            <a:solidFill>
              <a:srgbClr val="FFFDFE"/>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46"/>
            <p:cNvSpPr/>
            <p:nvPr/>
          </p:nvSpPr>
          <p:spPr>
            <a:xfrm>
              <a:off x="7941975" y="230788"/>
              <a:ext cx="339775" cy="728400"/>
            </a:xfrm>
            <a:custGeom>
              <a:avLst/>
              <a:gdLst/>
              <a:ahLst/>
              <a:cxnLst/>
              <a:rect l="l" t="t" r="r" b="b"/>
              <a:pathLst>
                <a:path w="13591" h="29136" extrusionOk="0">
                  <a:moveTo>
                    <a:pt x="6296" y="677"/>
                  </a:moveTo>
                  <a:cubicBezTo>
                    <a:pt x="6442" y="677"/>
                    <a:pt x="6590" y="696"/>
                    <a:pt x="6728" y="747"/>
                  </a:cubicBezTo>
                  <a:cubicBezTo>
                    <a:pt x="7243" y="856"/>
                    <a:pt x="7758" y="964"/>
                    <a:pt x="8247" y="1100"/>
                  </a:cubicBezTo>
                  <a:cubicBezTo>
                    <a:pt x="9169" y="1371"/>
                    <a:pt x="10091" y="1642"/>
                    <a:pt x="11013" y="1914"/>
                  </a:cubicBezTo>
                  <a:cubicBezTo>
                    <a:pt x="11203" y="1995"/>
                    <a:pt x="11393" y="2076"/>
                    <a:pt x="11610" y="2158"/>
                  </a:cubicBezTo>
                  <a:cubicBezTo>
                    <a:pt x="11393" y="2890"/>
                    <a:pt x="11176" y="3623"/>
                    <a:pt x="10878" y="4355"/>
                  </a:cubicBezTo>
                  <a:cubicBezTo>
                    <a:pt x="10010" y="4219"/>
                    <a:pt x="9142" y="4056"/>
                    <a:pt x="8301" y="3839"/>
                  </a:cubicBezTo>
                  <a:cubicBezTo>
                    <a:pt x="7433" y="3650"/>
                    <a:pt x="6592" y="3487"/>
                    <a:pt x="5751" y="3243"/>
                  </a:cubicBezTo>
                  <a:cubicBezTo>
                    <a:pt x="5751" y="2375"/>
                    <a:pt x="5860" y="1534"/>
                    <a:pt x="6050" y="693"/>
                  </a:cubicBezTo>
                  <a:cubicBezTo>
                    <a:pt x="6129" y="683"/>
                    <a:pt x="6212" y="677"/>
                    <a:pt x="6296" y="677"/>
                  </a:cubicBezTo>
                  <a:close/>
                  <a:moveTo>
                    <a:pt x="3066" y="3460"/>
                  </a:moveTo>
                  <a:cubicBezTo>
                    <a:pt x="3174" y="3487"/>
                    <a:pt x="3283" y="3487"/>
                    <a:pt x="3364" y="3514"/>
                  </a:cubicBezTo>
                  <a:lnTo>
                    <a:pt x="12586" y="5494"/>
                  </a:lnTo>
                  <a:cubicBezTo>
                    <a:pt x="12641" y="5521"/>
                    <a:pt x="12695" y="5548"/>
                    <a:pt x="12749" y="5575"/>
                  </a:cubicBezTo>
                  <a:cubicBezTo>
                    <a:pt x="12586" y="6335"/>
                    <a:pt x="12424" y="7121"/>
                    <a:pt x="12261" y="7908"/>
                  </a:cubicBezTo>
                  <a:cubicBezTo>
                    <a:pt x="8952" y="7474"/>
                    <a:pt x="5751" y="6850"/>
                    <a:pt x="2524" y="6335"/>
                  </a:cubicBezTo>
                  <a:cubicBezTo>
                    <a:pt x="2578" y="5358"/>
                    <a:pt x="2768" y="4382"/>
                    <a:pt x="3066" y="3460"/>
                  </a:cubicBezTo>
                  <a:close/>
                  <a:moveTo>
                    <a:pt x="5399" y="7610"/>
                  </a:moveTo>
                  <a:lnTo>
                    <a:pt x="9413" y="8261"/>
                  </a:lnTo>
                  <a:cubicBezTo>
                    <a:pt x="9440" y="8803"/>
                    <a:pt x="9223" y="9319"/>
                    <a:pt x="8843" y="9644"/>
                  </a:cubicBezTo>
                  <a:cubicBezTo>
                    <a:pt x="8708" y="9752"/>
                    <a:pt x="8545" y="9807"/>
                    <a:pt x="8382" y="9807"/>
                  </a:cubicBezTo>
                  <a:cubicBezTo>
                    <a:pt x="8295" y="9815"/>
                    <a:pt x="8207" y="9818"/>
                    <a:pt x="8121" y="9818"/>
                  </a:cubicBezTo>
                  <a:cubicBezTo>
                    <a:pt x="7911" y="9818"/>
                    <a:pt x="7706" y="9799"/>
                    <a:pt x="7514" y="9780"/>
                  </a:cubicBezTo>
                  <a:cubicBezTo>
                    <a:pt x="7107" y="9725"/>
                    <a:pt x="6728" y="9617"/>
                    <a:pt x="6375" y="9508"/>
                  </a:cubicBezTo>
                  <a:cubicBezTo>
                    <a:pt x="5589" y="9264"/>
                    <a:pt x="5236" y="8776"/>
                    <a:pt x="5344" y="7989"/>
                  </a:cubicBezTo>
                  <a:cubicBezTo>
                    <a:pt x="5372" y="7881"/>
                    <a:pt x="5399" y="7772"/>
                    <a:pt x="5399" y="7610"/>
                  </a:cubicBezTo>
                  <a:close/>
                  <a:moveTo>
                    <a:pt x="3717" y="7284"/>
                  </a:moveTo>
                  <a:lnTo>
                    <a:pt x="4639" y="7447"/>
                  </a:lnTo>
                  <a:lnTo>
                    <a:pt x="4639" y="8098"/>
                  </a:lnTo>
                  <a:cubicBezTo>
                    <a:pt x="4612" y="8505"/>
                    <a:pt x="4721" y="8912"/>
                    <a:pt x="4883" y="9264"/>
                  </a:cubicBezTo>
                  <a:cubicBezTo>
                    <a:pt x="5073" y="9644"/>
                    <a:pt x="5399" y="9915"/>
                    <a:pt x="5778" y="10078"/>
                  </a:cubicBezTo>
                  <a:cubicBezTo>
                    <a:pt x="6375" y="10322"/>
                    <a:pt x="6999" y="10485"/>
                    <a:pt x="7623" y="10539"/>
                  </a:cubicBezTo>
                  <a:cubicBezTo>
                    <a:pt x="7746" y="10550"/>
                    <a:pt x="7865" y="10557"/>
                    <a:pt x="7982" y="10557"/>
                  </a:cubicBezTo>
                  <a:cubicBezTo>
                    <a:pt x="8146" y="10557"/>
                    <a:pt x="8305" y="10544"/>
                    <a:pt x="8464" y="10512"/>
                  </a:cubicBezTo>
                  <a:cubicBezTo>
                    <a:pt x="9087" y="10403"/>
                    <a:pt x="9603" y="10024"/>
                    <a:pt x="9874" y="9454"/>
                  </a:cubicBezTo>
                  <a:cubicBezTo>
                    <a:pt x="10037" y="9102"/>
                    <a:pt x="10172" y="8776"/>
                    <a:pt x="10335" y="8423"/>
                  </a:cubicBezTo>
                  <a:lnTo>
                    <a:pt x="10552" y="8423"/>
                  </a:lnTo>
                  <a:cubicBezTo>
                    <a:pt x="10606" y="8423"/>
                    <a:pt x="10688" y="8451"/>
                    <a:pt x="10769" y="8478"/>
                  </a:cubicBezTo>
                  <a:cubicBezTo>
                    <a:pt x="10769" y="8532"/>
                    <a:pt x="10796" y="8586"/>
                    <a:pt x="10796" y="8640"/>
                  </a:cubicBezTo>
                  <a:cubicBezTo>
                    <a:pt x="10552" y="10241"/>
                    <a:pt x="10335" y="11868"/>
                    <a:pt x="10037" y="13441"/>
                  </a:cubicBezTo>
                  <a:cubicBezTo>
                    <a:pt x="9467" y="16452"/>
                    <a:pt x="8843" y="19463"/>
                    <a:pt x="8111" y="22446"/>
                  </a:cubicBezTo>
                  <a:cubicBezTo>
                    <a:pt x="7867" y="23558"/>
                    <a:pt x="7514" y="24643"/>
                    <a:pt x="7107" y="25728"/>
                  </a:cubicBezTo>
                  <a:cubicBezTo>
                    <a:pt x="6890" y="26271"/>
                    <a:pt x="6619" y="26813"/>
                    <a:pt x="6321" y="27302"/>
                  </a:cubicBezTo>
                  <a:cubicBezTo>
                    <a:pt x="5968" y="27925"/>
                    <a:pt x="5317" y="28332"/>
                    <a:pt x="4585" y="28359"/>
                  </a:cubicBezTo>
                  <a:cubicBezTo>
                    <a:pt x="4487" y="28369"/>
                    <a:pt x="4389" y="28374"/>
                    <a:pt x="4291" y="28374"/>
                  </a:cubicBezTo>
                  <a:cubicBezTo>
                    <a:pt x="3545" y="28374"/>
                    <a:pt x="2800" y="28103"/>
                    <a:pt x="2225" y="27600"/>
                  </a:cubicBezTo>
                  <a:cubicBezTo>
                    <a:pt x="1873" y="27329"/>
                    <a:pt x="1628" y="26976"/>
                    <a:pt x="1466" y="26596"/>
                  </a:cubicBezTo>
                  <a:cubicBezTo>
                    <a:pt x="1357" y="26271"/>
                    <a:pt x="1249" y="25973"/>
                    <a:pt x="1140" y="25647"/>
                  </a:cubicBezTo>
                  <a:cubicBezTo>
                    <a:pt x="788" y="24698"/>
                    <a:pt x="706" y="23667"/>
                    <a:pt x="869" y="22636"/>
                  </a:cubicBezTo>
                  <a:cubicBezTo>
                    <a:pt x="1059" y="21253"/>
                    <a:pt x="1276" y="19897"/>
                    <a:pt x="1493" y="18541"/>
                  </a:cubicBezTo>
                  <a:cubicBezTo>
                    <a:pt x="2117" y="14906"/>
                    <a:pt x="2822" y="11271"/>
                    <a:pt x="3608" y="7664"/>
                  </a:cubicBezTo>
                  <a:cubicBezTo>
                    <a:pt x="3636" y="7555"/>
                    <a:pt x="3663" y="7447"/>
                    <a:pt x="3717" y="7284"/>
                  </a:cubicBezTo>
                  <a:close/>
                  <a:moveTo>
                    <a:pt x="6085" y="1"/>
                  </a:moveTo>
                  <a:cubicBezTo>
                    <a:pt x="5779" y="1"/>
                    <a:pt x="5501" y="248"/>
                    <a:pt x="5453" y="558"/>
                  </a:cubicBezTo>
                  <a:cubicBezTo>
                    <a:pt x="5399" y="693"/>
                    <a:pt x="5372" y="802"/>
                    <a:pt x="5372" y="937"/>
                  </a:cubicBezTo>
                  <a:cubicBezTo>
                    <a:pt x="5290" y="1561"/>
                    <a:pt x="5182" y="2185"/>
                    <a:pt x="5100" y="2809"/>
                  </a:cubicBezTo>
                  <a:cubicBezTo>
                    <a:pt x="5073" y="2890"/>
                    <a:pt x="5046" y="2999"/>
                    <a:pt x="5019" y="3107"/>
                  </a:cubicBezTo>
                  <a:cubicBezTo>
                    <a:pt x="4422" y="2972"/>
                    <a:pt x="3853" y="2863"/>
                    <a:pt x="3283" y="2755"/>
                  </a:cubicBezTo>
                  <a:cubicBezTo>
                    <a:pt x="3126" y="2729"/>
                    <a:pt x="2998" y="2714"/>
                    <a:pt x="2892" y="2714"/>
                  </a:cubicBezTo>
                  <a:cubicBezTo>
                    <a:pt x="2541" y="2714"/>
                    <a:pt x="2432" y="2878"/>
                    <a:pt x="2307" y="3378"/>
                  </a:cubicBezTo>
                  <a:cubicBezTo>
                    <a:pt x="2117" y="4165"/>
                    <a:pt x="1981" y="4952"/>
                    <a:pt x="1818" y="5765"/>
                  </a:cubicBezTo>
                  <a:cubicBezTo>
                    <a:pt x="1791" y="5955"/>
                    <a:pt x="1764" y="6118"/>
                    <a:pt x="1764" y="6308"/>
                  </a:cubicBezTo>
                  <a:cubicBezTo>
                    <a:pt x="1737" y="6742"/>
                    <a:pt x="1873" y="6904"/>
                    <a:pt x="2307" y="7013"/>
                  </a:cubicBezTo>
                  <a:cubicBezTo>
                    <a:pt x="2496" y="7067"/>
                    <a:pt x="2713" y="7094"/>
                    <a:pt x="2985" y="7149"/>
                  </a:cubicBezTo>
                  <a:cubicBezTo>
                    <a:pt x="2822" y="7881"/>
                    <a:pt x="2659" y="8559"/>
                    <a:pt x="2524" y="9210"/>
                  </a:cubicBezTo>
                  <a:cubicBezTo>
                    <a:pt x="1764" y="12899"/>
                    <a:pt x="1059" y="16588"/>
                    <a:pt x="435" y="20304"/>
                  </a:cubicBezTo>
                  <a:cubicBezTo>
                    <a:pt x="299" y="21226"/>
                    <a:pt x="164" y="22175"/>
                    <a:pt x="109" y="23097"/>
                  </a:cubicBezTo>
                  <a:cubicBezTo>
                    <a:pt x="1" y="24426"/>
                    <a:pt x="218" y="25756"/>
                    <a:pt x="815" y="26922"/>
                  </a:cubicBezTo>
                  <a:cubicBezTo>
                    <a:pt x="1167" y="27708"/>
                    <a:pt x="1791" y="28332"/>
                    <a:pt x="2578" y="28685"/>
                  </a:cubicBezTo>
                  <a:cubicBezTo>
                    <a:pt x="3012" y="28875"/>
                    <a:pt x="3473" y="29010"/>
                    <a:pt x="3961" y="29092"/>
                  </a:cubicBezTo>
                  <a:cubicBezTo>
                    <a:pt x="4128" y="29121"/>
                    <a:pt x="4295" y="29136"/>
                    <a:pt x="4460" y="29136"/>
                  </a:cubicBezTo>
                  <a:cubicBezTo>
                    <a:pt x="5504" y="29136"/>
                    <a:pt x="6484" y="28560"/>
                    <a:pt x="6999" y="27600"/>
                  </a:cubicBezTo>
                  <a:cubicBezTo>
                    <a:pt x="7379" y="26949"/>
                    <a:pt x="7677" y="26271"/>
                    <a:pt x="7948" y="25539"/>
                  </a:cubicBezTo>
                  <a:cubicBezTo>
                    <a:pt x="8355" y="24291"/>
                    <a:pt x="8735" y="23016"/>
                    <a:pt x="9033" y="21714"/>
                  </a:cubicBezTo>
                  <a:cubicBezTo>
                    <a:pt x="10064" y="17537"/>
                    <a:pt x="10905" y="13306"/>
                    <a:pt x="11529" y="9047"/>
                  </a:cubicBezTo>
                  <a:cubicBezTo>
                    <a:pt x="11529" y="8912"/>
                    <a:pt x="11583" y="8776"/>
                    <a:pt x="11610" y="8613"/>
                  </a:cubicBezTo>
                  <a:cubicBezTo>
                    <a:pt x="11791" y="8613"/>
                    <a:pt x="11960" y="8625"/>
                    <a:pt x="12116" y="8625"/>
                  </a:cubicBezTo>
                  <a:cubicBezTo>
                    <a:pt x="12195" y="8625"/>
                    <a:pt x="12270" y="8622"/>
                    <a:pt x="12342" y="8613"/>
                  </a:cubicBezTo>
                  <a:cubicBezTo>
                    <a:pt x="12803" y="8586"/>
                    <a:pt x="12885" y="8532"/>
                    <a:pt x="12966" y="8071"/>
                  </a:cubicBezTo>
                  <a:cubicBezTo>
                    <a:pt x="13156" y="7257"/>
                    <a:pt x="13319" y="6443"/>
                    <a:pt x="13482" y="5630"/>
                  </a:cubicBezTo>
                  <a:cubicBezTo>
                    <a:pt x="13590" y="5223"/>
                    <a:pt x="13509" y="5114"/>
                    <a:pt x="13129" y="4952"/>
                  </a:cubicBezTo>
                  <a:cubicBezTo>
                    <a:pt x="12831" y="4843"/>
                    <a:pt x="12478" y="4762"/>
                    <a:pt x="12180" y="4680"/>
                  </a:cubicBezTo>
                  <a:lnTo>
                    <a:pt x="11637" y="4518"/>
                  </a:lnTo>
                  <a:cubicBezTo>
                    <a:pt x="11691" y="4273"/>
                    <a:pt x="11746" y="4084"/>
                    <a:pt x="11800" y="3894"/>
                  </a:cubicBezTo>
                  <a:cubicBezTo>
                    <a:pt x="11936" y="3351"/>
                    <a:pt x="12098" y="2809"/>
                    <a:pt x="12234" y="2239"/>
                  </a:cubicBezTo>
                  <a:cubicBezTo>
                    <a:pt x="12315" y="1859"/>
                    <a:pt x="12207" y="1697"/>
                    <a:pt x="11881" y="1534"/>
                  </a:cubicBezTo>
                  <a:cubicBezTo>
                    <a:pt x="11746" y="1453"/>
                    <a:pt x="11610" y="1398"/>
                    <a:pt x="11474" y="1371"/>
                  </a:cubicBezTo>
                  <a:cubicBezTo>
                    <a:pt x="10145" y="964"/>
                    <a:pt x="8816" y="558"/>
                    <a:pt x="7487" y="205"/>
                  </a:cubicBezTo>
                  <a:cubicBezTo>
                    <a:pt x="7053" y="96"/>
                    <a:pt x="6646" y="42"/>
                    <a:pt x="6212" y="15"/>
                  </a:cubicBezTo>
                  <a:cubicBezTo>
                    <a:pt x="6170" y="5"/>
                    <a:pt x="6127" y="1"/>
                    <a:pt x="608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46"/>
            <p:cNvSpPr/>
            <p:nvPr/>
          </p:nvSpPr>
          <p:spPr>
            <a:xfrm>
              <a:off x="7959625" y="412888"/>
              <a:ext cx="252275" cy="527250"/>
            </a:xfrm>
            <a:custGeom>
              <a:avLst/>
              <a:gdLst/>
              <a:ahLst/>
              <a:cxnLst/>
              <a:rect l="l" t="t" r="r" b="b"/>
              <a:pathLst>
                <a:path w="10091" h="21090" extrusionOk="0">
                  <a:moveTo>
                    <a:pt x="3011" y="0"/>
                  </a:moveTo>
                  <a:cubicBezTo>
                    <a:pt x="2957" y="163"/>
                    <a:pt x="2930" y="271"/>
                    <a:pt x="2902" y="380"/>
                  </a:cubicBezTo>
                  <a:cubicBezTo>
                    <a:pt x="2116" y="3987"/>
                    <a:pt x="1411" y="7622"/>
                    <a:pt x="787" y="11257"/>
                  </a:cubicBezTo>
                  <a:cubicBezTo>
                    <a:pt x="570" y="12613"/>
                    <a:pt x="353" y="13969"/>
                    <a:pt x="163" y="15352"/>
                  </a:cubicBezTo>
                  <a:cubicBezTo>
                    <a:pt x="0" y="16383"/>
                    <a:pt x="82" y="17414"/>
                    <a:pt x="434" y="18363"/>
                  </a:cubicBezTo>
                  <a:cubicBezTo>
                    <a:pt x="543" y="18689"/>
                    <a:pt x="651" y="18987"/>
                    <a:pt x="760" y="19312"/>
                  </a:cubicBezTo>
                  <a:cubicBezTo>
                    <a:pt x="922" y="19692"/>
                    <a:pt x="1167" y="20045"/>
                    <a:pt x="1519" y="20316"/>
                  </a:cubicBezTo>
                  <a:cubicBezTo>
                    <a:pt x="2094" y="20819"/>
                    <a:pt x="2839" y="21090"/>
                    <a:pt x="3585" y="21090"/>
                  </a:cubicBezTo>
                  <a:cubicBezTo>
                    <a:pt x="3683" y="21090"/>
                    <a:pt x="3781" y="21085"/>
                    <a:pt x="3879" y="21075"/>
                  </a:cubicBezTo>
                  <a:cubicBezTo>
                    <a:pt x="4611" y="21048"/>
                    <a:pt x="5262" y="20641"/>
                    <a:pt x="5615" y="20018"/>
                  </a:cubicBezTo>
                  <a:cubicBezTo>
                    <a:pt x="5913" y="19529"/>
                    <a:pt x="6184" y="18987"/>
                    <a:pt x="6401" y="18444"/>
                  </a:cubicBezTo>
                  <a:cubicBezTo>
                    <a:pt x="6808" y="17359"/>
                    <a:pt x="7161" y="16274"/>
                    <a:pt x="7405" y="15162"/>
                  </a:cubicBezTo>
                  <a:cubicBezTo>
                    <a:pt x="8137" y="12179"/>
                    <a:pt x="8761" y="9168"/>
                    <a:pt x="9331" y="6157"/>
                  </a:cubicBezTo>
                  <a:cubicBezTo>
                    <a:pt x="9629" y="4584"/>
                    <a:pt x="9846" y="2957"/>
                    <a:pt x="10090" y="1356"/>
                  </a:cubicBezTo>
                  <a:cubicBezTo>
                    <a:pt x="10090" y="1302"/>
                    <a:pt x="10063" y="1248"/>
                    <a:pt x="10063" y="1194"/>
                  </a:cubicBezTo>
                  <a:cubicBezTo>
                    <a:pt x="9982" y="1167"/>
                    <a:pt x="9900" y="1139"/>
                    <a:pt x="9846" y="1139"/>
                  </a:cubicBezTo>
                  <a:lnTo>
                    <a:pt x="9629" y="1139"/>
                  </a:lnTo>
                  <a:cubicBezTo>
                    <a:pt x="9466" y="1492"/>
                    <a:pt x="9331" y="1818"/>
                    <a:pt x="9168" y="2170"/>
                  </a:cubicBezTo>
                  <a:cubicBezTo>
                    <a:pt x="8897" y="2740"/>
                    <a:pt x="8381" y="3119"/>
                    <a:pt x="7758" y="3228"/>
                  </a:cubicBezTo>
                  <a:cubicBezTo>
                    <a:pt x="7599" y="3260"/>
                    <a:pt x="7440" y="3273"/>
                    <a:pt x="7276" y="3273"/>
                  </a:cubicBezTo>
                  <a:cubicBezTo>
                    <a:pt x="7159" y="3273"/>
                    <a:pt x="7040" y="3266"/>
                    <a:pt x="6917" y="3255"/>
                  </a:cubicBezTo>
                  <a:cubicBezTo>
                    <a:pt x="6293" y="3201"/>
                    <a:pt x="5669" y="3038"/>
                    <a:pt x="5072" y="2794"/>
                  </a:cubicBezTo>
                  <a:cubicBezTo>
                    <a:pt x="4693" y="2631"/>
                    <a:pt x="4367" y="2360"/>
                    <a:pt x="4177" y="1980"/>
                  </a:cubicBezTo>
                  <a:cubicBezTo>
                    <a:pt x="4015" y="1628"/>
                    <a:pt x="3906" y="1221"/>
                    <a:pt x="3933" y="814"/>
                  </a:cubicBezTo>
                  <a:lnTo>
                    <a:pt x="3933" y="163"/>
                  </a:lnTo>
                  <a:lnTo>
                    <a:pt x="3011" y="0"/>
                  </a:ln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46"/>
            <p:cNvSpPr/>
            <p:nvPr/>
          </p:nvSpPr>
          <p:spPr>
            <a:xfrm>
              <a:off x="8005050" y="317263"/>
              <a:ext cx="255675" cy="110550"/>
            </a:xfrm>
            <a:custGeom>
              <a:avLst/>
              <a:gdLst/>
              <a:ahLst/>
              <a:cxnLst/>
              <a:rect l="l" t="t" r="r" b="b"/>
              <a:pathLst>
                <a:path w="10227" h="4422" extrusionOk="0">
                  <a:moveTo>
                    <a:pt x="543" y="1"/>
                  </a:moveTo>
                  <a:cubicBezTo>
                    <a:pt x="245" y="923"/>
                    <a:pt x="55" y="1872"/>
                    <a:pt x="1" y="2849"/>
                  </a:cubicBezTo>
                  <a:cubicBezTo>
                    <a:pt x="3228" y="3391"/>
                    <a:pt x="6429" y="4015"/>
                    <a:pt x="9738" y="4422"/>
                  </a:cubicBezTo>
                  <a:cubicBezTo>
                    <a:pt x="9901" y="3662"/>
                    <a:pt x="10063" y="2876"/>
                    <a:pt x="10226" y="2116"/>
                  </a:cubicBezTo>
                  <a:cubicBezTo>
                    <a:pt x="10172" y="2062"/>
                    <a:pt x="10118" y="2035"/>
                    <a:pt x="10063" y="2035"/>
                  </a:cubicBezTo>
                  <a:lnTo>
                    <a:pt x="841" y="28"/>
                  </a:lnTo>
                  <a:cubicBezTo>
                    <a:pt x="760" y="28"/>
                    <a:pt x="651" y="1"/>
                    <a:pt x="543" y="1"/>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46"/>
            <p:cNvSpPr/>
            <p:nvPr/>
          </p:nvSpPr>
          <p:spPr>
            <a:xfrm>
              <a:off x="8085750" y="247363"/>
              <a:ext cx="146500" cy="92300"/>
            </a:xfrm>
            <a:custGeom>
              <a:avLst/>
              <a:gdLst/>
              <a:ahLst/>
              <a:cxnLst/>
              <a:rect l="l" t="t" r="r" b="b"/>
              <a:pathLst>
                <a:path w="5860" h="3692" extrusionOk="0">
                  <a:moveTo>
                    <a:pt x="556" y="1"/>
                  </a:moveTo>
                  <a:cubicBezTo>
                    <a:pt x="468" y="1"/>
                    <a:pt x="382" y="9"/>
                    <a:pt x="299" y="30"/>
                  </a:cubicBezTo>
                  <a:cubicBezTo>
                    <a:pt x="109" y="871"/>
                    <a:pt x="0" y="1712"/>
                    <a:pt x="0" y="2580"/>
                  </a:cubicBezTo>
                  <a:cubicBezTo>
                    <a:pt x="841" y="2797"/>
                    <a:pt x="1682" y="2960"/>
                    <a:pt x="2550" y="3149"/>
                  </a:cubicBezTo>
                  <a:cubicBezTo>
                    <a:pt x="3391" y="3366"/>
                    <a:pt x="4259" y="3556"/>
                    <a:pt x="5127" y="3692"/>
                  </a:cubicBezTo>
                  <a:cubicBezTo>
                    <a:pt x="5425" y="2932"/>
                    <a:pt x="5642" y="2227"/>
                    <a:pt x="5859" y="1468"/>
                  </a:cubicBezTo>
                  <a:cubicBezTo>
                    <a:pt x="5642" y="1386"/>
                    <a:pt x="5452" y="1305"/>
                    <a:pt x="5262" y="1251"/>
                  </a:cubicBezTo>
                  <a:cubicBezTo>
                    <a:pt x="4340" y="979"/>
                    <a:pt x="3418" y="681"/>
                    <a:pt x="2496" y="437"/>
                  </a:cubicBezTo>
                  <a:cubicBezTo>
                    <a:pt x="2007" y="301"/>
                    <a:pt x="1492" y="166"/>
                    <a:pt x="977" y="57"/>
                  </a:cubicBezTo>
                  <a:cubicBezTo>
                    <a:pt x="843" y="24"/>
                    <a:pt x="698" y="1"/>
                    <a:pt x="55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46"/>
            <p:cNvSpPr/>
            <p:nvPr/>
          </p:nvSpPr>
          <p:spPr>
            <a:xfrm>
              <a:off x="8072850" y="420338"/>
              <a:ext cx="105825" cy="55625"/>
            </a:xfrm>
            <a:custGeom>
              <a:avLst/>
              <a:gdLst/>
              <a:ahLst/>
              <a:cxnLst/>
              <a:rect l="l" t="t" r="r" b="b"/>
              <a:pathLst>
                <a:path w="4233" h="2225" extrusionOk="0">
                  <a:moveTo>
                    <a:pt x="164" y="1"/>
                  </a:moveTo>
                  <a:cubicBezTo>
                    <a:pt x="164" y="163"/>
                    <a:pt x="137" y="272"/>
                    <a:pt x="137" y="380"/>
                  </a:cubicBezTo>
                  <a:cubicBezTo>
                    <a:pt x="1" y="1194"/>
                    <a:pt x="354" y="1655"/>
                    <a:pt x="1140" y="1926"/>
                  </a:cubicBezTo>
                  <a:cubicBezTo>
                    <a:pt x="1520" y="2035"/>
                    <a:pt x="1900" y="2116"/>
                    <a:pt x="2279" y="2170"/>
                  </a:cubicBezTo>
                  <a:cubicBezTo>
                    <a:pt x="2551" y="2225"/>
                    <a:pt x="2849" y="2225"/>
                    <a:pt x="3147" y="2225"/>
                  </a:cubicBezTo>
                  <a:cubicBezTo>
                    <a:pt x="3310" y="2225"/>
                    <a:pt x="3473" y="2143"/>
                    <a:pt x="3608" y="2062"/>
                  </a:cubicBezTo>
                  <a:cubicBezTo>
                    <a:pt x="4015" y="1709"/>
                    <a:pt x="4232" y="1194"/>
                    <a:pt x="4178" y="679"/>
                  </a:cubicBezTo>
                  <a:lnTo>
                    <a:pt x="164" y="1"/>
                  </a:ln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46"/>
            <p:cNvSpPr/>
            <p:nvPr/>
          </p:nvSpPr>
          <p:spPr>
            <a:xfrm>
              <a:off x="7996225" y="633688"/>
              <a:ext cx="145150" cy="267025"/>
            </a:xfrm>
            <a:custGeom>
              <a:avLst/>
              <a:gdLst/>
              <a:ahLst/>
              <a:cxnLst/>
              <a:rect l="l" t="t" r="r" b="b"/>
              <a:pathLst>
                <a:path w="5806" h="10681" extrusionOk="0">
                  <a:moveTo>
                    <a:pt x="3182" y="0"/>
                  </a:moveTo>
                  <a:cubicBezTo>
                    <a:pt x="3050" y="0"/>
                    <a:pt x="2917" y="31"/>
                    <a:pt x="2795" y="92"/>
                  </a:cubicBezTo>
                  <a:cubicBezTo>
                    <a:pt x="2740" y="119"/>
                    <a:pt x="2659" y="146"/>
                    <a:pt x="2605" y="173"/>
                  </a:cubicBezTo>
                  <a:cubicBezTo>
                    <a:pt x="2374" y="268"/>
                    <a:pt x="2137" y="316"/>
                    <a:pt x="1900" y="316"/>
                  </a:cubicBezTo>
                  <a:cubicBezTo>
                    <a:pt x="1662" y="316"/>
                    <a:pt x="1425" y="268"/>
                    <a:pt x="1194" y="173"/>
                  </a:cubicBezTo>
                  <a:cubicBezTo>
                    <a:pt x="1086" y="146"/>
                    <a:pt x="977" y="119"/>
                    <a:pt x="869" y="92"/>
                  </a:cubicBezTo>
                  <a:cubicBezTo>
                    <a:pt x="652" y="1801"/>
                    <a:pt x="408" y="3428"/>
                    <a:pt x="191" y="5056"/>
                  </a:cubicBezTo>
                  <a:cubicBezTo>
                    <a:pt x="28" y="6168"/>
                    <a:pt x="1" y="7334"/>
                    <a:pt x="82" y="8473"/>
                  </a:cubicBezTo>
                  <a:cubicBezTo>
                    <a:pt x="109" y="8961"/>
                    <a:pt x="272" y="9450"/>
                    <a:pt x="571" y="9857"/>
                  </a:cubicBezTo>
                  <a:cubicBezTo>
                    <a:pt x="842" y="10236"/>
                    <a:pt x="1249" y="10507"/>
                    <a:pt x="1683" y="10616"/>
                  </a:cubicBezTo>
                  <a:cubicBezTo>
                    <a:pt x="1804" y="10659"/>
                    <a:pt x="1930" y="10680"/>
                    <a:pt x="2056" y="10680"/>
                  </a:cubicBezTo>
                  <a:cubicBezTo>
                    <a:pt x="2325" y="10680"/>
                    <a:pt x="2591" y="10584"/>
                    <a:pt x="2795" y="10399"/>
                  </a:cubicBezTo>
                  <a:cubicBezTo>
                    <a:pt x="3039" y="10209"/>
                    <a:pt x="3256" y="9965"/>
                    <a:pt x="3446" y="9721"/>
                  </a:cubicBezTo>
                  <a:cubicBezTo>
                    <a:pt x="3907" y="9070"/>
                    <a:pt x="4232" y="8338"/>
                    <a:pt x="4449" y="7578"/>
                  </a:cubicBezTo>
                  <a:cubicBezTo>
                    <a:pt x="4585" y="7171"/>
                    <a:pt x="4693" y="6764"/>
                    <a:pt x="4802" y="6330"/>
                  </a:cubicBezTo>
                  <a:cubicBezTo>
                    <a:pt x="5236" y="4649"/>
                    <a:pt x="5561" y="2913"/>
                    <a:pt x="5751" y="1177"/>
                  </a:cubicBezTo>
                  <a:cubicBezTo>
                    <a:pt x="5805" y="1014"/>
                    <a:pt x="5805" y="824"/>
                    <a:pt x="5751" y="662"/>
                  </a:cubicBezTo>
                  <a:cubicBezTo>
                    <a:pt x="5738" y="648"/>
                    <a:pt x="5724" y="641"/>
                    <a:pt x="5710" y="641"/>
                  </a:cubicBezTo>
                  <a:cubicBezTo>
                    <a:pt x="5697" y="641"/>
                    <a:pt x="5683" y="648"/>
                    <a:pt x="5670" y="662"/>
                  </a:cubicBezTo>
                  <a:cubicBezTo>
                    <a:pt x="5616" y="662"/>
                    <a:pt x="5561" y="662"/>
                    <a:pt x="5507" y="689"/>
                  </a:cubicBezTo>
                  <a:cubicBezTo>
                    <a:pt x="5324" y="776"/>
                    <a:pt x="5130" y="818"/>
                    <a:pt x="4938" y="818"/>
                  </a:cubicBezTo>
                  <a:cubicBezTo>
                    <a:pt x="4591" y="818"/>
                    <a:pt x="4250" y="679"/>
                    <a:pt x="3988" y="417"/>
                  </a:cubicBezTo>
                  <a:lnTo>
                    <a:pt x="3771" y="255"/>
                  </a:lnTo>
                  <a:cubicBezTo>
                    <a:pt x="3619" y="85"/>
                    <a:pt x="3402" y="0"/>
                    <a:pt x="31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46"/>
            <p:cNvSpPr/>
            <p:nvPr/>
          </p:nvSpPr>
          <p:spPr>
            <a:xfrm>
              <a:off x="7980650" y="616438"/>
              <a:ext cx="175650" cy="299425"/>
            </a:xfrm>
            <a:custGeom>
              <a:avLst/>
              <a:gdLst/>
              <a:ahLst/>
              <a:cxnLst/>
              <a:rect l="l" t="t" r="r" b="b"/>
              <a:pathLst>
                <a:path w="7026" h="11977" extrusionOk="0">
                  <a:moveTo>
                    <a:pt x="3805" y="690"/>
                  </a:moveTo>
                  <a:cubicBezTo>
                    <a:pt x="4025" y="690"/>
                    <a:pt x="4242" y="775"/>
                    <a:pt x="4394" y="945"/>
                  </a:cubicBezTo>
                  <a:lnTo>
                    <a:pt x="4611" y="1107"/>
                  </a:lnTo>
                  <a:cubicBezTo>
                    <a:pt x="4873" y="1369"/>
                    <a:pt x="5214" y="1508"/>
                    <a:pt x="5561" y="1508"/>
                  </a:cubicBezTo>
                  <a:cubicBezTo>
                    <a:pt x="5753" y="1508"/>
                    <a:pt x="5947" y="1466"/>
                    <a:pt x="6130" y="1379"/>
                  </a:cubicBezTo>
                  <a:cubicBezTo>
                    <a:pt x="6184" y="1352"/>
                    <a:pt x="6239" y="1352"/>
                    <a:pt x="6293" y="1352"/>
                  </a:cubicBezTo>
                  <a:cubicBezTo>
                    <a:pt x="6306" y="1338"/>
                    <a:pt x="6320" y="1331"/>
                    <a:pt x="6333" y="1331"/>
                  </a:cubicBezTo>
                  <a:cubicBezTo>
                    <a:pt x="6347" y="1331"/>
                    <a:pt x="6361" y="1338"/>
                    <a:pt x="6374" y="1352"/>
                  </a:cubicBezTo>
                  <a:cubicBezTo>
                    <a:pt x="6428" y="1514"/>
                    <a:pt x="6428" y="1704"/>
                    <a:pt x="6374" y="1867"/>
                  </a:cubicBezTo>
                  <a:cubicBezTo>
                    <a:pt x="6184" y="3603"/>
                    <a:pt x="5859" y="5339"/>
                    <a:pt x="5425" y="7020"/>
                  </a:cubicBezTo>
                  <a:cubicBezTo>
                    <a:pt x="5316" y="7454"/>
                    <a:pt x="5208" y="7861"/>
                    <a:pt x="5072" y="8268"/>
                  </a:cubicBezTo>
                  <a:cubicBezTo>
                    <a:pt x="4855" y="9028"/>
                    <a:pt x="4530" y="9760"/>
                    <a:pt x="4069" y="10411"/>
                  </a:cubicBezTo>
                  <a:cubicBezTo>
                    <a:pt x="3879" y="10655"/>
                    <a:pt x="3662" y="10899"/>
                    <a:pt x="3418" y="11089"/>
                  </a:cubicBezTo>
                  <a:cubicBezTo>
                    <a:pt x="3214" y="11274"/>
                    <a:pt x="2961" y="11370"/>
                    <a:pt x="2700" y="11370"/>
                  </a:cubicBezTo>
                  <a:cubicBezTo>
                    <a:pt x="2578" y="11370"/>
                    <a:pt x="2454" y="11349"/>
                    <a:pt x="2333" y="11306"/>
                  </a:cubicBezTo>
                  <a:cubicBezTo>
                    <a:pt x="1872" y="11197"/>
                    <a:pt x="1465" y="10926"/>
                    <a:pt x="1194" y="10547"/>
                  </a:cubicBezTo>
                  <a:cubicBezTo>
                    <a:pt x="922" y="10140"/>
                    <a:pt x="732" y="9651"/>
                    <a:pt x="705" y="9163"/>
                  </a:cubicBezTo>
                  <a:cubicBezTo>
                    <a:pt x="624" y="8024"/>
                    <a:pt x="651" y="6858"/>
                    <a:pt x="814" y="5746"/>
                  </a:cubicBezTo>
                  <a:cubicBezTo>
                    <a:pt x="1031" y="4091"/>
                    <a:pt x="1275" y="2491"/>
                    <a:pt x="1492" y="782"/>
                  </a:cubicBezTo>
                  <a:cubicBezTo>
                    <a:pt x="1600" y="809"/>
                    <a:pt x="1709" y="836"/>
                    <a:pt x="1817" y="863"/>
                  </a:cubicBezTo>
                  <a:cubicBezTo>
                    <a:pt x="2048" y="958"/>
                    <a:pt x="2285" y="1006"/>
                    <a:pt x="2523" y="1006"/>
                  </a:cubicBezTo>
                  <a:cubicBezTo>
                    <a:pt x="2760" y="1006"/>
                    <a:pt x="2997" y="958"/>
                    <a:pt x="3228" y="863"/>
                  </a:cubicBezTo>
                  <a:cubicBezTo>
                    <a:pt x="3282" y="836"/>
                    <a:pt x="3363" y="809"/>
                    <a:pt x="3418" y="782"/>
                  </a:cubicBezTo>
                  <a:cubicBezTo>
                    <a:pt x="3540" y="721"/>
                    <a:pt x="3673" y="690"/>
                    <a:pt x="3805" y="690"/>
                  </a:cubicBezTo>
                  <a:close/>
                  <a:moveTo>
                    <a:pt x="3783" y="1"/>
                  </a:moveTo>
                  <a:cubicBezTo>
                    <a:pt x="3577" y="1"/>
                    <a:pt x="3369" y="44"/>
                    <a:pt x="3174" y="131"/>
                  </a:cubicBezTo>
                  <a:cubicBezTo>
                    <a:pt x="2952" y="264"/>
                    <a:pt x="2707" y="332"/>
                    <a:pt x="2459" y="332"/>
                  </a:cubicBezTo>
                  <a:cubicBezTo>
                    <a:pt x="2252" y="332"/>
                    <a:pt x="2042" y="284"/>
                    <a:pt x="1844" y="185"/>
                  </a:cubicBezTo>
                  <a:cubicBezTo>
                    <a:pt x="1817" y="158"/>
                    <a:pt x="1763" y="158"/>
                    <a:pt x="1682" y="158"/>
                  </a:cubicBezTo>
                  <a:cubicBezTo>
                    <a:pt x="1636" y="147"/>
                    <a:pt x="1590" y="142"/>
                    <a:pt x="1544" y="142"/>
                  </a:cubicBezTo>
                  <a:cubicBezTo>
                    <a:pt x="1242" y="142"/>
                    <a:pt x="969" y="367"/>
                    <a:pt x="922" y="673"/>
                  </a:cubicBezTo>
                  <a:cubicBezTo>
                    <a:pt x="895" y="728"/>
                    <a:pt x="868" y="782"/>
                    <a:pt x="868" y="836"/>
                  </a:cubicBezTo>
                  <a:cubicBezTo>
                    <a:pt x="434" y="2925"/>
                    <a:pt x="163" y="5068"/>
                    <a:pt x="27" y="7210"/>
                  </a:cubicBezTo>
                  <a:cubicBezTo>
                    <a:pt x="0" y="7807"/>
                    <a:pt x="27" y="8404"/>
                    <a:pt x="27" y="8892"/>
                  </a:cubicBezTo>
                  <a:cubicBezTo>
                    <a:pt x="136" y="9353"/>
                    <a:pt x="190" y="9679"/>
                    <a:pt x="298" y="9977"/>
                  </a:cubicBezTo>
                  <a:cubicBezTo>
                    <a:pt x="515" y="10682"/>
                    <a:pt x="977" y="11279"/>
                    <a:pt x="1600" y="11659"/>
                  </a:cubicBezTo>
                  <a:cubicBezTo>
                    <a:pt x="1921" y="11872"/>
                    <a:pt x="2288" y="11977"/>
                    <a:pt x="2655" y="11977"/>
                  </a:cubicBezTo>
                  <a:cubicBezTo>
                    <a:pt x="3125" y="11977"/>
                    <a:pt x="3594" y="11804"/>
                    <a:pt x="3960" y="11469"/>
                  </a:cubicBezTo>
                  <a:cubicBezTo>
                    <a:pt x="4177" y="11225"/>
                    <a:pt x="4394" y="11008"/>
                    <a:pt x="4584" y="10764"/>
                  </a:cubicBezTo>
                  <a:cubicBezTo>
                    <a:pt x="5018" y="10140"/>
                    <a:pt x="5343" y="9434"/>
                    <a:pt x="5560" y="8729"/>
                  </a:cubicBezTo>
                  <a:cubicBezTo>
                    <a:pt x="6266" y="6397"/>
                    <a:pt x="6754" y="4037"/>
                    <a:pt x="6998" y="1623"/>
                  </a:cubicBezTo>
                  <a:cubicBezTo>
                    <a:pt x="7025" y="1406"/>
                    <a:pt x="7025" y="1216"/>
                    <a:pt x="6998" y="1026"/>
                  </a:cubicBezTo>
                  <a:cubicBezTo>
                    <a:pt x="6998" y="715"/>
                    <a:pt x="6761" y="499"/>
                    <a:pt x="6491" y="499"/>
                  </a:cubicBezTo>
                  <a:cubicBezTo>
                    <a:pt x="6408" y="499"/>
                    <a:pt x="6322" y="520"/>
                    <a:pt x="6239" y="565"/>
                  </a:cubicBezTo>
                  <a:cubicBezTo>
                    <a:pt x="6103" y="592"/>
                    <a:pt x="5994" y="646"/>
                    <a:pt x="5886" y="701"/>
                  </a:cubicBezTo>
                  <a:cubicBezTo>
                    <a:pt x="5767" y="776"/>
                    <a:pt x="5636" y="813"/>
                    <a:pt x="5507" y="813"/>
                  </a:cubicBezTo>
                  <a:cubicBezTo>
                    <a:pt x="5311" y="813"/>
                    <a:pt x="5122" y="728"/>
                    <a:pt x="4991" y="565"/>
                  </a:cubicBezTo>
                  <a:cubicBezTo>
                    <a:pt x="4882" y="484"/>
                    <a:pt x="4774" y="375"/>
                    <a:pt x="4638" y="294"/>
                  </a:cubicBezTo>
                  <a:cubicBezTo>
                    <a:pt x="4394" y="98"/>
                    <a:pt x="4091" y="1"/>
                    <a:pt x="3783"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46"/>
            <p:cNvSpPr/>
            <p:nvPr/>
          </p:nvSpPr>
          <p:spPr>
            <a:xfrm>
              <a:off x="8014550" y="833313"/>
              <a:ext cx="66375" cy="34675"/>
            </a:xfrm>
            <a:custGeom>
              <a:avLst/>
              <a:gdLst/>
              <a:ahLst/>
              <a:cxnLst/>
              <a:rect l="l" t="t" r="r" b="b"/>
              <a:pathLst>
                <a:path w="2655" h="1387" extrusionOk="0">
                  <a:moveTo>
                    <a:pt x="325" y="1"/>
                  </a:moveTo>
                  <a:cubicBezTo>
                    <a:pt x="279" y="1"/>
                    <a:pt x="233" y="10"/>
                    <a:pt x="190" y="27"/>
                  </a:cubicBezTo>
                  <a:cubicBezTo>
                    <a:pt x="55" y="108"/>
                    <a:pt x="0" y="271"/>
                    <a:pt x="27" y="407"/>
                  </a:cubicBezTo>
                  <a:cubicBezTo>
                    <a:pt x="55" y="542"/>
                    <a:pt x="109" y="651"/>
                    <a:pt x="163" y="759"/>
                  </a:cubicBezTo>
                  <a:cubicBezTo>
                    <a:pt x="463" y="1234"/>
                    <a:pt x="923" y="1387"/>
                    <a:pt x="1439" y="1387"/>
                  </a:cubicBezTo>
                  <a:cubicBezTo>
                    <a:pt x="1484" y="1387"/>
                    <a:pt x="1528" y="1385"/>
                    <a:pt x="1573" y="1383"/>
                  </a:cubicBezTo>
                  <a:cubicBezTo>
                    <a:pt x="1818" y="1302"/>
                    <a:pt x="2062" y="1193"/>
                    <a:pt x="2306" y="1085"/>
                  </a:cubicBezTo>
                  <a:cubicBezTo>
                    <a:pt x="2496" y="976"/>
                    <a:pt x="2631" y="759"/>
                    <a:pt x="2631" y="542"/>
                  </a:cubicBezTo>
                  <a:cubicBezTo>
                    <a:pt x="2654" y="428"/>
                    <a:pt x="2580" y="313"/>
                    <a:pt x="2475" y="313"/>
                  </a:cubicBezTo>
                  <a:cubicBezTo>
                    <a:pt x="2456" y="313"/>
                    <a:pt x="2435" y="317"/>
                    <a:pt x="2414" y="325"/>
                  </a:cubicBezTo>
                  <a:cubicBezTo>
                    <a:pt x="2306" y="353"/>
                    <a:pt x="2197" y="407"/>
                    <a:pt x="2116" y="461"/>
                  </a:cubicBezTo>
                  <a:cubicBezTo>
                    <a:pt x="1872" y="542"/>
                    <a:pt x="1655" y="597"/>
                    <a:pt x="1438" y="651"/>
                  </a:cubicBezTo>
                  <a:cubicBezTo>
                    <a:pt x="1397" y="659"/>
                    <a:pt x="1357" y="663"/>
                    <a:pt x="1317" y="663"/>
                  </a:cubicBezTo>
                  <a:cubicBezTo>
                    <a:pt x="1089" y="663"/>
                    <a:pt x="875" y="537"/>
                    <a:pt x="760" y="353"/>
                  </a:cubicBezTo>
                  <a:cubicBezTo>
                    <a:pt x="705" y="271"/>
                    <a:pt x="651" y="190"/>
                    <a:pt x="597" y="136"/>
                  </a:cubicBezTo>
                  <a:cubicBezTo>
                    <a:pt x="523" y="43"/>
                    <a:pt x="423" y="1"/>
                    <a:pt x="32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46"/>
            <p:cNvSpPr/>
            <p:nvPr/>
          </p:nvSpPr>
          <p:spPr>
            <a:xfrm>
              <a:off x="8013200" y="787863"/>
              <a:ext cx="16975" cy="16300"/>
            </a:xfrm>
            <a:custGeom>
              <a:avLst/>
              <a:gdLst/>
              <a:ahLst/>
              <a:cxnLst/>
              <a:rect l="l" t="t" r="r" b="b"/>
              <a:pathLst>
                <a:path w="679" h="652" extrusionOk="0">
                  <a:moveTo>
                    <a:pt x="325" y="1"/>
                  </a:moveTo>
                  <a:cubicBezTo>
                    <a:pt x="136" y="28"/>
                    <a:pt x="0" y="218"/>
                    <a:pt x="27" y="408"/>
                  </a:cubicBezTo>
                  <a:cubicBezTo>
                    <a:pt x="54" y="543"/>
                    <a:pt x="190" y="652"/>
                    <a:pt x="325" y="652"/>
                  </a:cubicBezTo>
                  <a:cubicBezTo>
                    <a:pt x="515" y="652"/>
                    <a:pt x="678" y="489"/>
                    <a:pt x="651" y="299"/>
                  </a:cubicBezTo>
                  <a:cubicBezTo>
                    <a:pt x="651" y="136"/>
                    <a:pt x="488" y="1"/>
                    <a:pt x="32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46"/>
            <p:cNvSpPr/>
            <p:nvPr/>
          </p:nvSpPr>
          <p:spPr>
            <a:xfrm>
              <a:off x="8066350" y="799938"/>
              <a:ext cx="18750" cy="16925"/>
            </a:xfrm>
            <a:custGeom>
              <a:avLst/>
              <a:gdLst/>
              <a:ahLst/>
              <a:cxnLst/>
              <a:rect l="l" t="t" r="r" b="b"/>
              <a:pathLst>
                <a:path w="750" h="677" extrusionOk="0">
                  <a:moveTo>
                    <a:pt x="319" y="1"/>
                  </a:moveTo>
                  <a:cubicBezTo>
                    <a:pt x="1" y="1"/>
                    <a:pt x="49" y="677"/>
                    <a:pt x="356" y="677"/>
                  </a:cubicBezTo>
                  <a:cubicBezTo>
                    <a:pt x="385" y="677"/>
                    <a:pt x="417" y="670"/>
                    <a:pt x="451" y="657"/>
                  </a:cubicBezTo>
                  <a:cubicBezTo>
                    <a:pt x="641" y="630"/>
                    <a:pt x="749" y="440"/>
                    <a:pt x="722" y="250"/>
                  </a:cubicBezTo>
                  <a:cubicBezTo>
                    <a:pt x="695" y="87"/>
                    <a:pt x="532" y="6"/>
                    <a:pt x="369" y="6"/>
                  </a:cubicBezTo>
                  <a:cubicBezTo>
                    <a:pt x="352" y="2"/>
                    <a:pt x="335" y="1"/>
                    <a:pt x="319"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7" name="Google Shape;557;p46"/>
          <p:cNvGrpSpPr/>
          <p:nvPr/>
        </p:nvGrpSpPr>
        <p:grpSpPr>
          <a:xfrm>
            <a:off x="8424292" y="4284416"/>
            <a:ext cx="277437" cy="391513"/>
            <a:chOff x="8424292" y="4284416"/>
            <a:chExt cx="277437" cy="391513"/>
          </a:xfrm>
        </p:grpSpPr>
        <p:grpSp>
          <p:nvGrpSpPr>
            <p:cNvPr id="558" name="Google Shape;558;p46"/>
            <p:cNvGrpSpPr/>
            <p:nvPr/>
          </p:nvGrpSpPr>
          <p:grpSpPr>
            <a:xfrm>
              <a:off x="8424292" y="4480091"/>
              <a:ext cx="129879" cy="195839"/>
              <a:chOff x="7509313" y="3231788"/>
              <a:chExt cx="249575" cy="365575"/>
            </a:xfrm>
          </p:grpSpPr>
          <p:sp>
            <p:nvSpPr>
              <p:cNvPr id="559" name="Google Shape;559;p46"/>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6"/>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6"/>
              <p:cNvSpPr/>
              <p:nvPr/>
            </p:nvSpPr>
            <p:spPr>
              <a:xfrm>
                <a:off x="7560863" y="3329488"/>
                <a:ext cx="149200" cy="172950"/>
              </a:xfrm>
              <a:custGeom>
                <a:avLst/>
                <a:gdLst/>
                <a:ahLst/>
                <a:cxnLst/>
                <a:rect l="l" t="t" r="r" b="b"/>
                <a:pathLst>
                  <a:path w="5968" h="6918" extrusionOk="0">
                    <a:moveTo>
                      <a:pt x="2957" y="1"/>
                    </a:moveTo>
                    <a:cubicBezTo>
                      <a:pt x="2577" y="1764"/>
                      <a:pt x="1248" y="2713"/>
                      <a:pt x="0" y="3852"/>
                    </a:cubicBezTo>
                    <a:cubicBezTo>
                      <a:pt x="543" y="4178"/>
                      <a:pt x="977" y="4395"/>
                      <a:pt x="1356" y="4666"/>
                    </a:cubicBezTo>
                    <a:cubicBezTo>
                      <a:pt x="1763" y="4965"/>
                      <a:pt x="2116" y="5290"/>
                      <a:pt x="2441" y="5670"/>
                    </a:cubicBezTo>
                    <a:cubicBezTo>
                      <a:pt x="2767" y="6077"/>
                      <a:pt x="3065" y="6483"/>
                      <a:pt x="3309" y="6917"/>
                    </a:cubicBezTo>
                    <a:cubicBezTo>
                      <a:pt x="3770" y="5371"/>
                      <a:pt x="4774" y="4314"/>
                      <a:pt x="5967" y="3418"/>
                    </a:cubicBezTo>
                    <a:cubicBezTo>
                      <a:pt x="5371" y="2930"/>
                      <a:pt x="4801" y="2415"/>
                      <a:pt x="4259" y="1872"/>
                    </a:cubicBezTo>
                    <a:cubicBezTo>
                      <a:pt x="3770" y="1276"/>
                      <a:pt x="3336" y="652"/>
                      <a:pt x="29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2" name="Google Shape;562;p46"/>
            <p:cNvGrpSpPr/>
            <p:nvPr/>
          </p:nvGrpSpPr>
          <p:grpSpPr>
            <a:xfrm>
              <a:off x="8571875" y="4284416"/>
              <a:ext cx="129854" cy="195839"/>
              <a:chOff x="7509313" y="3231788"/>
              <a:chExt cx="249575" cy="365575"/>
            </a:xfrm>
          </p:grpSpPr>
          <p:sp>
            <p:nvSpPr>
              <p:cNvPr id="563" name="Google Shape;563;p46"/>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6"/>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6"/>
              <p:cNvSpPr/>
              <p:nvPr/>
            </p:nvSpPr>
            <p:spPr>
              <a:xfrm>
                <a:off x="7560863" y="3329488"/>
                <a:ext cx="149200" cy="172950"/>
              </a:xfrm>
              <a:custGeom>
                <a:avLst/>
                <a:gdLst/>
                <a:ahLst/>
                <a:cxnLst/>
                <a:rect l="l" t="t" r="r" b="b"/>
                <a:pathLst>
                  <a:path w="5968" h="6918" extrusionOk="0">
                    <a:moveTo>
                      <a:pt x="2957" y="1"/>
                    </a:moveTo>
                    <a:cubicBezTo>
                      <a:pt x="2577" y="1764"/>
                      <a:pt x="1248" y="2713"/>
                      <a:pt x="0" y="3852"/>
                    </a:cubicBezTo>
                    <a:cubicBezTo>
                      <a:pt x="543" y="4178"/>
                      <a:pt x="977" y="4395"/>
                      <a:pt x="1356" y="4666"/>
                    </a:cubicBezTo>
                    <a:cubicBezTo>
                      <a:pt x="1763" y="4965"/>
                      <a:pt x="2116" y="5290"/>
                      <a:pt x="2441" y="5670"/>
                    </a:cubicBezTo>
                    <a:cubicBezTo>
                      <a:pt x="2767" y="6077"/>
                      <a:pt x="3065" y="6483"/>
                      <a:pt x="3309" y="6917"/>
                    </a:cubicBezTo>
                    <a:cubicBezTo>
                      <a:pt x="3770" y="5371"/>
                      <a:pt x="4774" y="4314"/>
                      <a:pt x="5967" y="3418"/>
                    </a:cubicBezTo>
                    <a:cubicBezTo>
                      <a:pt x="5371" y="2930"/>
                      <a:pt x="4801" y="2415"/>
                      <a:pt x="4259" y="1872"/>
                    </a:cubicBezTo>
                    <a:cubicBezTo>
                      <a:pt x="3770" y="1276"/>
                      <a:pt x="3336" y="652"/>
                      <a:pt x="29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66" name="Google Shape;566;p46"/>
          <p:cNvGrpSpPr/>
          <p:nvPr/>
        </p:nvGrpSpPr>
        <p:grpSpPr>
          <a:xfrm rot="5973186">
            <a:off x="1583400" y="813978"/>
            <a:ext cx="525721" cy="428640"/>
            <a:chOff x="5426900" y="3064075"/>
            <a:chExt cx="281450" cy="229525"/>
          </a:xfrm>
        </p:grpSpPr>
        <p:sp>
          <p:nvSpPr>
            <p:cNvPr id="567" name="Google Shape;567;p46"/>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6"/>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6"/>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6"/>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6"/>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6"/>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6"/>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6"/>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6"/>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itle 1"/>
          <p:cNvSpPr>
            <a:spLocks noGrp="1"/>
          </p:cNvSpPr>
          <p:nvPr>
            <p:ph type="title" idx="3"/>
          </p:nvPr>
        </p:nvSpPr>
        <p:spPr/>
        <p:txBody>
          <a:bodyPr/>
          <a:lstStyle/>
          <a:p>
            <a:endParaRPr lang="en-US"/>
          </a:p>
        </p:txBody>
      </p:sp>
      <p:sp>
        <p:nvSpPr>
          <p:cNvPr id="4" name="Title 3"/>
          <p:cNvSpPr>
            <a:spLocks noGrp="1"/>
          </p:cNvSpPr>
          <p:nvPr>
            <p:ph type="title" idx="9"/>
          </p:nvPr>
        </p:nvSpPr>
        <p:spPr>
          <a:xfrm>
            <a:off x="412660" y="1606296"/>
            <a:ext cx="7704000" cy="420600"/>
          </a:xfrm>
        </p:spPr>
        <p:txBody>
          <a:bodyPr/>
          <a:lstStyle/>
          <a:p>
            <a:endParaRPr lang="en-US"/>
          </a:p>
        </p:txBody>
      </p:sp>
      <p:sp>
        <p:nvSpPr>
          <p:cNvPr id="8" name="Subtitle 7"/>
          <p:cNvSpPr>
            <a:spLocks noGrp="1"/>
          </p:cNvSpPr>
          <p:nvPr>
            <p:ph type="subTitle" idx="8"/>
          </p:nvPr>
        </p:nvSpPr>
        <p:spPr/>
        <p:txBody>
          <a:bodyPr/>
          <a:lstStyle/>
          <a:p>
            <a:endParaRPr lang="en-US"/>
          </a:p>
        </p:txBody>
      </p:sp>
      <p:sp>
        <p:nvSpPr>
          <p:cNvPr id="9" name="Subtitle 8"/>
          <p:cNvSpPr>
            <a:spLocks noGrp="1"/>
          </p:cNvSpPr>
          <p:nvPr>
            <p:ph type="subTitle" idx="15"/>
          </p:nvPr>
        </p:nvSpPr>
        <p:spPr/>
        <p:txBody>
          <a:bodyPr/>
          <a:lstStyle/>
          <a:p>
            <a:endParaRPr lang="en-US"/>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444"/>
        <p:cNvGrpSpPr/>
        <p:nvPr/>
      </p:nvGrpSpPr>
      <p:grpSpPr>
        <a:xfrm>
          <a:off x="0" y="0"/>
          <a:ext cx="0" cy="0"/>
          <a:chOff x="0" y="0"/>
          <a:chExt cx="0" cy="0"/>
        </a:xfrm>
      </p:grpSpPr>
      <p:sp>
        <p:nvSpPr>
          <p:cNvPr id="1449" name="Google Shape;1449;p62"/>
          <p:cNvSpPr txBox="1">
            <a:spLocks noGrp="1"/>
          </p:cNvSpPr>
          <p:nvPr>
            <p:ph type="title" idx="2"/>
          </p:nvPr>
        </p:nvSpPr>
        <p:spPr>
          <a:xfrm>
            <a:off x="166370" y="286385"/>
            <a:ext cx="8811895" cy="1936115"/>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US" altLang="en-GB" sz="2800" b="1" dirty="0" smtClean="0">
                <a:solidFill>
                  <a:schemeClr val="tx1">
                    <a:lumMod val="50000"/>
                  </a:schemeClr>
                </a:solidFill>
                <a:latin typeface="+mj-lt"/>
              </a:rPr>
              <a:t>D1,3: E HÃY QUAN SÁT BẢNG TUẦN HOÀN CHO BIẾT CÁC NGUYÊN TỐ KIM LOẠI Ở VỊ TRÍ NÀO?</a:t>
            </a:r>
            <a:r>
              <a:rPr lang="en-US" altLang="en-GB" sz="2800" b="1" dirty="0" smtClean="0">
                <a:solidFill>
                  <a:srgbClr val="FF0000"/>
                </a:solidFill>
                <a:latin typeface="+mj-lt"/>
              </a:rPr>
              <a:t> </a:t>
            </a:r>
            <a:r>
              <a:rPr lang="en-US" altLang="en-GB" sz="4000" b="1" dirty="0" smtClean="0">
                <a:solidFill>
                  <a:srgbClr val="FF0000"/>
                </a:solidFill>
                <a:latin typeface="+mj-lt"/>
              </a:rPr>
              <a:t> </a:t>
            </a:r>
          </a:p>
        </p:txBody>
      </p:sp>
      <p:grpSp>
        <p:nvGrpSpPr>
          <p:cNvPr id="1556" name="Google Shape;1556;p62"/>
          <p:cNvGrpSpPr/>
          <p:nvPr/>
        </p:nvGrpSpPr>
        <p:grpSpPr>
          <a:xfrm>
            <a:off x="7354970" y="3893189"/>
            <a:ext cx="234576" cy="353694"/>
            <a:chOff x="7509313" y="3231788"/>
            <a:chExt cx="249575" cy="365575"/>
          </a:xfrm>
        </p:grpSpPr>
        <p:sp>
          <p:nvSpPr>
            <p:cNvPr id="1557" name="Google Shape;1557;p62"/>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62"/>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62"/>
            <p:cNvSpPr/>
            <p:nvPr/>
          </p:nvSpPr>
          <p:spPr>
            <a:xfrm>
              <a:off x="7560863" y="3329488"/>
              <a:ext cx="149200" cy="172950"/>
            </a:xfrm>
            <a:custGeom>
              <a:avLst/>
              <a:gdLst/>
              <a:ahLst/>
              <a:cxnLst/>
              <a:rect l="l" t="t" r="r" b="b"/>
              <a:pathLst>
                <a:path w="5968" h="6918" extrusionOk="0">
                  <a:moveTo>
                    <a:pt x="2957" y="1"/>
                  </a:moveTo>
                  <a:cubicBezTo>
                    <a:pt x="2577" y="1764"/>
                    <a:pt x="1248" y="2713"/>
                    <a:pt x="0" y="3852"/>
                  </a:cubicBezTo>
                  <a:cubicBezTo>
                    <a:pt x="543" y="4178"/>
                    <a:pt x="977" y="4395"/>
                    <a:pt x="1356" y="4666"/>
                  </a:cubicBezTo>
                  <a:cubicBezTo>
                    <a:pt x="1763" y="4965"/>
                    <a:pt x="2116" y="5290"/>
                    <a:pt x="2441" y="5670"/>
                  </a:cubicBezTo>
                  <a:cubicBezTo>
                    <a:pt x="2767" y="6077"/>
                    <a:pt x="3065" y="6483"/>
                    <a:pt x="3309" y="6917"/>
                  </a:cubicBezTo>
                  <a:cubicBezTo>
                    <a:pt x="3770" y="5371"/>
                    <a:pt x="4774" y="4314"/>
                    <a:pt x="5967" y="3418"/>
                  </a:cubicBezTo>
                  <a:cubicBezTo>
                    <a:pt x="5371" y="2930"/>
                    <a:pt x="4801" y="2415"/>
                    <a:pt x="4259" y="1872"/>
                  </a:cubicBezTo>
                  <a:cubicBezTo>
                    <a:pt x="3770" y="1276"/>
                    <a:pt x="3336" y="652"/>
                    <a:pt x="295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Google Shape;1449;p62"/>
          <p:cNvSpPr txBox="1">
            <a:spLocks noGrp="1"/>
          </p:cNvSpPr>
          <p:nvPr/>
        </p:nvSpPr>
        <p:spPr>
          <a:xfrm>
            <a:off x="332105" y="2426335"/>
            <a:ext cx="8811895" cy="1936115"/>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R="0" lvl="0" algn="l" rtl="0">
              <a:lnSpc>
                <a:spcPct val="70000"/>
              </a:lnSpc>
              <a:spcBef>
                <a:spcPts val="0"/>
              </a:spcBef>
              <a:spcAft>
                <a:spcPts val="0"/>
              </a:spcAft>
              <a:buClr>
                <a:schemeClr val="dk1"/>
              </a:buClr>
              <a:buSzPts val="6000"/>
              <a:buFont typeface="Mali Medium" panose="00000600000000000000"/>
              <a:buNone/>
              <a:defRPr sz="7500" b="0" i="0" u="none" strike="noStrike" cap="none">
                <a:solidFill>
                  <a:schemeClr val="lt1"/>
                </a:solidFill>
                <a:latin typeface="Mali Medium" panose="00000600000000000000"/>
                <a:ea typeface="Mali Medium" panose="00000600000000000000"/>
                <a:cs typeface="Mali Medium" panose="00000600000000000000"/>
                <a:sym typeface="Mali Medium" panose="00000600000000000000"/>
              </a:defRPr>
            </a:lvl1pPr>
            <a:lvl2pPr marR="0" lvl="1" algn="ct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2pPr>
            <a:lvl3pPr marR="0" lvl="2" algn="ct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3pPr>
            <a:lvl4pPr marR="0" lvl="3" algn="ct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4pPr>
            <a:lvl5pPr marR="0" lvl="4" algn="ct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5pPr>
            <a:lvl6pPr marR="0" lvl="5" algn="ct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6pPr>
            <a:lvl7pPr marR="0" lvl="6" algn="ct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7pPr>
            <a:lvl8pPr marR="0" lvl="7" algn="ct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8pPr>
            <a:lvl9pPr marR="0" lvl="8" algn="ctr" rtl="0">
              <a:lnSpc>
                <a:spcPct val="70000"/>
              </a:lnSpc>
              <a:spcBef>
                <a:spcPts val="0"/>
              </a:spcBef>
              <a:spcAft>
                <a:spcPts val="0"/>
              </a:spcAft>
              <a:buClr>
                <a:schemeClr val="dk1"/>
              </a:buClr>
              <a:buSzPts val="6000"/>
              <a:buFont typeface="Single Day" charset="-127"/>
              <a:buNone/>
              <a:defRPr sz="6000" b="1" i="0" u="none" strike="noStrike" cap="none">
                <a:solidFill>
                  <a:schemeClr val="dk1"/>
                </a:solidFill>
                <a:latin typeface="Single Day" charset="-127"/>
                <a:ea typeface="Single Day" charset="-127"/>
                <a:cs typeface="Single Day" charset="-127"/>
                <a:sym typeface="Single Day" charset="-127"/>
              </a:defRPr>
            </a:lvl9pPr>
          </a:lstStyle>
          <a:p>
            <a:pPr marL="0" lvl="0" indent="0" algn="ctr" rtl="0">
              <a:lnSpc>
                <a:spcPct val="100000"/>
              </a:lnSpc>
              <a:spcBef>
                <a:spcPts val="0"/>
              </a:spcBef>
              <a:spcAft>
                <a:spcPts val="0"/>
              </a:spcAft>
              <a:buNone/>
            </a:pPr>
            <a:r>
              <a:rPr lang="en-US" altLang="en-GB" sz="2800" b="1" dirty="0" smtClean="0">
                <a:solidFill>
                  <a:schemeClr val="tx1"/>
                </a:solidFill>
                <a:latin typeface="+mj-lt"/>
              </a:rPr>
              <a:t>D 2,4: E HÃY QUAN SÁT BẢNG TUẦN HOÀN CHO BIẾT CÁC NGUYÊN TỐ PHI KIM Ở VỊ TRÍ NÀO?</a:t>
            </a:r>
            <a:r>
              <a:rPr lang="en-US" altLang="en-GB" sz="2800" b="1" dirty="0" smtClean="0">
                <a:solidFill>
                  <a:srgbClr val="FF0000"/>
                </a:solidFill>
                <a:latin typeface="+mj-lt"/>
              </a:rPr>
              <a:t> </a:t>
            </a:r>
            <a:r>
              <a:rPr lang="en-US" altLang="en-GB" sz="4000" b="1" dirty="0" smtClean="0">
                <a:solidFill>
                  <a:srgbClr val="FF0000"/>
                </a:solidFill>
                <a:latin typeface="+mj-lt"/>
              </a:rPr>
              <a:t> </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
        <p:nvSpPr>
          <p:cNvPr id="4" name="Multiply 3"/>
          <p:cNvSpPr/>
          <p:nvPr/>
        </p:nvSpPr>
        <p:spPr>
          <a:xfrm>
            <a:off x="121185" y="616945"/>
            <a:ext cx="440675" cy="462708"/>
          </a:xfrm>
          <a:prstGeom prst="mathMultiply">
            <a:avLst>
              <a:gd name="adj1" fmla="val 1602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287"/>
        <p:cNvGrpSpPr/>
        <p:nvPr/>
      </p:nvGrpSpPr>
      <p:grpSpPr>
        <a:xfrm>
          <a:off x="0" y="0"/>
          <a:ext cx="0" cy="0"/>
          <a:chOff x="0" y="0"/>
          <a:chExt cx="0" cy="0"/>
        </a:xfrm>
      </p:grpSpPr>
      <p:sp>
        <p:nvSpPr>
          <p:cNvPr id="1293" name="Google Shape;1293;p59"/>
          <p:cNvSpPr txBox="1">
            <a:spLocks noGrp="1"/>
          </p:cNvSpPr>
          <p:nvPr>
            <p:ph type="title"/>
          </p:nvPr>
        </p:nvSpPr>
        <p:spPr>
          <a:xfrm>
            <a:off x="918304" y="224569"/>
            <a:ext cx="7704000" cy="1097456"/>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GB" b="1" dirty="0" smtClean="0">
                <a:solidFill>
                  <a:schemeClr val="dk1"/>
                </a:solidFill>
                <a:latin typeface="+mj-lt"/>
              </a:rPr>
              <a:t>Các nguyên tố kim loại nhóm IA</a:t>
            </a:r>
            <a:br>
              <a:rPr lang="en-GB" b="1" dirty="0" smtClean="0">
                <a:solidFill>
                  <a:schemeClr val="dk1"/>
                </a:solidFill>
                <a:latin typeface="+mj-lt"/>
              </a:rPr>
            </a:br>
            <a:r>
              <a:rPr lang="en-GB" b="1" dirty="0" smtClean="0">
                <a:latin typeface="+mj-lt"/>
              </a:rPr>
              <a:t>(</a:t>
            </a:r>
            <a:r>
              <a:rPr lang="en-US" altLang="en-GB" b="1" dirty="0" smtClean="0">
                <a:latin typeface="+mj-lt"/>
              </a:rPr>
              <a:t>K</a:t>
            </a:r>
            <a:r>
              <a:rPr lang="en-GB" b="1" dirty="0" smtClean="0">
                <a:latin typeface="+mj-lt"/>
              </a:rPr>
              <a:t>im loại Kiềm)</a:t>
            </a:r>
            <a:endParaRPr b="1" dirty="0">
              <a:solidFill>
                <a:schemeClr val="accent3"/>
              </a:solidFill>
              <a:latin typeface="+mj-lt"/>
            </a:endParaRPr>
          </a:p>
        </p:txBody>
      </p:sp>
      <p:pic>
        <p:nvPicPr>
          <p:cNvPr id="7" name="Picture 6"/>
          <p:cNvPicPr>
            <a:picLocks noChangeAspect="1"/>
          </p:cNvPicPr>
          <p:nvPr/>
        </p:nvPicPr>
        <p:blipFill>
          <a:blip r:embed="rId3"/>
          <a:stretch>
            <a:fillRect/>
          </a:stretch>
        </p:blipFill>
        <p:spPr>
          <a:xfrm>
            <a:off x="1801316" y="1374526"/>
            <a:ext cx="5502868" cy="3608263"/>
          </a:xfrm>
          <a:prstGeom prst="rect">
            <a:avLst/>
          </a:prstGeom>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287"/>
        <p:cNvGrpSpPr/>
        <p:nvPr/>
      </p:nvGrpSpPr>
      <p:grpSpPr>
        <a:xfrm>
          <a:off x="0" y="0"/>
          <a:ext cx="0" cy="0"/>
          <a:chOff x="0" y="0"/>
          <a:chExt cx="0" cy="0"/>
        </a:xfrm>
      </p:grpSpPr>
      <p:sp>
        <p:nvSpPr>
          <p:cNvPr id="1293" name="Google Shape;1293;p59"/>
          <p:cNvSpPr txBox="1">
            <a:spLocks noGrp="1"/>
          </p:cNvSpPr>
          <p:nvPr>
            <p:ph type="title"/>
          </p:nvPr>
        </p:nvSpPr>
        <p:spPr>
          <a:xfrm>
            <a:off x="918304" y="224569"/>
            <a:ext cx="7704000" cy="1097456"/>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GB" b="1" dirty="0" smtClean="0">
                <a:solidFill>
                  <a:schemeClr val="dk1"/>
                </a:solidFill>
                <a:latin typeface="+mj-lt"/>
              </a:rPr>
              <a:t>Các nguyên tố kim loại nhóm IIA</a:t>
            </a:r>
            <a:br>
              <a:rPr lang="en-GB" b="1" dirty="0" smtClean="0">
                <a:solidFill>
                  <a:schemeClr val="dk1"/>
                </a:solidFill>
                <a:latin typeface="+mj-lt"/>
              </a:rPr>
            </a:br>
            <a:r>
              <a:rPr lang="en-GB" b="1" dirty="0" smtClean="0">
                <a:latin typeface="+mj-lt"/>
              </a:rPr>
              <a:t>(</a:t>
            </a:r>
            <a:r>
              <a:rPr lang="en-US" altLang="en-GB" b="1" dirty="0" smtClean="0">
                <a:latin typeface="+mj-lt"/>
              </a:rPr>
              <a:t>K</a:t>
            </a:r>
            <a:r>
              <a:rPr lang="en-GB" b="1" dirty="0" smtClean="0">
                <a:latin typeface="+mj-lt"/>
              </a:rPr>
              <a:t>im loại Kiềm thổ)</a:t>
            </a:r>
            <a:endParaRPr b="1" dirty="0">
              <a:solidFill>
                <a:schemeClr val="accent3"/>
              </a:solidFill>
              <a:latin typeface="+mj-lt"/>
            </a:endParaRPr>
          </a:p>
        </p:txBody>
      </p:sp>
      <p:pic>
        <p:nvPicPr>
          <p:cNvPr id="9" name="Picture 8"/>
          <p:cNvPicPr>
            <a:picLocks noChangeAspect="1"/>
          </p:cNvPicPr>
          <p:nvPr/>
        </p:nvPicPr>
        <p:blipFill>
          <a:blip r:embed="rId3"/>
          <a:stretch>
            <a:fillRect/>
          </a:stretch>
        </p:blipFill>
        <p:spPr>
          <a:xfrm>
            <a:off x="1827823" y="1480390"/>
            <a:ext cx="5912982" cy="3663109"/>
          </a:xfrm>
          <a:prstGeom prst="rect">
            <a:avLst/>
          </a:prstGeom>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
        <p:nvSpPr>
          <p:cNvPr id="4" name="Multiply 3"/>
          <p:cNvSpPr/>
          <p:nvPr/>
        </p:nvSpPr>
        <p:spPr>
          <a:xfrm>
            <a:off x="5993177" y="1101685"/>
            <a:ext cx="484742" cy="418641"/>
          </a:xfrm>
          <a:prstGeom prst="mathMultiply">
            <a:avLst>
              <a:gd name="adj1" fmla="val 156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713"/>
        <p:cNvGrpSpPr/>
        <p:nvPr/>
      </p:nvGrpSpPr>
      <p:grpSpPr>
        <a:xfrm>
          <a:off x="0" y="0"/>
          <a:ext cx="0" cy="0"/>
          <a:chOff x="0" y="0"/>
          <a:chExt cx="0" cy="0"/>
        </a:xfrm>
      </p:grpSpPr>
      <p:grpSp>
        <p:nvGrpSpPr>
          <p:cNvPr id="717" name="Google Shape;717;p49"/>
          <p:cNvGrpSpPr/>
          <p:nvPr/>
        </p:nvGrpSpPr>
        <p:grpSpPr>
          <a:xfrm>
            <a:off x="8138483" y="4086280"/>
            <a:ext cx="1119757" cy="830619"/>
            <a:chOff x="6224675" y="2055325"/>
            <a:chExt cx="920550" cy="682850"/>
          </a:xfrm>
        </p:grpSpPr>
        <p:sp>
          <p:nvSpPr>
            <p:cNvPr id="718" name="Google Shape;718;p49"/>
            <p:cNvSpPr/>
            <p:nvPr/>
          </p:nvSpPr>
          <p:spPr>
            <a:xfrm>
              <a:off x="6225025" y="2055525"/>
              <a:ext cx="920200" cy="682650"/>
            </a:xfrm>
            <a:custGeom>
              <a:avLst/>
              <a:gdLst/>
              <a:ahLst/>
              <a:cxnLst/>
              <a:rect l="l" t="t" r="r" b="b"/>
              <a:pathLst>
                <a:path w="36808" h="27306" extrusionOk="0">
                  <a:moveTo>
                    <a:pt x="31985" y="9664"/>
                  </a:moveTo>
                  <a:cubicBezTo>
                    <a:pt x="32506" y="9664"/>
                    <a:pt x="33094" y="9778"/>
                    <a:pt x="33607" y="10000"/>
                  </a:cubicBezTo>
                  <a:cubicBezTo>
                    <a:pt x="33010" y="10705"/>
                    <a:pt x="32305" y="11139"/>
                    <a:pt x="31492" y="11573"/>
                  </a:cubicBezTo>
                  <a:cubicBezTo>
                    <a:pt x="31383" y="10922"/>
                    <a:pt x="31275" y="10353"/>
                    <a:pt x="31166" y="9783"/>
                  </a:cubicBezTo>
                  <a:cubicBezTo>
                    <a:pt x="31397" y="9703"/>
                    <a:pt x="31679" y="9664"/>
                    <a:pt x="31985" y="9664"/>
                  </a:cubicBezTo>
                  <a:close/>
                  <a:moveTo>
                    <a:pt x="4313" y="16754"/>
                  </a:moveTo>
                  <a:cubicBezTo>
                    <a:pt x="4395" y="17161"/>
                    <a:pt x="4449" y="17486"/>
                    <a:pt x="4530" y="17920"/>
                  </a:cubicBezTo>
                  <a:cubicBezTo>
                    <a:pt x="4178" y="17893"/>
                    <a:pt x="3907" y="17812"/>
                    <a:pt x="3825" y="17514"/>
                  </a:cubicBezTo>
                  <a:cubicBezTo>
                    <a:pt x="3744" y="17188"/>
                    <a:pt x="3988" y="16971"/>
                    <a:pt x="4313" y="16754"/>
                  </a:cubicBezTo>
                  <a:close/>
                  <a:moveTo>
                    <a:pt x="17356" y="963"/>
                  </a:moveTo>
                  <a:cubicBezTo>
                    <a:pt x="19494" y="963"/>
                    <a:pt x="21581" y="1369"/>
                    <a:pt x="23571" y="2134"/>
                  </a:cubicBezTo>
                  <a:cubicBezTo>
                    <a:pt x="24358" y="2433"/>
                    <a:pt x="25036" y="2894"/>
                    <a:pt x="25687" y="3409"/>
                  </a:cubicBezTo>
                  <a:cubicBezTo>
                    <a:pt x="27152" y="4603"/>
                    <a:pt x="28237" y="6067"/>
                    <a:pt x="29213" y="7668"/>
                  </a:cubicBezTo>
                  <a:cubicBezTo>
                    <a:pt x="29945" y="8888"/>
                    <a:pt x="30325" y="10217"/>
                    <a:pt x="30461" y="11628"/>
                  </a:cubicBezTo>
                  <a:cubicBezTo>
                    <a:pt x="30461" y="11763"/>
                    <a:pt x="30461" y="11899"/>
                    <a:pt x="30461" y="12089"/>
                  </a:cubicBezTo>
                  <a:cubicBezTo>
                    <a:pt x="30244" y="12224"/>
                    <a:pt x="30027" y="12360"/>
                    <a:pt x="29783" y="12469"/>
                  </a:cubicBezTo>
                  <a:cubicBezTo>
                    <a:pt x="27640" y="13553"/>
                    <a:pt x="25416" y="14394"/>
                    <a:pt x="23110" y="15072"/>
                  </a:cubicBezTo>
                  <a:cubicBezTo>
                    <a:pt x="19313" y="16212"/>
                    <a:pt x="15488" y="17215"/>
                    <a:pt x="11583" y="17812"/>
                  </a:cubicBezTo>
                  <a:cubicBezTo>
                    <a:pt x="10009" y="18056"/>
                    <a:pt x="8436" y="18219"/>
                    <a:pt x="6836" y="18219"/>
                  </a:cubicBezTo>
                  <a:cubicBezTo>
                    <a:pt x="6429" y="18219"/>
                    <a:pt x="6022" y="18192"/>
                    <a:pt x="5588" y="18164"/>
                  </a:cubicBezTo>
                  <a:cubicBezTo>
                    <a:pt x="5371" y="17622"/>
                    <a:pt x="5290" y="17134"/>
                    <a:pt x="5263" y="16646"/>
                  </a:cubicBezTo>
                  <a:cubicBezTo>
                    <a:pt x="5046" y="13960"/>
                    <a:pt x="5615" y="11411"/>
                    <a:pt x="6673" y="8942"/>
                  </a:cubicBezTo>
                  <a:cubicBezTo>
                    <a:pt x="7541" y="6908"/>
                    <a:pt x="8843" y="5199"/>
                    <a:pt x="10579" y="3789"/>
                  </a:cubicBezTo>
                  <a:cubicBezTo>
                    <a:pt x="11745" y="2867"/>
                    <a:pt x="12993" y="2026"/>
                    <a:pt x="14403" y="1483"/>
                  </a:cubicBezTo>
                  <a:cubicBezTo>
                    <a:pt x="15217" y="1158"/>
                    <a:pt x="16085" y="995"/>
                    <a:pt x="16953" y="968"/>
                  </a:cubicBezTo>
                  <a:cubicBezTo>
                    <a:pt x="17088" y="965"/>
                    <a:pt x="17222" y="963"/>
                    <a:pt x="17356" y="963"/>
                  </a:cubicBezTo>
                  <a:close/>
                  <a:moveTo>
                    <a:pt x="32874" y="7977"/>
                  </a:moveTo>
                  <a:cubicBezTo>
                    <a:pt x="33209" y="7977"/>
                    <a:pt x="33544" y="8014"/>
                    <a:pt x="33878" y="8102"/>
                  </a:cubicBezTo>
                  <a:cubicBezTo>
                    <a:pt x="34258" y="8210"/>
                    <a:pt x="34638" y="8346"/>
                    <a:pt x="34990" y="8536"/>
                  </a:cubicBezTo>
                  <a:cubicBezTo>
                    <a:pt x="35479" y="8780"/>
                    <a:pt x="35696" y="9214"/>
                    <a:pt x="35696" y="9756"/>
                  </a:cubicBezTo>
                  <a:cubicBezTo>
                    <a:pt x="35723" y="10299"/>
                    <a:pt x="35533" y="10787"/>
                    <a:pt x="35289" y="11248"/>
                  </a:cubicBezTo>
                  <a:cubicBezTo>
                    <a:pt x="34801" y="12224"/>
                    <a:pt x="34123" y="13092"/>
                    <a:pt x="33309" y="13852"/>
                  </a:cubicBezTo>
                  <a:cubicBezTo>
                    <a:pt x="31383" y="15615"/>
                    <a:pt x="29213" y="16971"/>
                    <a:pt x="26745" y="17812"/>
                  </a:cubicBezTo>
                  <a:cubicBezTo>
                    <a:pt x="23192" y="19005"/>
                    <a:pt x="19611" y="19982"/>
                    <a:pt x="15950" y="20633"/>
                  </a:cubicBezTo>
                  <a:cubicBezTo>
                    <a:pt x="14783" y="20850"/>
                    <a:pt x="13617" y="20985"/>
                    <a:pt x="12423" y="21121"/>
                  </a:cubicBezTo>
                  <a:cubicBezTo>
                    <a:pt x="10850" y="21311"/>
                    <a:pt x="9277" y="21446"/>
                    <a:pt x="7677" y="21474"/>
                  </a:cubicBezTo>
                  <a:cubicBezTo>
                    <a:pt x="7464" y="21478"/>
                    <a:pt x="7251" y="21481"/>
                    <a:pt x="7037" y="21481"/>
                  </a:cubicBezTo>
                  <a:cubicBezTo>
                    <a:pt x="6023" y="21481"/>
                    <a:pt x="5001" y="21412"/>
                    <a:pt x="4015" y="21121"/>
                  </a:cubicBezTo>
                  <a:cubicBezTo>
                    <a:pt x="3256" y="20931"/>
                    <a:pt x="2550" y="20633"/>
                    <a:pt x="1926" y="20117"/>
                  </a:cubicBezTo>
                  <a:cubicBezTo>
                    <a:pt x="1167" y="19466"/>
                    <a:pt x="950" y="18680"/>
                    <a:pt x="1194" y="17758"/>
                  </a:cubicBezTo>
                  <a:cubicBezTo>
                    <a:pt x="1438" y="16781"/>
                    <a:pt x="1981" y="16022"/>
                    <a:pt x="2794" y="15479"/>
                  </a:cubicBezTo>
                  <a:cubicBezTo>
                    <a:pt x="3039" y="15316"/>
                    <a:pt x="3283" y="15181"/>
                    <a:pt x="3527" y="15072"/>
                  </a:cubicBezTo>
                  <a:cubicBezTo>
                    <a:pt x="3717" y="14964"/>
                    <a:pt x="3934" y="14910"/>
                    <a:pt x="4151" y="14855"/>
                  </a:cubicBezTo>
                  <a:cubicBezTo>
                    <a:pt x="4341" y="15100"/>
                    <a:pt x="4259" y="15371"/>
                    <a:pt x="4232" y="15588"/>
                  </a:cubicBezTo>
                  <a:cubicBezTo>
                    <a:pt x="3961" y="15832"/>
                    <a:pt x="3662" y="16049"/>
                    <a:pt x="3445" y="16293"/>
                  </a:cubicBezTo>
                  <a:cubicBezTo>
                    <a:pt x="2523" y="17269"/>
                    <a:pt x="2822" y="18381"/>
                    <a:pt x="4124" y="18734"/>
                  </a:cubicBezTo>
                  <a:cubicBezTo>
                    <a:pt x="5053" y="18983"/>
                    <a:pt x="6020" y="19100"/>
                    <a:pt x="6993" y="19100"/>
                  </a:cubicBezTo>
                  <a:cubicBezTo>
                    <a:pt x="7185" y="19100"/>
                    <a:pt x="7376" y="19096"/>
                    <a:pt x="7568" y="19087"/>
                  </a:cubicBezTo>
                  <a:cubicBezTo>
                    <a:pt x="9982" y="19005"/>
                    <a:pt x="12369" y="18598"/>
                    <a:pt x="14756" y="18137"/>
                  </a:cubicBezTo>
                  <a:cubicBezTo>
                    <a:pt x="18065" y="17514"/>
                    <a:pt x="21320" y="16564"/>
                    <a:pt x="24575" y="15588"/>
                  </a:cubicBezTo>
                  <a:cubicBezTo>
                    <a:pt x="26202" y="15127"/>
                    <a:pt x="27803" y="14476"/>
                    <a:pt x="29322" y="13716"/>
                  </a:cubicBezTo>
                  <a:cubicBezTo>
                    <a:pt x="30922" y="12930"/>
                    <a:pt x="32441" y="12007"/>
                    <a:pt x="33851" y="10922"/>
                  </a:cubicBezTo>
                  <a:cubicBezTo>
                    <a:pt x="34068" y="10760"/>
                    <a:pt x="34258" y="10570"/>
                    <a:pt x="34394" y="10353"/>
                  </a:cubicBezTo>
                  <a:cubicBezTo>
                    <a:pt x="34692" y="9919"/>
                    <a:pt x="34584" y="9458"/>
                    <a:pt x="34123" y="9214"/>
                  </a:cubicBezTo>
                  <a:cubicBezTo>
                    <a:pt x="33824" y="9051"/>
                    <a:pt x="33499" y="8942"/>
                    <a:pt x="33173" y="8915"/>
                  </a:cubicBezTo>
                  <a:cubicBezTo>
                    <a:pt x="32522" y="8834"/>
                    <a:pt x="31871" y="8807"/>
                    <a:pt x="31193" y="8780"/>
                  </a:cubicBezTo>
                  <a:cubicBezTo>
                    <a:pt x="30868" y="8753"/>
                    <a:pt x="30868" y="8780"/>
                    <a:pt x="30759" y="8319"/>
                  </a:cubicBezTo>
                  <a:cubicBezTo>
                    <a:pt x="31474" y="8135"/>
                    <a:pt x="32176" y="7977"/>
                    <a:pt x="32874" y="7977"/>
                  </a:cubicBezTo>
                  <a:close/>
                  <a:moveTo>
                    <a:pt x="30379" y="17161"/>
                  </a:moveTo>
                  <a:lnTo>
                    <a:pt x="30379" y="17161"/>
                  </a:lnTo>
                  <a:cubicBezTo>
                    <a:pt x="30108" y="18924"/>
                    <a:pt x="29430" y="20334"/>
                    <a:pt x="28399" y="21582"/>
                  </a:cubicBezTo>
                  <a:cubicBezTo>
                    <a:pt x="27559" y="22586"/>
                    <a:pt x="26555" y="23427"/>
                    <a:pt x="25443" y="24132"/>
                  </a:cubicBezTo>
                  <a:cubicBezTo>
                    <a:pt x="23788" y="25190"/>
                    <a:pt x="21998" y="25868"/>
                    <a:pt x="20018" y="26139"/>
                  </a:cubicBezTo>
                  <a:cubicBezTo>
                    <a:pt x="18928" y="26288"/>
                    <a:pt x="17838" y="26414"/>
                    <a:pt x="16727" y="26414"/>
                  </a:cubicBezTo>
                  <a:cubicBezTo>
                    <a:pt x="16621" y="26414"/>
                    <a:pt x="16516" y="26412"/>
                    <a:pt x="16411" y="26410"/>
                  </a:cubicBezTo>
                  <a:cubicBezTo>
                    <a:pt x="13319" y="26302"/>
                    <a:pt x="10687" y="25081"/>
                    <a:pt x="8436" y="22993"/>
                  </a:cubicBezTo>
                  <a:cubicBezTo>
                    <a:pt x="8301" y="22884"/>
                    <a:pt x="8192" y="22721"/>
                    <a:pt x="8056" y="22586"/>
                  </a:cubicBezTo>
                  <a:cubicBezTo>
                    <a:pt x="8192" y="22396"/>
                    <a:pt x="8382" y="22450"/>
                    <a:pt x="8518" y="22423"/>
                  </a:cubicBezTo>
                  <a:cubicBezTo>
                    <a:pt x="10959" y="22287"/>
                    <a:pt x="13400" y="22070"/>
                    <a:pt x="15787" y="21663"/>
                  </a:cubicBezTo>
                  <a:cubicBezTo>
                    <a:pt x="18770" y="21148"/>
                    <a:pt x="21673" y="20416"/>
                    <a:pt x="24548" y="19548"/>
                  </a:cubicBezTo>
                  <a:cubicBezTo>
                    <a:pt x="25823" y="19168"/>
                    <a:pt x="27125" y="18843"/>
                    <a:pt x="28291" y="18219"/>
                  </a:cubicBezTo>
                  <a:cubicBezTo>
                    <a:pt x="28752" y="18002"/>
                    <a:pt x="29186" y="17785"/>
                    <a:pt x="29620" y="17541"/>
                  </a:cubicBezTo>
                  <a:cubicBezTo>
                    <a:pt x="29837" y="17432"/>
                    <a:pt x="30054" y="17324"/>
                    <a:pt x="30379" y="17161"/>
                  </a:cubicBezTo>
                  <a:close/>
                  <a:moveTo>
                    <a:pt x="17547" y="0"/>
                  </a:moveTo>
                  <a:cubicBezTo>
                    <a:pt x="16359" y="0"/>
                    <a:pt x="15205" y="200"/>
                    <a:pt x="14051" y="615"/>
                  </a:cubicBezTo>
                  <a:cubicBezTo>
                    <a:pt x="12749" y="1104"/>
                    <a:pt x="11610" y="1836"/>
                    <a:pt x="10498" y="2677"/>
                  </a:cubicBezTo>
                  <a:cubicBezTo>
                    <a:pt x="8490" y="4223"/>
                    <a:pt x="6917" y="6122"/>
                    <a:pt x="5887" y="8454"/>
                  </a:cubicBezTo>
                  <a:cubicBezTo>
                    <a:pt x="5236" y="9973"/>
                    <a:pt x="4747" y="11546"/>
                    <a:pt x="4503" y="13201"/>
                  </a:cubicBezTo>
                  <a:cubicBezTo>
                    <a:pt x="4476" y="13391"/>
                    <a:pt x="4422" y="13553"/>
                    <a:pt x="4368" y="13743"/>
                  </a:cubicBezTo>
                  <a:cubicBezTo>
                    <a:pt x="4042" y="13852"/>
                    <a:pt x="3744" y="13933"/>
                    <a:pt x="3473" y="14042"/>
                  </a:cubicBezTo>
                  <a:cubicBezTo>
                    <a:pt x="1737" y="14720"/>
                    <a:pt x="597" y="15913"/>
                    <a:pt x="218" y="17785"/>
                  </a:cubicBezTo>
                  <a:cubicBezTo>
                    <a:pt x="1" y="18978"/>
                    <a:pt x="380" y="19928"/>
                    <a:pt x="1221" y="20714"/>
                  </a:cubicBezTo>
                  <a:cubicBezTo>
                    <a:pt x="1954" y="21392"/>
                    <a:pt x="2794" y="21772"/>
                    <a:pt x="3717" y="22043"/>
                  </a:cubicBezTo>
                  <a:cubicBezTo>
                    <a:pt x="4530" y="22260"/>
                    <a:pt x="5344" y="22369"/>
                    <a:pt x="6185" y="22423"/>
                  </a:cubicBezTo>
                  <a:cubicBezTo>
                    <a:pt x="6592" y="22423"/>
                    <a:pt x="6863" y="22586"/>
                    <a:pt x="7161" y="22884"/>
                  </a:cubicBezTo>
                  <a:cubicBezTo>
                    <a:pt x="9792" y="25759"/>
                    <a:pt x="13047" y="27251"/>
                    <a:pt x="16953" y="27305"/>
                  </a:cubicBezTo>
                  <a:cubicBezTo>
                    <a:pt x="18092" y="27305"/>
                    <a:pt x="19177" y="27170"/>
                    <a:pt x="20289" y="27007"/>
                  </a:cubicBezTo>
                  <a:cubicBezTo>
                    <a:pt x="23273" y="26600"/>
                    <a:pt x="25850" y="25325"/>
                    <a:pt x="28020" y="23264"/>
                  </a:cubicBezTo>
                  <a:cubicBezTo>
                    <a:pt x="29864" y="21528"/>
                    <a:pt x="31030" y="19439"/>
                    <a:pt x="31356" y="16917"/>
                  </a:cubicBezTo>
                  <a:cubicBezTo>
                    <a:pt x="31383" y="16646"/>
                    <a:pt x="31492" y="16429"/>
                    <a:pt x="31736" y="16293"/>
                  </a:cubicBezTo>
                  <a:cubicBezTo>
                    <a:pt x="31925" y="16184"/>
                    <a:pt x="32061" y="16076"/>
                    <a:pt x="32224" y="15967"/>
                  </a:cubicBezTo>
                  <a:cubicBezTo>
                    <a:pt x="33607" y="15018"/>
                    <a:pt x="34719" y="13798"/>
                    <a:pt x="35696" y="12441"/>
                  </a:cubicBezTo>
                  <a:cubicBezTo>
                    <a:pt x="36157" y="11790"/>
                    <a:pt x="36482" y="11085"/>
                    <a:pt x="36645" y="10326"/>
                  </a:cubicBezTo>
                  <a:cubicBezTo>
                    <a:pt x="36808" y="9431"/>
                    <a:pt x="36482" y="8237"/>
                    <a:pt x="35397" y="7668"/>
                  </a:cubicBezTo>
                  <a:cubicBezTo>
                    <a:pt x="34665" y="7288"/>
                    <a:pt x="33906" y="7098"/>
                    <a:pt x="33092" y="7044"/>
                  </a:cubicBezTo>
                  <a:cubicBezTo>
                    <a:pt x="33025" y="7042"/>
                    <a:pt x="32958" y="7041"/>
                    <a:pt x="32891" y="7041"/>
                  </a:cubicBezTo>
                  <a:cubicBezTo>
                    <a:pt x="32016" y="7041"/>
                    <a:pt x="31182" y="7208"/>
                    <a:pt x="30325" y="7586"/>
                  </a:cubicBezTo>
                  <a:cubicBezTo>
                    <a:pt x="30190" y="7369"/>
                    <a:pt x="30081" y="7234"/>
                    <a:pt x="30000" y="7071"/>
                  </a:cubicBezTo>
                  <a:cubicBezTo>
                    <a:pt x="28996" y="5254"/>
                    <a:pt x="27586" y="3789"/>
                    <a:pt x="25985" y="2514"/>
                  </a:cubicBezTo>
                  <a:cubicBezTo>
                    <a:pt x="25307" y="1944"/>
                    <a:pt x="24548" y="1510"/>
                    <a:pt x="23707" y="1212"/>
                  </a:cubicBezTo>
                  <a:cubicBezTo>
                    <a:pt x="21944" y="507"/>
                    <a:pt x="20072" y="127"/>
                    <a:pt x="18174" y="19"/>
                  </a:cubicBezTo>
                  <a:cubicBezTo>
                    <a:pt x="17964" y="7"/>
                    <a:pt x="17755" y="0"/>
                    <a:pt x="17547" y="0"/>
                  </a:cubicBezTo>
                  <a:close/>
                </a:path>
              </a:pathLst>
            </a:custGeom>
            <a:solidFill>
              <a:srgbClr val="ED6A30"/>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9" name="Google Shape;719;p49"/>
            <p:cNvGrpSpPr/>
            <p:nvPr/>
          </p:nvGrpSpPr>
          <p:grpSpPr>
            <a:xfrm>
              <a:off x="6224675" y="2055325"/>
              <a:ext cx="920225" cy="682650"/>
              <a:chOff x="2734175" y="518275"/>
              <a:chExt cx="920225" cy="682650"/>
            </a:xfrm>
          </p:grpSpPr>
          <p:sp>
            <p:nvSpPr>
              <p:cNvPr id="720" name="Google Shape;720;p49"/>
              <p:cNvSpPr/>
              <p:nvPr/>
            </p:nvSpPr>
            <p:spPr>
              <a:xfrm>
                <a:off x="2734175" y="518275"/>
                <a:ext cx="920225" cy="682650"/>
              </a:xfrm>
              <a:custGeom>
                <a:avLst/>
                <a:gdLst/>
                <a:ahLst/>
                <a:cxnLst/>
                <a:rect l="l" t="t" r="r" b="b"/>
                <a:pathLst>
                  <a:path w="36809" h="27306" extrusionOk="0">
                    <a:moveTo>
                      <a:pt x="31950" y="9657"/>
                    </a:moveTo>
                    <a:cubicBezTo>
                      <a:pt x="32482" y="9657"/>
                      <a:pt x="33096" y="9771"/>
                      <a:pt x="33607" y="10001"/>
                    </a:cubicBezTo>
                    <a:cubicBezTo>
                      <a:pt x="33011" y="10706"/>
                      <a:pt x="32306" y="11140"/>
                      <a:pt x="31492" y="11574"/>
                    </a:cubicBezTo>
                    <a:cubicBezTo>
                      <a:pt x="31383" y="10923"/>
                      <a:pt x="31275" y="10326"/>
                      <a:pt x="31193" y="9756"/>
                    </a:cubicBezTo>
                    <a:cubicBezTo>
                      <a:pt x="31402" y="9690"/>
                      <a:pt x="31664" y="9657"/>
                      <a:pt x="31950" y="9657"/>
                    </a:cubicBezTo>
                    <a:close/>
                    <a:moveTo>
                      <a:pt x="4341" y="16754"/>
                    </a:moveTo>
                    <a:cubicBezTo>
                      <a:pt x="4395" y="17161"/>
                      <a:pt x="4476" y="17487"/>
                      <a:pt x="4531" y="17894"/>
                    </a:cubicBezTo>
                    <a:cubicBezTo>
                      <a:pt x="4178" y="17866"/>
                      <a:pt x="3907" y="17785"/>
                      <a:pt x="3825" y="17514"/>
                    </a:cubicBezTo>
                    <a:cubicBezTo>
                      <a:pt x="3771" y="17188"/>
                      <a:pt x="3988" y="16971"/>
                      <a:pt x="4341" y="16754"/>
                    </a:cubicBezTo>
                    <a:close/>
                    <a:moveTo>
                      <a:pt x="17383" y="964"/>
                    </a:moveTo>
                    <a:cubicBezTo>
                      <a:pt x="19518" y="964"/>
                      <a:pt x="21581" y="1369"/>
                      <a:pt x="23572" y="2135"/>
                    </a:cubicBezTo>
                    <a:cubicBezTo>
                      <a:pt x="24358" y="2433"/>
                      <a:pt x="25063" y="2867"/>
                      <a:pt x="25714" y="3410"/>
                    </a:cubicBezTo>
                    <a:cubicBezTo>
                      <a:pt x="27152" y="4576"/>
                      <a:pt x="28264" y="6068"/>
                      <a:pt x="29213" y="7668"/>
                    </a:cubicBezTo>
                    <a:cubicBezTo>
                      <a:pt x="29946" y="8861"/>
                      <a:pt x="30325" y="10190"/>
                      <a:pt x="30461" y="11601"/>
                    </a:cubicBezTo>
                    <a:cubicBezTo>
                      <a:pt x="30461" y="11737"/>
                      <a:pt x="30461" y="11899"/>
                      <a:pt x="30461" y="12089"/>
                    </a:cubicBezTo>
                    <a:cubicBezTo>
                      <a:pt x="30244" y="12198"/>
                      <a:pt x="30027" y="12333"/>
                      <a:pt x="29810" y="12469"/>
                    </a:cubicBezTo>
                    <a:cubicBezTo>
                      <a:pt x="27640" y="13527"/>
                      <a:pt x="25416" y="14395"/>
                      <a:pt x="23111" y="15073"/>
                    </a:cubicBezTo>
                    <a:cubicBezTo>
                      <a:pt x="19340" y="16212"/>
                      <a:pt x="15489" y="17188"/>
                      <a:pt x="11583" y="17812"/>
                    </a:cubicBezTo>
                    <a:cubicBezTo>
                      <a:pt x="10010" y="18056"/>
                      <a:pt x="8437" y="18192"/>
                      <a:pt x="6836" y="18219"/>
                    </a:cubicBezTo>
                    <a:cubicBezTo>
                      <a:pt x="6429" y="18219"/>
                      <a:pt x="6050" y="18165"/>
                      <a:pt x="5588" y="18165"/>
                    </a:cubicBezTo>
                    <a:cubicBezTo>
                      <a:pt x="5372" y="17622"/>
                      <a:pt x="5317" y="17134"/>
                      <a:pt x="5263" y="16619"/>
                    </a:cubicBezTo>
                    <a:cubicBezTo>
                      <a:pt x="5073" y="13934"/>
                      <a:pt x="5616" y="11411"/>
                      <a:pt x="6673" y="8943"/>
                    </a:cubicBezTo>
                    <a:cubicBezTo>
                      <a:pt x="7541" y="6881"/>
                      <a:pt x="8870" y="5173"/>
                      <a:pt x="10579" y="3789"/>
                    </a:cubicBezTo>
                    <a:cubicBezTo>
                      <a:pt x="11746" y="2840"/>
                      <a:pt x="12993" y="2026"/>
                      <a:pt x="14404" y="1484"/>
                    </a:cubicBezTo>
                    <a:cubicBezTo>
                      <a:pt x="15245" y="1158"/>
                      <a:pt x="16085" y="995"/>
                      <a:pt x="16981" y="968"/>
                    </a:cubicBezTo>
                    <a:cubicBezTo>
                      <a:pt x="17115" y="965"/>
                      <a:pt x="17249" y="964"/>
                      <a:pt x="17383" y="964"/>
                    </a:cubicBezTo>
                    <a:close/>
                    <a:moveTo>
                      <a:pt x="32888" y="7977"/>
                    </a:moveTo>
                    <a:cubicBezTo>
                      <a:pt x="33225" y="7977"/>
                      <a:pt x="33562" y="8014"/>
                      <a:pt x="33906" y="8102"/>
                    </a:cubicBezTo>
                    <a:cubicBezTo>
                      <a:pt x="34286" y="8210"/>
                      <a:pt x="34665" y="8346"/>
                      <a:pt x="35018" y="8536"/>
                    </a:cubicBezTo>
                    <a:cubicBezTo>
                      <a:pt x="35479" y="8780"/>
                      <a:pt x="35723" y="9214"/>
                      <a:pt x="35723" y="9756"/>
                    </a:cubicBezTo>
                    <a:cubicBezTo>
                      <a:pt x="35723" y="10299"/>
                      <a:pt x="35560" y="10787"/>
                      <a:pt x="35316" y="11248"/>
                    </a:cubicBezTo>
                    <a:cubicBezTo>
                      <a:pt x="34801" y="12225"/>
                      <a:pt x="34123" y="13093"/>
                      <a:pt x="33336" y="13825"/>
                    </a:cubicBezTo>
                    <a:cubicBezTo>
                      <a:pt x="31410" y="15588"/>
                      <a:pt x="29241" y="16971"/>
                      <a:pt x="26745" y="17812"/>
                    </a:cubicBezTo>
                    <a:cubicBezTo>
                      <a:pt x="23219" y="19006"/>
                      <a:pt x="19612" y="19955"/>
                      <a:pt x="15950" y="20633"/>
                    </a:cubicBezTo>
                    <a:cubicBezTo>
                      <a:pt x="14783" y="20823"/>
                      <a:pt x="13617" y="20986"/>
                      <a:pt x="12451" y="21121"/>
                    </a:cubicBezTo>
                    <a:cubicBezTo>
                      <a:pt x="10851" y="21284"/>
                      <a:pt x="9277" y="21420"/>
                      <a:pt x="7704" y="21474"/>
                    </a:cubicBezTo>
                    <a:cubicBezTo>
                      <a:pt x="7487" y="21479"/>
                      <a:pt x="7270" y="21482"/>
                      <a:pt x="7055" y="21482"/>
                    </a:cubicBezTo>
                    <a:cubicBezTo>
                      <a:pt x="6031" y="21482"/>
                      <a:pt x="5023" y="21413"/>
                      <a:pt x="4015" y="21121"/>
                    </a:cubicBezTo>
                    <a:cubicBezTo>
                      <a:pt x="3256" y="20904"/>
                      <a:pt x="2551" y="20606"/>
                      <a:pt x="1954" y="20091"/>
                    </a:cubicBezTo>
                    <a:cubicBezTo>
                      <a:pt x="1194" y="19467"/>
                      <a:pt x="977" y="18680"/>
                      <a:pt x="1194" y="17731"/>
                    </a:cubicBezTo>
                    <a:cubicBezTo>
                      <a:pt x="1439" y="16782"/>
                      <a:pt x="1981" y="16022"/>
                      <a:pt x="2795" y="15480"/>
                    </a:cubicBezTo>
                    <a:cubicBezTo>
                      <a:pt x="3039" y="15317"/>
                      <a:pt x="3283" y="15181"/>
                      <a:pt x="3554" y="15046"/>
                    </a:cubicBezTo>
                    <a:cubicBezTo>
                      <a:pt x="3744" y="14964"/>
                      <a:pt x="3934" y="14910"/>
                      <a:pt x="4151" y="14829"/>
                    </a:cubicBezTo>
                    <a:cubicBezTo>
                      <a:pt x="4368" y="15100"/>
                      <a:pt x="4259" y="15344"/>
                      <a:pt x="4259" y="15588"/>
                    </a:cubicBezTo>
                    <a:cubicBezTo>
                      <a:pt x="3961" y="15832"/>
                      <a:pt x="3690" y="16049"/>
                      <a:pt x="3446" y="16293"/>
                    </a:cubicBezTo>
                    <a:cubicBezTo>
                      <a:pt x="2523" y="17270"/>
                      <a:pt x="2822" y="18382"/>
                      <a:pt x="4124" y="18734"/>
                    </a:cubicBezTo>
                    <a:cubicBezTo>
                      <a:pt x="5076" y="18984"/>
                      <a:pt x="6028" y="19101"/>
                      <a:pt x="6995" y="19101"/>
                    </a:cubicBezTo>
                    <a:cubicBezTo>
                      <a:pt x="7186" y="19101"/>
                      <a:pt x="7377" y="19096"/>
                      <a:pt x="7569" y="19087"/>
                    </a:cubicBezTo>
                    <a:cubicBezTo>
                      <a:pt x="10010" y="18979"/>
                      <a:pt x="12369" y="18572"/>
                      <a:pt x="14756" y="18138"/>
                    </a:cubicBezTo>
                    <a:cubicBezTo>
                      <a:pt x="18093" y="17487"/>
                      <a:pt x="21347" y="16565"/>
                      <a:pt x="24575" y="15588"/>
                    </a:cubicBezTo>
                    <a:cubicBezTo>
                      <a:pt x="26230" y="15100"/>
                      <a:pt x="27803" y="14476"/>
                      <a:pt x="29349" y="13717"/>
                    </a:cubicBezTo>
                    <a:cubicBezTo>
                      <a:pt x="30949" y="12930"/>
                      <a:pt x="32441" y="11981"/>
                      <a:pt x="33852" y="10896"/>
                    </a:cubicBezTo>
                    <a:cubicBezTo>
                      <a:pt x="34069" y="10760"/>
                      <a:pt x="34258" y="10543"/>
                      <a:pt x="34394" y="10353"/>
                    </a:cubicBezTo>
                    <a:cubicBezTo>
                      <a:pt x="34692" y="9919"/>
                      <a:pt x="34584" y="9458"/>
                      <a:pt x="34123" y="9214"/>
                    </a:cubicBezTo>
                    <a:cubicBezTo>
                      <a:pt x="33852" y="9051"/>
                      <a:pt x="33499" y="8943"/>
                      <a:pt x="33173" y="8916"/>
                    </a:cubicBezTo>
                    <a:cubicBezTo>
                      <a:pt x="32523" y="8834"/>
                      <a:pt x="31872" y="8807"/>
                      <a:pt x="31193" y="8780"/>
                    </a:cubicBezTo>
                    <a:cubicBezTo>
                      <a:pt x="30895" y="8753"/>
                      <a:pt x="30895" y="8780"/>
                      <a:pt x="30759" y="8319"/>
                    </a:cubicBezTo>
                    <a:cubicBezTo>
                      <a:pt x="31492" y="8136"/>
                      <a:pt x="32188" y="7977"/>
                      <a:pt x="32888" y="7977"/>
                    </a:cubicBezTo>
                    <a:close/>
                    <a:moveTo>
                      <a:pt x="30380" y="17161"/>
                    </a:moveTo>
                    <a:cubicBezTo>
                      <a:pt x="30108" y="18924"/>
                      <a:pt x="29430" y="20335"/>
                      <a:pt x="28400" y="21555"/>
                    </a:cubicBezTo>
                    <a:cubicBezTo>
                      <a:pt x="27559" y="22559"/>
                      <a:pt x="26555" y="23427"/>
                      <a:pt x="25443" y="24105"/>
                    </a:cubicBezTo>
                    <a:cubicBezTo>
                      <a:pt x="23789" y="25163"/>
                      <a:pt x="21998" y="25868"/>
                      <a:pt x="20046" y="26112"/>
                    </a:cubicBezTo>
                    <a:cubicBezTo>
                      <a:pt x="18988" y="26253"/>
                      <a:pt x="17952" y="26394"/>
                      <a:pt x="16918" y="26394"/>
                    </a:cubicBezTo>
                    <a:cubicBezTo>
                      <a:pt x="16758" y="26394"/>
                      <a:pt x="16598" y="26391"/>
                      <a:pt x="16438" y="26383"/>
                    </a:cubicBezTo>
                    <a:cubicBezTo>
                      <a:pt x="13319" y="26302"/>
                      <a:pt x="10688" y="25081"/>
                      <a:pt x="8437" y="22993"/>
                    </a:cubicBezTo>
                    <a:cubicBezTo>
                      <a:pt x="8301" y="22857"/>
                      <a:pt x="8192" y="22722"/>
                      <a:pt x="8057" y="22559"/>
                    </a:cubicBezTo>
                    <a:cubicBezTo>
                      <a:pt x="8143" y="22438"/>
                      <a:pt x="8251" y="22416"/>
                      <a:pt x="8354" y="22416"/>
                    </a:cubicBezTo>
                    <a:cubicBezTo>
                      <a:pt x="8412" y="22416"/>
                      <a:pt x="8469" y="22423"/>
                      <a:pt x="8518" y="22423"/>
                    </a:cubicBezTo>
                    <a:cubicBezTo>
                      <a:pt x="10959" y="22288"/>
                      <a:pt x="13400" y="22044"/>
                      <a:pt x="15787" y="21637"/>
                    </a:cubicBezTo>
                    <a:cubicBezTo>
                      <a:pt x="18771" y="21148"/>
                      <a:pt x="21673" y="20416"/>
                      <a:pt x="24575" y="19548"/>
                    </a:cubicBezTo>
                    <a:cubicBezTo>
                      <a:pt x="25823" y="19141"/>
                      <a:pt x="27125" y="18816"/>
                      <a:pt x="28318" y="18219"/>
                    </a:cubicBezTo>
                    <a:cubicBezTo>
                      <a:pt x="28752" y="17975"/>
                      <a:pt x="29186" y="17758"/>
                      <a:pt x="29647" y="17541"/>
                    </a:cubicBezTo>
                    <a:cubicBezTo>
                      <a:pt x="29837" y="17433"/>
                      <a:pt x="30054" y="17324"/>
                      <a:pt x="30380" y="17161"/>
                    </a:cubicBezTo>
                    <a:close/>
                    <a:moveTo>
                      <a:pt x="17547" y="1"/>
                    </a:moveTo>
                    <a:cubicBezTo>
                      <a:pt x="16360" y="1"/>
                      <a:pt x="15209" y="200"/>
                      <a:pt x="14078" y="616"/>
                    </a:cubicBezTo>
                    <a:cubicBezTo>
                      <a:pt x="12749" y="1104"/>
                      <a:pt x="11610" y="1836"/>
                      <a:pt x="10525" y="2677"/>
                    </a:cubicBezTo>
                    <a:cubicBezTo>
                      <a:pt x="8491" y="4223"/>
                      <a:pt x="6945" y="6095"/>
                      <a:pt x="5914" y="8455"/>
                    </a:cubicBezTo>
                    <a:cubicBezTo>
                      <a:pt x="5236" y="9973"/>
                      <a:pt x="4748" y="11547"/>
                      <a:pt x="4504" y="13201"/>
                    </a:cubicBezTo>
                    <a:cubicBezTo>
                      <a:pt x="4476" y="13391"/>
                      <a:pt x="4422" y="13554"/>
                      <a:pt x="4368" y="13744"/>
                    </a:cubicBezTo>
                    <a:cubicBezTo>
                      <a:pt x="4070" y="13852"/>
                      <a:pt x="3744" y="13934"/>
                      <a:pt x="3473" y="14042"/>
                    </a:cubicBezTo>
                    <a:cubicBezTo>
                      <a:pt x="1737" y="14720"/>
                      <a:pt x="598" y="15886"/>
                      <a:pt x="218" y="17785"/>
                    </a:cubicBezTo>
                    <a:cubicBezTo>
                      <a:pt x="1" y="18951"/>
                      <a:pt x="381" y="19928"/>
                      <a:pt x="1249" y="20714"/>
                    </a:cubicBezTo>
                    <a:cubicBezTo>
                      <a:pt x="1954" y="21393"/>
                      <a:pt x="2822" y="21772"/>
                      <a:pt x="3744" y="22016"/>
                    </a:cubicBezTo>
                    <a:cubicBezTo>
                      <a:pt x="4531" y="22261"/>
                      <a:pt x="5372" y="22369"/>
                      <a:pt x="6185" y="22396"/>
                    </a:cubicBezTo>
                    <a:cubicBezTo>
                      <a:pt x="6592" y="22423"/>
                      <a:pt x="6890" y="22586"/>
                      <a:pt x="7162" y="22884"/>
                    </a:cubicBezTo>
                    <a:cubicBezTo>
                      <a:pt x="9793" y="25760"/>
                      <a:pt x="13048" y="27251"/>
                      <a:pt x="16981" y="27306"/>
                    </a:cubicBezTo>
                    <a:cubicBezTo>
                      <a:pt x="18093" y="27306"/>
                      <a:pt x="19178" y="27170"/>
                      <a:pt x="20290" y="27007"/>
                    </a:cubicBezTo>
                    <a:cubicBezTo>
                      <a:pt x="23273" y="26600"/>
                      <a:pt x="25850" y="25326"/>
                      <a:pt x="28020" y="23264"/>
                    </a:cubicBezTo>
                    <a:cubicBezTo>
                      <a:pt x="29864" y="21528"/>
                      <a:pt x="31031" y="19440"/>
                      <a:pt x="31356" y="16917"/>
                    </a:cubicBezTo>
                    <a:cubicBezTo>
                      <a:pt x="31410" y="16646"/>
                      <a:pt x="31492" y="16429"/>
                      <a:pt x="31763" y="16293"/>
                    </a:cubicBezTo>
                    <a:cubicBezTo>
                      <a:pt x="31926" y="16185"/>
                      <a:pt x="32061" y="16076"/>
                      <a:pt x="32224" y="15968"/>
                    </a:cubicBezTo>
                    <a:cubicBezTo>
                      <a:pt x="33607" y="15018"/>
                      <a:pt x="34720" y="13798"/>
                      <a:pt x="35696" y="12442"/>
                    </a:cubicBezTo>
                    <a:cubicBezTo>
                      <a:pt x="36157" y="11791"/>
                      <a:pt x="36483" y="11086"/>
                      <a:pt x="36645" y="10299"/>
                    </a:cubicBezTo>
                    <a:cubicBezTo>
                      <a:pt x="36808" y="9431"/>
                      <a:pt x="36483" y="8238"/>
                      <a:pt x="35398" y="7668"/>
                    </a:cubicBezTo>
                    <a:cubicBezTo>
                      <a:pt x="34692" y="7288"/>
                      <a:pt x="33906" y="7071"/>
                      <a:pt x="33092" y="7044"/>
                    </a:cubicBezTo>
                    <a:cubicBezTo>
                      <a:pt x="33027" y="7042"/>
                      <a:pt x="32962" y="7041"/>
                      <a:pt x="32896" y="7041"/>
                    </a:cubicBezTo>
                    <a:cubicBezTo>
                      <a:pt x="32039" y="7041"/>
                      <a:pt x="31182" y="7208"/>
                      <a:pt x="30325" y="7587"/>
                    </a:cubicBezTo>
                    <a:cubicBezTo>
                      <a:pt x="30190" y="7370"/>
                      <a:pt x="30081" y="7234"/>
                      <a:pt x="30000" y="7071"/>
                    </a:cubicBezTo>
                    <a:cubicBezTo>
                      <a:pt x="28996" y="5227"/>
                      <a:pt x="27586" y="3789"/>
                      <a:pt x="25986" y="2487"/>
                    </a:cubicBezTo>
                    <a:cubicBezTo>
                      <a:pt x="25308" y="1945"/>
                      <a:pt x="24548" y="1511"/>
                      <a:pt x="23707" y="1185"/>
                    </a:cubicBezTo>
                    <a:cubicBezTo>
                      <a:pt x="21944" y="507"/>
                      <a:pt x="20100" y="128"/>
                      <a:pt x="18174" y="19"/>
                    </a:cubicBezTo>
                    <a:cubicBezTo>
                      <a:pt x="17964" y="7"/>
                      <a:pt x="17755" y="1"/>
                      <a:pt x="1754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9"/>
              <p:cNvSpPr/>
              <p:nvPr/>
            </p:nvSpPr>
            <p:spPr>
              <a:xfrm>
                <a:off x="2861000" y="542350"/>
                <a:ext cx="634725" cy="431425"/>
              </a:xfrm>
              <a:custGeom>
                <a:avLst/>
                <a:gdLst/>
                <a:ahLst/>
                <a:cxnLst/>
                <a:rect l="l" t="t" r="r" b="b"/>
                <a:pathLst>
                  <a:path w="25389" h="17257" extrusionOk="0">
                    <a:moveTo>
                      <a:pt x="12310" y="1"/>
                    </a:moveTo>
                    <a:cubicBezTo>
                      <a:pt x="12176" y="1"/>
                      <a:pt x="12042" y="2"/>
                      <a:pt x="11908" y="5"/>
                    </a:cubicBezTo>
                    <a:cubicBezTo>
                      <a:pt x="11012" y="32"/>
                      <a:pt x="10172" y="195"/>
                      <a:pt x="9331" y="521"/>
                    </a:cubicBezTo>
                    <a:cubicBezTo>
                      <a:pt x="7920" y="1063"/>
                      <a:pt x="6673" y="1877"/>
                      <a:pt x="5506" y="2826"/>
                    </a:cubicBezTo>
                    <a:cubicBezTo>
                      <a:pt x="3797" y="4210"/>
                      <a:pt x="2468" y="5918"/>
                      <a:pt x="1600" y="7980"/>
                    </a:cubicBezTo>
                    <a:cubicBezTo>
                      <a:pt x="543" y="10448"/>
                      <a:pt x="0" y="12971"/>
                      <a:pt x="190" y="15656"/>
                    </a:cubicBezTo>
                    <a:cubicBezTo>
                      <a:pt x="244" y="16171"/>
                      <a:pt x="299" y="16659"/>
                      <a:pt x="515" y="17202"/>
                    </a:cubicBezTo>
                    <a:cubicBezTo>
                      <a:pt x="977" y="17202"/>
                      <a:pt x="1356" y="17256"/>
                      <a:pt x="1763" y="17256"/>
                    </a:cubicBezTo>
                    <a:cubicBezTo>
                      <a:pt x="3364" y="17229"/>
                      <a:pt x="4937" y="17093"/>
                      <a:pt x="6510" y="16849"/>
                    </a:cubicBezTo>
                    <a:cubicBezTo>
                      <a:pt x="10416" y="16225"/>
                      <a:pt x="14267" y="15249"/>
                      <a:pt x="18038" y="14110"/>
                    </a:cubicBezTo>
                    <a:cubicBezTo>
                      <a:pt x="20343" y="13432"/>
                      <a:pt x="22567" y="12564"/>
                      <a:pt x="24737" y="11506"/>
                    </a:cubicBezTo>
                    <a:cubicBezTo>
                      <a:pt x="24954" y="11370"/>
                      <a:pt x="25171" y="11235"/>
                      <a:pt x="25388" y="11126"/>
                    </a:cubicBezTo>
                    <a:cubicBezTo>
                      <a:pt x="25388" y="10936"/>
                      <a:pt x="25388" y="10774"/>
                      <a:pt x="25388" y="10638"/>
                    </a:cubicBezTo>
                    <a:cubicBezTo>
                      <a:pt x="25252" y="9227"/>
                      <a:pt x="24873" y="7898"/>
                      <a:pt x="24140" y="6705"/>
                    </a:cubicBezTo>
                    <a:cubicBezTo>
                      <a:pt x="23191" y="5105"/>
                      <a:pt x="22079" y="3613"/>
                      <a:pt x="20641" y="2447"/>
                    </a:cubicBezTo>
                    <a:cubicBezTo>
                      <a:pt x="19990" y="1904"/>
                      <a:pt x="19285" y="1470"/>
                      <a:pt x="18499" y="1172"/>
                    </a:cubicBezTo>
                    <a:cubicBezTo>
                      <a:pt x="16508" y="406"/>
                      <a:pt x="14445" y="1"/>
                      <a:pt x="123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49"/>
              <p:cNvSpPr/>
              <p:nvPr/>
            </p:nvSpPr>
            <p:spPr>
              <a:xfrm>
                <a:off x="2758600" y="717700"/>
                <a:ext cx="868675" cy="337625"/>
              </a:xfrm>
              <a:custGeom>
                <a:avLst/>
                <a:gdLst/>
                <a:ahLst/>
                <a:cxnLst/>
                <a:rect l="l" t="t" r="r" b="b"/>
                <a:pathLst>
                  <a:path w="34747" h="13505" extrusionOk="0">
                    <a:moveTo>
                      <a:pt x="31911" y="0"/>
                    </a:moveTo>
                    <a:cubicBezTo>
                      <a:pt x="31211" y="0"/>
                      <a:pt x="30515" y="159"/>
                      <a:pt x="29782" y="342"/>
                    </a:cubicBezTo>
                    <a:cubicBezTo>
                      <a:pt x="29918" y="803"/>
                      <a:pt x="29918" y="776"/>
                      <a:pt x="30216" y="803"/>
                    </a:cubicBezTo>
                    <a:cubicBezTo>
                      <a:pt x="30895" y="830"/>
                      <a:pt x="31546" y="857"/>
                      <a:pt x="32196" y="939"/>
                    </a:cubicBezTo>
                    <a:cubicBezTo>
                      <a:pt x="32522" y="966"/>
                      <a:pt x="32875" y="1074"/>
                      <a:pt x="33146" y="1237"/>
                    </a:cubicBezTo>
                    <a:cubicBezTo>
                      <a:pt x="33607" y="1481"/>
                      <a:pt x="33715" y="1942"/>
                      <a:pt x="33417" y="2376"/>
                    </a:cubicBezTo>
                    <a:cubicBezTo>
                      <a:pt x="33281" y="2566"/>
                      <a:pt x="33092" y="2783"/>
                      <a:pt x="32875" y="2919"/>
                    </a:cubicBezTo>
                    <a:cubicBezTo>
                      <a:pt x="31464" y="4004"/>
                      <a:pt x="29972" y="4953"/>
                      <a:pt x="28372" y="5740"/>
                    </a:cubicBezTo>
                    <a:cubicBezTo>
                      <a:pt x="26826" y="6499"/>
                      <a:pt x="25253" y="7123"/>
                      <a:pt x="23598" y="7611"/>
                    </a:cubicBezTo>
                    <a:cubicBezTo>
                      <a:pt x="20370" y="8588"/>
                      <a:pt x="17116" y="9510"/>
                      <a:pt x="13779" y="10161"/>
                    </a:cubicBezTo>
                    <a:cubicBezTo>
                      <a:pt x="11392" y="10595"/>
                      <a:pt x="9033" y="11002"/>
                      <a:pt x="6592" y="11110"/>
                    </a:cubicBezTo>
                    <a:cubicBezTo>
                      <a:pt x="6400" y="11119"/>
                      <a:pt x="6209" y="11124"/>
                      <a:pt x="6018" y="11124"/>
                    </a:cubicBezTo>
                    <a:cubicBezTo>
                      <a:pt x="5051" y="11124"/>
                      <a:pt x="4099" y="11007"/>
                      <a:pt x="3147" y="10757"/>
                    </a:cubicBezTo>
                    <a:cubicBezTo>
                      <a:pt x="1845" y="10405"/>
                      <a:pt x="1546" y="9293"/>
                      <a:pt x="2469" y="8316"/>
                    </a:cubicBezTo>
                    <a:cubicBezTo>
                      <a:pt x="2713" y="8072"/>
                      <a:pt x="2984" y="7855"/>
                      <a:pt x="3282" y="7611"/>
                    </a:cubicBezTo>
                    <a:cubicBezTo>
                      <a:pt x="3282" y="7367"/>
                      <a:pt x="3391" y="7123"/>
                      <a:pt x="3174" y="6852"/>
                    </a:cubicBezTo>
                    <a:cubicBezTo>
                      <a:pt x="2957" y="6933"/>
                      <a:pt x="2767" y="6987"/>
                      <a:pt x="2577" y="7069"/>
                    </a:cubicBezTo>
                    <a:cubicBezTo>
                      <a:pt x="2306" y="7204"/>
                      <a:pt x="2062" y="7340"/>
                      <a:pt x="1818" y="7503"/>
                    </a:cubicBezTo>
                    <a:cubicBezTo>
                      <a:pt x="1004" y="8045"/>
                      <a:pt x="462" y="8805"/>
                      <a:pt x="217" y="9754"/>
                    </a:cubicBezTo>
                    <a:cubicBezTo>
                      <a:pt x="0" y="10703"/>
                      <a:pt x="217" y="11490"/>
                      <a:pt x="977" y="12114"/>
                    </a:cubicBezTo>
                    <a:cubicBezTo>
                      <a:pt x="1574" y="12629"/>
                      <a:pt x="2279" y="12927"/>
                      <a:pt x="3038" y="13144"/>
                    </a:cubicBezTo>
                    <a:cubicBezTo>
                      <a:pt x="4046" y="13436"/>
                      <a:pt x="5054" y="13505"/>
                      <a:pt x="6078" y="13505"/>
                    </a:cubicBezTo>
                    <a:cubicBezTo>
                      <a:pt x="6293" y="13505"/>
                      <a:pt x="6510" y="13502"/>
                      <a:pt x="6727" y="13497"/>
                    </a:cubicBezTo>
                    <a:cubicBezTo>
                      <a:pt x="8300" y="13443"/>
                      <a:pt x="9874" y="13307"/>
                      <a:pt x="11474" y="13144"/>
                    </a:cubicBezTo>
                    <a:cubicBezTo>
                      <a:pt x="12640" y="13009"/>
                      <a:pt x="13806" y="12846"/>
                      <a:pt x="14973" y="12656"/>
                    </a:cubicBezTo>
                    <a:cubicBezTo>
                      <a:pt x="18635" y="11978"/>
                      <a:pt x="22242" y="11029"/>
                      <a:pt x="25768" y="9835"/>
                    </a:cubicBezTo>
                    <a:cubicBezTo>
                      <a:pt x="28264" y="8994"/>
                      <a:pt x="30433" y="7611"/>
                      <a:pt x="32359" y="5848"/>
                    </a:cubicBezTo>
                    <a:cubicBezTo>
                      <a:pt x="33146" y="5116"/>
                      <a:pt x="33824" y="4248"/>
                      <a:pt x="34339" y="3271"/>
                    </a:cubicBezTo>
                    <a:cubicBezTo>
                      <a:pt x="34583" y="2810"/>
                      <a:pt x="34746" y="2322"/>
                      <a:pt x="34746" y="1779"/>
                    </a:cubicBezTo>
                    <a:cubicBezTo>
                      <a:pt x="34746" y="1237"/>
                      <a:pt x="34502" y="803"/>
                      <a:pt x="34041" y="559"/>
                    </a:cubicBezTo>
                    <a:cubicBezTo>
                      <a:pt x="33688" y="369"/>
                      <a:pt x="33309" y="233"/>
                      <a:pt x="32929" y="125"/>
                    </a:cubicBezTo>
                    <a:cubicBezTo>
                      <a:pt x="32585" y="37"/>
                      <a:pt x="32248" y="0"/>
                      <a:pt x="319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9"/>
              <p:cNvSpPr/>
              <p:nvPr/>
            </p:nvSpPr>
            <p:spPr>
              <a:xfrm>
                <a:off x="2935575" y="947300"/>
                <a:ext cx="558100" cy="230850"/>
              </a:xfrm>
              <a:custGeom>
                <a:avLst/>
                <a:gdLst/>
                <a:ahLst/>
                <a:cxnLst/>
                <a:rect l="l" t="t" r="r" b="b"/>
                <a:pathLst>
                  <a:path w="22324" h="9234" extrusionOk="0">
                    <a:moveTo>
                      <a:pt x="22324" y="0"/>
                    </a:moveTo>
                    <a:lnTo>
                      <a:pt x="22324" y="0"/>
                    </a:lnTo>
                    <a:cubicBezTo>
                      <a:pt x="21998" y="163"/>
                      <a:pt x="21781" y="272"/>
                      <a:pt x="21591" y="380"/>
                    </a:cubicBezTo>
                    <a:cubicBezTo>
                      <a:pt x="21130" y="597"/>
                      <a:pt x="20696" y="814"/>
                      <a:pt x="20262" y="1058"/>
                    </a:cubicBezTo>
                    <a:cubicBezTo>
                      <a:pt x="19069" y="1655"/>
                      <a:pt x="17767" y="1980"/>
                      <a:pt x="16519" y="2387"/>
                    </a:cubicBezTo>
                    <a:cubicBezTo>
                      <a:pt x="13617" y="3255"/>
                      <a:pt x="10715" y="3987"/>
                      <a:pt x="7731" y="4476"/>
                    </a:cubicBezTo>
                    <a:cubicBezTo>
                      <a:pt x="5344" y="4883"/>
                      <a:pt x="2903" y="5127"/>
                      <a:pt x="462" y="5262"/>
                    </a:cubicBezTo>
                    <a:cubicBezTo>
                      <a:pt x="413" y="5262"/>
                      <a:pt x="356" y="5255"/>
                      <a:pt x="298" y="5255"/>
                    </a:cubicBezTo>
                    <a:cubicBezTo>
                      <a:pt x="195" y="5255"/>
                      <a:pt x="87" y="5277"/>
                      <a:pt x="1" y="5398"/>
                    </a:cubicBezTo>
                    <a:cubicBezTo>
                      <a:pt x="136" y="5561"/>
                      <a:pt x="245" y="5696"/>
                      <a:pt x="381" y="5832"/>
                    </a:cubicBezTo>
                    <a:cubicBezTo>
                      <a:pt x="2632" y="7920"/>
                      <a:pt x="5263" y="9141"/>
                      <a:pt x="8382" y="9222"/>
                    </a:cubicBezTo>
                    <a:cubicBezTo>
                      <a:pt x="8542" y="9230"/>
                      <a:pt x="8702" y="9233"/>
                      <a:pt x="8862" y="9233"/>
                    </a:cubicBezTo>
                    <a:cubicBezTo>
                      <a:pt x="9896" y="9233"/>
                      <a:pt x="10932" y="9092"/>
                      <a:pt x="11990" y="8951"/>
                    </a:cubicBezTo>
                    <a:cubicBezTo>
                      <a:pt x="13942" y="8707"/>
                      <a:pt x="15733" y="8002"/>
                      <a:pt x="17387" y="6944"/>
                    </a:cubicBezTo>
                    <a:cubicBezTo>
                      <a:pt x="18499" y="6266"/>
                      <a:pt x="19503" y="5398"/>
                      <a:pt x="20344" y="4394"/>
                    </a:cubicBezTo>
                    <a:cubicBezTo>
                      <a:pt x="21374" y="3174"/>
                      <a:pt x="22052" y="1763"/>
                      <a:pt x="223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9"/>
              <p:cNvSpPr/>
              <p:nvPr/>
            </p:nvSpPr>
            <p:spPr>
              <a:xfrm>
                <a:off x="2949825" y="683425"/>
                <a:ext cx="162775" cy="215100"/>
              </a:xfrm>
              <a:custGeom>
                <a:avLst/>
                <a:gdLst/>
                <a:ahLst/>
                <a:cxnLst/>
                <a:rect l="l" t="t" r="r" b="b"/>
                <a:pathLst>
                  <a:path w="6511" h="8604" extrusionOk="0">
                    <a:moveTo>
                      <a:pt x="3890" y="885"/>
                    </a:moveTo>
                    <a:cubicBezTo>
                      <a:pt x="4205" y="885"/>
                      <a:pt x="4524" y="1055"/>
                      <a:pt x="4828" y="1387"/>
                    </a:cubicBezTo>
                    <a:cubicBezTo>
                      <a:pt x="5262" y="1876"/>
                      <a:pt x="5534" y="2418"/>
                      <a:pt x="5479" y="3069"/>
                    </a:cubicBezTo>
                    <a:cubicBezTo>
                      <a:pt x="5344" y="4832"/>
                      <a:pt x="4611" y="6297"/>
                      <a:pt x="3092" y="7273"/>
                    </a:cubicBezTo>
                    <a:cubicBezTo>
                      <a:pt x="2821" y="7463"/>
                      <a:pt x="2496" y="7572"/>
                      <a:pt x="2170" y="7626"/>
                    </a:cubicBezTo>
                    <a:cubicBezTo>
                      <a:pt x="2067" y="7650"/>
                      <a:pt x="1970" y="7663"/>
                      <a:pt x="1880" y="7663"/>
                    </a:cubicBezTo>
                    <a:cubicBezTo>
                      <a:pt x="1470" y="7663"/>
                      <a:pt x="1192" y="7414"/>
                      <a:pt x="1058" y="6948"/>
                    </a:cubicBezTo>
                    <a:cubicBezTo>
                      <a:pt x="1004" y="6704"/>
                      <a:pt x="977" y="6460"/>
                      <a:pt x="950" y="6297"/>
                    </a:cubicBezTo>
                    <a:cubicBezTo>
                      <a:pt x="1085" y="4371"/>
                      <a:pt x="1736" y="2744"/>
                      <a:pt x="3011" y="1360"/>
                    </a:cubicBezTo>
                    <a:cubicBezTo>
                      <a:pt x="3290" y="1042"/>
                      <a:pt x="3588" y="885"/>
                      <a:pt x="3890" y="885"/>
                    </a:cubicBezTo>
                    <a:close/>
                    <a:moveTo>
                      <a:pt x="3867" y="1"/>
                    </a:moveTo>
                    <a:cubicBezTo>
                      <a:pt x="3315" y="1"/>
                      <a:pt x="2764" y="225"/>
                      <a:pt x="2333" y="682"/>
                    </a:cubicBezTo>
                    <a:cubicBezTo>
                      <a:pt x="895" y="2201"/>
                      <a:pt x="163" y="4046"/>
                      <a:pt x="0" y="6107"/>
                    </a:cubicBezTo>
                    <a:cubicBezTo>
                      <a:pt x="0" y="6649"/>
                      <a:pt x="55" y="7165"/>
                      <a:pt x="299" y="7626"/>
                    </a:cubicBezTo>
                    <a:cubicBezTo>
                      <a:pt x="570" y="8141"/>
                      <a:pt x="950" y="8521"/>
                      <a:pt x="1546" y="8575"/>
                    </a:cubicBezTo>
                    <a:cubicBezTo>
                      <a:pt x="1671" y="8594"/>
                      <a:pt x="1796" y="8603"/>
                      <a:pt x="1921" y="8603"/>
                    </a:cubicBezTo>
                    <a:cubicBezTo>
                      <a:pt x="2149" y="8603"/>
                      <a:pt x="2377" y="8574"/>
                      <a:pt x="2604" y="8521"/>
                    </a:cubicBezTo>
                    <a:cubicBezTo>
                      <a:pt x="3337" y="8358"/>
                      <a:pt x="3933" y="7951"/>
                      <a:pt x="4476" y="7409"/>
                    </a:cubicBezTo>
                    <a:cubicBezTo>
                      <a:pt x="5615" y="6297"/>
                      <a:pt x="6239" y="4914"/>
                      <a:pt x="6402" y="3340"/>
                    </a:cubicBezTo>
                    <a:cubicBezTo>
                      <a:pt x="6510" y="2310"/>
                      <a:pt x="6130" y="1415"/>
                      <a:pt x="5425" y="682"/>
                    </a:cubicBezTo>
                    <a:cubicBezTo>
                      <a:pt x="4988" y="231"/>
                      <a:pt x="4427" y="1"/>
                      <a:pt x="386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9"/>
              <p:cNvSpPr/>
              <p:nvPr/>
            </p:nvSpPr>
            <p:spPr>
              <a:xfrm>
                <a:off x="2973550" y="705550"/>
                <a:ext cx="114625" cy="169450"/>
              </a:xfrm>
              <a:custGeom>
                <a:avLst/>
                <a:gdLst/>
                <a:ahLst/>
                <a:cxnLst/>
                <a:rect l="l" t="t" r="r" b="b"/>
                <a:pathLst>
                  <a:path w="4585" h="6778" extrusionOk="0">
                    <a:moveTo>
                      <a:pt x="2941" y="0"/>
                    </a:moveTo>
                    <a:cubicBezTo>
                      <a:pt x="2639" y="0"/>
                      <a:pt x="2341" y="157"/>
                      <a:pt x="2062" y="475"/>
                    </a:cubicBezTo>
                    <a:cubicBezTo>
                      <a:pt x="787" y="1859"/>
                      <a:pt x="136" y="3486"/>
                      <a:pt x="1" y="5412"/>
                    </a:cubicBezTo>
                    <a:cubicBezTo>
                      <a:pt x="28" y="5575"/>
                      <a:pt x="55" y="5819"/>
                      <a:pt x="109" y="6063"/>
                    </a:cubicBezTo>
                    <a:cubicBezTo>
                      <a:pt x="243" y="6529"/>
                      <a:pt x="521" y="6778"/>
                      <a:pt x="931" y="6778"/>
                    </a:cubicBezTo>
                    <a:cubicBezTo>
                      <a:pt x="1021" y="6778"/>
                      <a:pt x="1118" y="6765"/>
                      <a:pt x="1221" y="6741"/>
                    </a:cubicBezTo>
                    <a:cubicBezTo>
                      <a:pt x="1547" y="6687"/>
                      <a:pt x="1872" y="6578"/>
                      <a:pt x="2143" y="6388"/>
                    </a:cubicBezTo>
                    <a:cubicBezTo>
                      <a:pt x="3662" y="5412"/>
                      <a:pt x="4395" y="3947"/>
                      <a:pt x="4530" y="2184"/>
                    </a:cubicBezTo>
                    <a:cubicBezTo>
                      <a:pt x="4585" y="1533"/>
                      <a:pt x="4313" y="991"/>
                      <a:pt x="3879" y="502"/>
                    </a:cubicBezTo>
                    <a:cubicBezTo>
                      <a:pt x="3575" y="170"/>
                      <a:pt x="3256" y="0"/>
                      <a:pt x="29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9"/>
              <p:cNvSpPr/>
              <p:nvPr/>
            </p:nvSpPr>
            <p:spPr>
              <a:xfrm>
                <a:off x="3126800" y="597075"/>
                <a:ext cx="80725" cy="84250"/>
              </a:xfrm>
              <a:custGeom>
                <a:avLst/>
                <a:gdLst/>
                <a:ahLst/>
                <a:cxnLst/>
                <a:rect l="l" t="t" r="r" b="b"/>
                <a:pathLst>
                  <a:path w="3229" h="3370" extrusionOk="0">
                    <a:moveTo>
                      <a:pt x="1690" y="801"/>
                    </a:moveTo>
                    <a:cubicBezTo>
                      <a:pt x="1762" y="801"/>
                      <a:pt x="1838" y="819"/>
                      <a:pt x="1926" y="854"/>
                    </a:cubicBezTo>
                    <a:cubicBezTo>
                      <a:pt x="2225" y="1017"/>
                      <a:pt x="2360" y="1180"/>
                      <a:pt x="2360" y="1587"/>
                    </a:cubicBezTo>
                    <a:cubicBezTo>
                      <a:pt x="2306" y="1939"/>
                      <a:pt x="2143" y="2292"/>
                      <a:pt x="1764" y="2482"/>
                    </a:cubicBezTo>
                    <a:cubicBezTo>
                      <a:pt x="1666" y="2543"/>
                      <a:pt x="1563" y="2571"/>
                      <a:pt x="1459" y="2571"/>
                    </a:cubicBezTo>
                    <a:cubicBezTo>
                      <a:pt x="1332" y="2571"/>
                      <a:pt x="1205" y="2529"/>
                      <a:pt x="1086" y="2455"/>
                    </a:cubicBezTo>
                    <a:cubicBezTo>
                      <a:pt x="869" y="2319"/>
                      <a:pt x="814" y="2102"/>
                      <a:pt x="842" y="1858"/>
                    </a:cubicBezTo>
                    <a:cubicBezTo>
                      <a:pt x="923" y="1559"/>
                      <a:pt x="1031" y="1261"/>
                      <a:pt x="1248" y="1044"/>
                    </a:cubicBezTo>
                    <a:cubicBezTo>
                      <a:pt x="1413" y="879"/>
                      <a:pt x="1541" y="801"/>
                      <a:pt x="1690" y="801"/>
                    </a:cubicBezTo>
                    <a:close/>
                    <a:moveTo>
                      <a:pt x="1556" y="0"/>
                    </a:moveTo>
                    <a:cubicBezTo>
                      <a:pt x="1312" y="0"/>
                      <a:pt x="1079" y="39"/>
                      <a:pt x="896" y="122"/>
                    </a:cubicBezTo>
                    <a:cubicBezTo>
                      <a:pt x="814" y="176"/>
                      <a:pt x="679" y="258"/>
                      <a:pt x="625" y="339"/>
                    </a:cubicBezTo>
                    <a:cubicBezTo>
                      <a:pt x="326" y="854"/>
                      <a:pt x="28" y="1370"/>
                      <a:pt x="28" y="1858"/>
                    </a:cubicBezTo>
                    <a:cubicBezTo>
                      <a:pt x="1" y="2672"/>
                      <a:pt x="326" y="3078"/>
                      <a:pt x="977" y="3295"/>
                    </a:cubicBezTo>
                    <a:cubicBezTo>
                      <a:pt x="1142" y="3345"/>
                      <a:pt x="1305" y="3369"/>
                      <a:pt x="1463" y="3369"/>
                    </a:cubicBezTo>
                    <a:cubicBezTo>
                      <a:pt x="1824" y="3369"/>
                      <a:pt x="2159" y="3242"/>
                      <a:pt x="2442" y="2997"/>
                    </a:cubicBezTo>
                    <a:cubicBezTo>
                      <a:pt x="2957" y="2590"/>
                      <a:pt x="3201" y="2021"/>
                      <a:pt x="3228" y="1370"/>
                    </a:cubicBezTo>
                    <a:cubicBezTo>
                      <a:pt x="3228" y="1017"/>
                      <a:pt x="3120" y="691"/>
                      <a:pt x="2849" y="420"/>
                    </a:cubicBezTo>
                    <a:cubicBezTo>
                      <a:pt x="2561" y="151"/>
                      <a:pt x="2036" y="0"/>
                      <a:pt x="155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9"/>
              <p:cNvSpPr/>
              <p:nvPr/>
            </p:nvSpPr>
            <p:spPr>
              <a:xfrm>
                <a:off x="3147150" y="617075"/>
                <a:ext cx="38675" cy="44275"/>
              </a:xfrm>
              <a:custGeom>
                <a:avLst/>
                <a:gdLst/>
                <a:ahLst/>
                <a:cxnLst/>
                <a:rect l="l" t="t" r="r" b="b"/>
                <a:pathLst>
                  <a:path w="1547" h="1771" extrusionOk="0">
                    <a:moveTo>
                      <a:pt x="876" y="1"/>
                    </a:moveTo>
                    <a:cubicBezTo>
                      <a:pt x="727" y="1"/>
                      <a:pt x="599" y="79"/>
                      <a:pt x="434" y="244"/>
                    </a:cubicBezTo>
                    <a:cubicBezTo>
                      <a:pt x="217" y="461"/>
                      <a:pt x="109" y="759"/>
                      <a:pt x="28" y="1058"/>
                    </a:cubicBezTo>
                    <a:cubicBezTo>
                      <a:pt x="0" y="1302"/>
                      <a:pt x="55" y="1519"/>
                      <a:pt x="272" y="1655"/>
                    </a:cubicBezTo>
                    <a:cubicBezTo>
                      <a:pt x="391" y="1729"/>
                      <a:pt x="518" y="1771"/>
                      <a:pt x="645" y="1771"/>
                    </a:cubicBezTo>
                    <a:cubicBezTo>
                      <a:pt x="749" y="1771"/>
                      <a:pt x="852" y="1743"/>
                      <a:pt x="950" y="1682"/>
                    </a:cubicBezTo>
                    <a:cubicBezTo>
                      <a:pt x="1329" y="1492"/>
                      <a:pt x="1492" y="1139"/>
                      <a:pt x="1546" y="787"/>
                    </a:cubicBezTo>
                    <a:cubicBezTo>
                      <a:pt x="1546" y="380"/>
                      <a:pt x="1411" y="217"/>
                      <a:pt x="1112" y="54"/>
                    </a:cubicBezTo>
                    <a:cubicBezTo>
                      <a:pt x="1024" y="19"/>
                      <a:pt x="948" y="1"/>
                      <a:pt x="8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9"/>
              <p:cNvSpPr/>
              <p:nvPr/>
            </p:nvSpPr>
            <p:spPr>
              <a:xfrm>
                <a:off x="3263775" y="715375"/>
                <a:ext cx="96875" cy="95250"/>
              </a:xfrm>
              <a:custGeom>
                <a:avLst/>
                <a:gdLst/>
                <a:ahLst/>
                <a:cxnLst/>
                <a:rect l="l" t="t" r="r" b="b"/>
                <a:pathLst>
                  <a:path w="3875" h="3810" extrusionOk="0">
                    <a:moveTo>
                      <a:pt x="2089" y="543"/>
                    </a:moveTo>
                    <a:cubicBezTo>
                      <a:pt x="2767" y="788"/>
                      <a:pt x="2930" y="1032"/>
                      <a:pt x="2794" y="1601"/>
                    </a:cubicBezTo>
                    <a:cubicBezTo>
                      <a:pt x="2713" y="2008"/>
                      <a:pt x="2523" y="2415"/>
                      <a:pt x="2198" y="2686"/>
                    </a:cubicBezTo>
                    <a:cubicBezTo>
                      <a:pt x="2062" y="2822"/>
                      <a:pt x="1845" y="2930"/>
                      <a:pt x="1655" y="2985"/>
                    </a:cubicBezTo>
                    <a:cubicBezTo>
                      <a:pt x="1605" y="2996"/>
                      <a:pt x="1557" y="3002"/>
                      <a:pt x="1511" y="3002"/>
                    </a:cubicBezTo>
                    <a:cubicBezTo>
                      <a:pt x="1232" y="3002"/>
                      <a:pt x="1035" y="2799"/>
                      <a:pt x="1059" y="2496"/>
                    </a:cubicBezTo>
                    <a:cubicBezTo>
                      <a:pt x="1059" y="2171"/>
                      <a:pt x="1167" y="1845"/>
                      <a:pt x="1276" y="1547"/>
                    </a:cubicBezTo>
                    <a:cubicBezTo>
                      <a:pt x="1465" y="1140"/>
                      <a:pt x="1791" y="842"/>
                      <a:pt x="2089" y="543"/>
                    </a:cubicBezTo>
                    <a:close/>
                    <a:moveTo>
                      <a:pt x="2104" y="0"/>
                    </a:moveTo>
                    <a:cubicBezTo>
                      <a:pt x="2081" y="0"/>
                      <a:pt x="2058" y="0"/>
                      <a:pt x="2035" y="1"/>
                    </a:cubicBezTo>
                    <a:cubicBezTo>
                      <a:pt x="1927" y="28"/>
                      <a:pt x="1655" y="28"/>
                      <a:pt x="1438" y="137"/>
                    </a:cubicBezTo>
                    <a:cubicBezTo>
                      <a:pt x="462" y="706"/>
                      <a:pt x="1" y="1981"/>
                      <a:pt x="272" y="2903"/>
                    </a:cubicBezTo>
                    <a:cubicBezTo>
                      <a:pt x="408" y="3419"/>
                      <a:pt x="814" y="3717"/>
                      <a:pt x="1357" y="3798"/>
                    </a:cubicBezTo>
                    <a:cubicBezTo>
                      <a:pt x="1423" y="3806"/>
                      <a:pt x="1489" y="3810"/>
                      <a:pt x="1553" y="3810"/>
                    </a:cubicBezTo>
                    <a:cubicBezTo>
                      <a:pt x="1935" y="3810"/>
                      <a:pt x="2280" y="3674"/>
                      <a:pt x="2605" y="3419"/>
                    </a:cubicBezTo>
                    <a:cubicBezTo>
                      <a:pt x="3147" y="2985"/>
                      <a:pt x="3445" y="2388"/>
                      <a:pt x="3608" y="1737"/>
                    </a:cubicBezTo>
                    <a:cubicBezTo>
                      <a:pt x="3874" y="699"/>
                      <a:pt x="3305" y="0"/>
                      <a:pt x="2104"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9"/>
              <p:cNvSpPr/>
              <p:nvPr/>
            </p:nvSpPr>
            <p:spPr>
              <a:xfrm>
                <a:off x="3289650" y="728950"/>
                <a:ext cx="47400" cy="61475"/>
              </a:xfrm>
              <a:custGeom>
                <a:avLst/>
                <a:gdLst/>
                <a:ahLst/>
                <a:cxnLst/>
                <a:rect l="l" t="t" r="r" b="b"/>
                <a:pathLst>
                  <a:path w="1896" h="2459" extrusionOk="0">
                    <a:moveTo>
                      <a:pt x="1054" y="0"/>
                    </a:moveTo>
                    <a:cubicBezTo>
                      <a:pt x="756" y="299"/>
                      <a:pt x="430" y="597"/>
                      <a:pt x="241" y="1004"/>
                    </a:cubicBezTo>
                    <a:cubicBezTo>
                      <a:pt x="132" y="1302"/>
                      <a:pt x="24" y="1628"/>
                      <a:pt x="24" y="1953"/>
                    </a:cubicBezTo>
                    <a:cubicBezTo>
                      <a:pt x="0" y="2256"/>
                      <a:pt x="197" y="2459"/>
                      <a:pt x="476" y="2459"/>
                    </a:cubicBezTo>
                    <a:cubicBezTo>
                      <a:pt x="522" y="2459"/>
                      <a:pt x="570" y="2453"/>
                      <a:pt x="620" y="2442"/>
                    </a:cubicBezTo>
                    <a:cubicBezTo>
                      <a:pt x="810" y="2387"/>
                      <a:pt x="1027" y="2279"/>
                      <a:pt x="1163" y="2143"/>
                    </a:cubicBezTo>
                    <a:cubicBezTo>
                      <a:pt x="1488" y="1872"/>
                      <a:pt x="1678" y="1465"/>
                      <a:pt x="1759" y="1058"/>
                    </a:cubicBezTo>
                    <a:cubicBezTo>
                      <a:pt x="1895" y="489"/>
                      <a:pt x="1732" y="245"/>
                      <a:pt x="10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9"/>
              <p:cNvSpPr/>
              <p:nvPr/>
            </p:nvSpPr>
            <p:spPr>
              <a:xfrm>
                <a:off x="3166125" y="1076575"/>
                <a:ext cx="66500" cy="62200"/>
              </a:xfrm>
              <a:custGeom>
                <a:avLst/>
                <a:gdLst/>
                <a:ahLst/>
                <a:cxnLst/>
                <a:rect l="l" t="t" r="r" b="b"/>
                <a:pathLst>
                  <a:path w="2660" h="2488" extrusionOk="0">
                    <a:moveTo>
                      <a:pt x="1737" y="824"/>
                    </a:moveTo>
                    <a:lnTo>
                      <a:pt x="1737" y="824"/>
                    </a:lnTo>
                    <a:cubicBezTo>
                      <a:pt x="1655" y="1420"/>
                      <a:pt x="1520" y="1556"/>
                      <a:pt x="977" y="1583"/>
                    </a:cubicBezTo>
                    <a:cubicBezTo>
                      <a:pt x="1086" y="1203"/>
                      <a:pt x="1384" y="1041"/>
                      <a:pt x="1737" y="824"/>
                    </a:cubicBezTo>
                    <a:close/>
                    <a:moveTo>
                      <a:pt x="1801" y="0"/>
                    </a:moveTo>
                    <a:cubicBezTo>
                      <a:pt x="1685" y="0"/>
                      <a:pt x="1563" y="21"/>
                      <a:pt x="1438" y="64"/>
                    </a:cubicBezTo>
                    <a:cubicBezTo>
                      <a:pt x="950" y="254"/>
                      <a:pt x="570" y="552"/>
                      <a:pt x="272" y="986"/>
                    </a:cubicBezTo>
                    <a:cubicBezTo>
                      <a:pt x="1" y="1366"/>
                      <a:pt x="1" y="1773"/>
                      <a:pt x="272" y="2098"/>
                    </a:cubicBezTo>
                    <a:cubicBezTo>
                      <a:pt x="482" y="2350"/>
                      <a:pt x="756" y="2488"/>
                      <a:pt x="1069" y="2488"/>
                    </a:cubicBezTo>
                    <a:cubicBezTo>
                      <a:pt x="1162" y="2488"/>
                      <a:pt x="1258" y="2476"/>
                      <a:pt x="1357" y="2451"/>
                    </a:cubicBezTo>
                    <a:cubicBezTo>
                      <a:pt x="1791" y="2315"/>
                      <a:pt x="2171" y="2071"/>
                      <a:pt x="2442" y="1692"/>
                    </a:cubicBezTo>
                    <a:cubicBezTo>
                      <a:pt x="2578" y="1475"/>
                      <a:pt x="2632" y="1203"/>
                      <a:pt x="2659" y="1095"/>
                    </a:cubicBezTo>
                    <a:lnTo>
                      <a:pt x="2659" y="878"/>
                    </a:lnTo>
                    <a:cubicBezTo>
                      <a:pt x="2637" y="335"/>
                      <a:pt x="2267" y="0"/>
                      <a:pt x="1801"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49"/>
              <p:cNvSpPr/>
              <p:nvPr/>
            </p:nvSpPr>
            <p:spPr>
              <a:xfrm>
                <a:off x="3190550" y="1097150"/>
                <a:ext cx="19000" cy="19025"/>
              </a:xfrm>
              <a:custGeom>
                <a:avLst/>
                <a:gdLst/>
                <a:ahLst/>
                <a:cxnLst/>
                <a:rect l="l" t="t" r="r" b="b"/>
                <a:pathLst>
                  <a:path w="760" h="761" extrusionOk="0">
                    <a:moveTo>
                      <a:pt x="760" y="1"/>
                    </a:moveTo>
                    <a:cubicBezTo>
                      <a:pt x="407" y="218"/>
                      <a:pt x="109" y="380"/>
                      <a:pt x="0" y="760"/>
                    </a:cubicBezTo>
                    <a:cubicBezTo>
                      <a:pt x="543" y="733"/>
                      <a:pt x="678" y="597"/>
                      <a:pt x="7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9"/>
              <p:cNvSpPr/>
              <p:nvPr/>
            </p:nvSpPr>
            <p:spPr>
              <a:xfrm>
                <a:off x="3290900" y="1044950"/>
                <a:ext cx="61725" cy="55625"/>
              </a:xfrm>
              <a:custGeom>
                <a:avLst/>
                <a:gdLst/>
                <a:ahLst/>
                <a:cxnLst/>
                <a:rect l="l" t="t" r="r" b="b"/>
                <a:pathLst>
                  <a:path w="2469" h="2225" extrusionOk="0">
                    <a:moveTo>
                      <a:pt x="1547" y="624"/>
                    </a:moveTo>
                    <a:lnTo>
                      <a:pt x="1547" y="624"/>
                    </a:lnTo>
                    <a:cubicBezTo>
                      <a:pt x="1492" y="1221"/>
                      <a:pt x="1438" y="1275"/>
                      <a:pt x="977" y="1275"/>
                    </a:cubicBezTo>
                    <a:cubicBezTo>
                      <a:pt x="1031" y="1004"/>
                      <a:pt x="1248" y="868"/>
                      <a:pt x="1547" y="624"/>
                    </a:cubicBezTo>
                    <a:close/>
                    <a:moveTo>
                      <a:pt x="1682" y="0"/>
                    </a:moveTo>
                    <a:cubicBezTo>
                      <a:pt x="1113" y="81"/>
                      <a:pt x="570" y="298"/>
                      <a:pt x="245" y="814"/>
                    </a:cubicBezTo>
                    <a:cubicBezTo>
                      <a:pt x="55" y="1085"/>
                      <a:pt x="1" y="1411"/>
                      <a:pt x="163" y="1736"/>
                    </a:cubicBezTo>
                    <a:cubicBezTo>
                      <a:pt x="353" y="2089"/>
                      <a:pt x="679" y="2197"/>
                      <a:pt x="1004" y="2224"/>
                    </a:cubicBezTo>
                    <a:cubicBezTo>
                      <a:pt x="1655" y="2224"/>
                      <a:pt x="2306" y="1682"/>
                      <a:pt x="2415" y="1085"/>
                    </a:cubicBezTo>
                    <a:cubicBezTo>
                      <a:pt x="2469" y="732"/>
                      <a:pt x="2388" y="434"/>
                      <a:pt x="2116" y="190"/>
                    </a:cubicBezTo>
                    <a:cubicBezTo>
                      <a:pt x="2008" y="109"/>
                      <a:pt x="1818" y="0"/>
                      <a:pt x="168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49"/>
              <p:cNvSpPr/>
              <p:nvPr/>
            </p:nvSpPr>
            <p:spPr>
              <a:xfrm>
                <a:off x="3315325" y="1060525"/>
                <a:ext cx="14250" cy="16300"/>
              </a:xfrm>
              <a:custGeom>
                <a:avLst/>
                <a:gdLst/>
                <a:ahLst/>
                <a:cxnLst/>
                <a:rect l="l" t="t" r="r" b="b"/>
                <a:pathLst>
                  <a:path w="570" h="652" extrusionOk="0">
                    <a:moveTo>
                      <a:pt x="570" y="1"/>
                    </a:moveTo>
                    <a:lnTo>
                      <a:pt x="570" y="1"/>
                    </a:lnTo>
                    <a:cubicBezTo>
                      <a:pt x="271" y="245"/>
                      <a:pt x="54" y="381"/>
                      <a:pt x="0" y="652"/>
                    </a:cubicBezTo>
                    <a:cubicBezTo>
                      <a:pt x="461" y="652"/>
                      <a:pt x="515" y="598"/>
                      <a:pt x="5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4" name="Google Shape;734;p49"/>
          <p:cNvGrpSpPr/>
          <p:nvPr/>
        </p:nvGrpSpPr>
        <p:grpSpPr>
          <a:xfrm>
            <a:off x="7669993" y="513760"/>
            <a:ext cx="1254604" cy="1291974"/>
            <a:chOff x="5047850" y="2794950"/>
            <a:chExt cx="1095150" cy="1047150"/>
          </a:xfrm>
        </p:grpSpPr>
        <p:sp>
          <p:nvSpPr>
            <p:cNvPr id="735" name="Google Shape;735;p49"/>
            <p:cNvSpPr/>
            <p:nvPr/>
          </p:nvSpPr>
          <p:spPr>
            <a:xfrm>
              <a:off x="5047850" y="2794950"/>
              <a:ext cx="1095150" cy="1047150"/>
            </a:xfrm>
            <a:custGeom>
              <a:avLst/>
              <a:gdLst/>
              <a:ahLst/>
              <a:cxnLst/>
              <a:rect l="l" t="t" r="r" b="b"/>
              <a:pathLst>
                <a:path w="43806" h="41886" extrusionOk="0">
                  <a:moveTo>
                    <a:pt x="11284" y="6001"/>
                  </a:moveTo>
                  <a:cubicBezTo>
                    <a:pt x="11501" y="6489"/>
                    <a:pt x="11664" y="6869"/>
                    <a:pt x="11827" y="7276"/>
                  </a:cubicBezTo>
                  <a:cubicBezTo>
                    <a:pt x="11935" y="7493"/>
                    <a:pt x="11935" y="7737"/>
                    <a:pt x="11745" y="7927"/>
                  </a:cubicBezTo>
                  <a:cubicBezTo>
                    <a:pt x="11176" y="8496"/>
                    <a:pt x="10606" y="9039"/>
                    <a:pt x="10009" y="9636"/>
                  </a:cubicBezTo>
                  <a:cubicBezTo>
                    <a:pt x="9602" y="9283"/>
                    <a:pt x="9196" y="8985"/>
                    <a:pt x="8762" y="8632"/>
                  </a:cubicBezTo>
                  <a:cubicBezTo>
                    <a:pt x="9602" y="7764"/>
                    <a:pt x="10389" y="6923"/>
                    <a:pt x="11284" y="6001"/>
                  </a:cubicBezTo>
                  <a:close/>
                  <a:moveTo>
                    <a:pt x="8138" y="9229"/>
                  </a:moveTo>
                  <a:cubicBezTo>
                    <a:pt x="8545" y="9608"/>
                    <a:pt x="8924" y="9961"/>
                    <a:pt x="9331" y="10341"/>
                  </a:cubicBezTo>
                  <a:cubicBezTo>
                    <a:pt x="8707" y="10992"/>
                    <a:pt x="8084" y="11588"/>
                    <a:pt x="7460" y="12239"/>
                  </a:cubicBezTo>
                  <a:cubicBezTo>
                    <a:pt x="6782" y="11995"/>
                    <a:pt x="6510" y="11805"/>
                    <a:pt x="6049" y="11399"/>
                  </a:cubicBezTo>
                  <a:cubicBezTo>
                    <a:pt x="6727" y="10666"/>
                    <a:pt x="7460" y="9988"/>
                    <a:pt x="8138" y="9229"/>
                  </a:cubicBezTo>
                  <a:close/>
                  <a:moveTo>
                    <a:pt x="8984" y="881"/>
                  </a:moveTo>
                  <a:cubicBezTo>
                    <a:pt x="9035" y="881"/>
                    <a:pt x="9087" y="888"/>
                    <a:pt x="9141" y="902"/>
                  </a:cubicBezTo>
                  <a:cubicBezTo>
                    <a:pt x="9304" y="956"/>
                    <a:pt x="9494" y="1010"/>
                    <a:pt x="9657" y="1092"/>
                  </a:cubicBezTo>
                  <a:cubicBezTo>
                    <a:pt x="10687" y="1607"/>
                    <a:pt x="11637" y="2231"/>
                    <a:pt x="12505" y="2963"/>
                  </a:cubicBezTo>
                  <a:cubicBezTo>
                    <a:pt x="12993" y="3370"/>
                    <a:pt x="13346" y="3885"/>
                    <a:pt x="13644" y="4428"/>
                  </a:cubicBezTo>
                  <a:cubicBezTo>
                    <a:pt x="14241" y="5513"/>
                    <a:pt x="14566" y="6679"/>
                    <a:pt x="14729" y="7927"/>
                  </a:cubicBezTo>
                  <a:cubicBezTo>
                    <a:pt x="14865" y="9066"/>
                    <a:pt x="14919" y="10205"/>
                    <a:pt x="14729" y="11317"/>
                  </a:cubicBezTo>
                  <a:cubicBezTo>
                    <a:pt x="14675" y="11561"/>
                    <a:pt x="14620" y="11778"/>
                    <a:pt x="14566" y="11995"/>
                  </a:cubicBezTo>
                  <a:cubicBezTo>
                    <a:pt x="14051" y="12131"/>
                    <a:pt x="13590" y="12348"/>
                    <a:pt x="13047" y="12402"/>
                  </a:cubicBezTo>
                  <a:cubicBezTo>
                    <a:pt x="13074" y="12050"/>
                    <a:pt x="13101" y="11751"/>
                    <a:pt x="13129" y="11453"/>
                  </a:cubicBezTo>
                  <a:cubicBezTo>
                    <a:pt x="13264" y="10287"/>
                    <a:pt x="13237" y="9147"/>
                    <a:pt x="12993" y="7981"/>
                  </a:cubicBezTo>
                  <a:cubicBezTo>
                    <a:pt x="12722" y="6625"/>
                    <a:pt x="12071" y="5404"/>
                    <a:pt x="11176" y="4346"/>
                  </a:cubicBezTo>
                  <a:cubicBezTo>
                    <a:pt x="10715" y="3777"/>
                    <a:pt x="10172" y="3289"/>
                    <a:pt x="9630" y="2773"/>
                  </a:cubicBezTo>
                  <a:cubicBezTo>
                    <a:pt x="9413" y="2529"/>
                    <a:pt x="9141" y="2339"/>
                    <a:pt x="8897" y="2095"/>
                  </a:cubicBezTo>
                  <a:cubicBezTo>
                    <a:pt x="8762" y="1960"/>
                    <a:pt x="8653" y="1824"/>
                    <a:pt x="8572" y="1661"/>
                  </a:cubicBezTo>
                  <a:cubicBezTo>
                    <a:pt x="8463" y="1444"/>
                    <a:pt x="8436" y="1227"/>
                    <a:pt x="8599" y="1064"/>
                  </a:cubicBezTo>
                  <a:cubicBezTo>
                    <a:pt x="8701" y="942"/>
                    <a:pt x="8833" y="881"/>
                    <a:pt x="8984" y="881"/>
                  </a:cubicBezTo>
                  <a:close/>
                  <a:moveTo>
                    <a:pt x="12125" y="8578"/>
                  </a:moveTo>
                  <a:cubicBezTo>
                    <a:pt x="12450" y="10042"/>
                    <a:pt x="12179" y="11371"/>
                    <a:pt x="12125" y="12728"/>
                  </a:cubicBezTo>
                  <a:cubicBezTo>
                    <a:pt x="11488" y="12904"/>
                    <a:pt x="10871" y="13012"/>
                    <a:pt x="10250" y="13012"/>
                  </a:cubicBezTo>
                  <a:cubicBezTo>
                    <a:pt x="9630" y="13012"/>
                    <a:pt x="9006" y="12904"/>
                    <a:pt x="8355" y="12646"/>
                  </a:cubicBezTo>
                  <a:cubicBezTo>
                    <a:pt x="9630" y="11290"/>
                    <a:pt x="10959" y="10097"/>
                    <a:pt x="12125" y="8578"/>
                  </a:cubicBezTo>
                  <a:close/>
                  <a:moveTo>
                    <a:pt x="20615" y="15738"/>
                  </a:moveTo>
                  <a:cubicBezTo>
                    <a:pt x="21130" y="15766"/>
                    <a:pt x="21591" y="16037"/>
                    <a:pt x="22134" y="16362"/>
                  </a:cubicBezTo>
                  <a:cubicBezTo>
                    <a:pt x="21347" y="17122"/>
                    <a:pt x="20615" y="17800"/>
                    <a:pt x="19855" y="18505"/>
                  </a:cubicBezTo>
                  <a:cubicBezTo>
                    <a:pt x="19448" y="18315"/>
                    <a:pt x="19177" y="18017"/>
                    <a:pt x="18825" y="17773"/>
                  </a:cubicBezTo>
                  <a:cubicBezTo>
                    <a:pt x="19123" y="17176"/>
                    <a:pt x="19638" y="16579"/>
                    <a:pt x="20615" y="15738"/>
                  </a:cubicBezTo>
                  <a:close/>
                  <a:moveTo>
                    <a:pt x="18084" y="15371"/>
                  </a:moveTo>
                  <a:cubicBezTo>
                    <a:pt x="18810" y="15371"/>
                    <a:pt x="18960" y="15431"/>
                    <a:pt x="19340" y="15576"/>
                  </a:cubicBezTo>
                  <a:cubicBezTo>
                    <a:pt x="18336" y="16823"/>
                    <a:pt x="17251" y="17990"/>
                    <a:pt x="15977" y="19129"/>
                  </a:cubicBezTo>
                  <a:cubicBezTo>
                    <a:pt x="15570" y="17908"/>
                    <a:pt x="15353" y="16796"/>
                    <a:pt x="15353" y="15603"/>
                  </a:cubicBezTo>
                  <a:cubicBezTo>
                    <a:pt x="15597" y="15434"/>
                    <a:pt x="15867" y="15408"/>
                    <a:pt x="16127" y="15408"/>
                  </a:cubicBezTo>
                  <a:cubicBezTo>
                    <a:pt x="16243" y="15408"/>
                    <a:pt x="16356" y="15413"/>
                    <a:pt x="16465" y="15413"/>
                  </a:cubicBezTo>
                  <a:cubicBezTo>
                    <a:pt x="17215" y="15386"/>
                    <a:pt x="17722" y="15371"/>
                    <a:pt x="18084" y="15371"/>
                  </a:cubicBezTo>
                  <a:close/>
                  <a:moveTo>
                    <a:pt x="18201" y="18369"/>
                  </a:moveTo>
                  <a:cubicBezTo>
                    <a:pt x="18499" y="18614"/>
                    <a:pt x="18797" y="18885"/>
                    <a:pt x="19150" y="19156"/>
                  </a:cubicBezTo>
                  <a:cubicBezTo>
                    <a:pt x="18418" y="19861"/>
                    <a:pt x="17685" y="20512"/>
                    <a:pt x="16953" y="21217"/>
                  </a:cubicBezTo>
                  <a:cubicBezTo>
                    <a:pt x="16655" y="20892"/>
                    <a:pt x="16492" y="20566"/>
                    <a:pt x="16356" y="20160"/>
                  </a:cubicBezTo>
                  <a:cubicBezTo>
                    <a:pt x="16926" y="19563"/>
                    <a:pt x="17468" y="18912"/>
                    <a:pt x="18201" y="18369"/>
                  </a:cubicBezTo>
                  <a:close/>
                  <a:moveTo>
                    <a:pt x="25741" y="19346"/>
                  </a:moveTo>
                  <a:cubicBezTo>
                    <a:pt x="25904" y="19590"/>
                    <a:pt x="26012" y="19807"/>
                    <a:pt x="26148" y="20024"/>
                  </a:cubicBezTo>
                  <a:cubicBezTo>
                    <a:pt x="25633" y="20892"/>
                    <a:pt x="24873" y="21489"/>
                    <a:pt x="24249" y="22248"/>
                  </a:cubicBezTo>
                  <a:cubicBezTo>
                    <a:pt x="23897" y="22031"/>
                    <a:pt x="23626" y="21814"/>
                    <a:pt x="23273" y="21570"/>
                  </a:cubicBezTo>
                  <a:cubicBezTo>
                    <a:pt x="24114" y="20838"/>
                    <a:pt x="24900" y="20105"/>
                    <a:pt x="25741" y="19346"/>
                  </a:cubicBezTo>
                  <a:close/>
                  <a:moveTo>
                    <a:pt x="22975" y="16823"/>
                  </a:moveTo>
                  <a:cubicBezTo>
                    <a:pt x="23788" y="17339"/>
                    <a:pt x="24548" y="17881"/>
                    <a:pt x="25226" y="18641"/>
                  </a:cubicBezTo>
                  <a:cubicBezTo>
                    <a:pt x="23246" y="20349"/>
                    <a:pt x="21293" y="22031"/>
                    <a:pt x="19340" y="23686"/>
                  </a:cubicBezTo>
                  <a:cubicBezTo>
                    <a:pt x="18580" y="23279"/>
                    <a:pt x="17957" y="22736"/>
                    <a:pt x="17523" y="22004"/>
                  </a:cubicBezTo>
                  <a:cubicBezTo>
                    <a:pt x="19313" y="20295"/>
                    <a:pt x="21130" y="18586"/>
                    <a:pt x="22975" y="16823"/>
                  </a:cubicBezTo>
                  <a:close/>
                  <a:moveTo>
                    <a:pt x="22649" y="22167"/>
                  </a:moveTo>
                  <a:cubicBezTo>
                    <a:pt x="22920" y="22411"/>
                    <a:pt x="23219" y="22628"/>
                    <a:pt x="23517" y="22899"/>
                  </a:cubicBezTo>
                  <a:cubicBezTo>
                    <a:pt x="22920" y="23523"/>
                    <a:pt x="22351" y="24093"/>
                    <a:pt x="21673" y="24744"/>
                  </a:cubicBezTo>
                  <a:cubicBezTo>
                    <a:pt x="21239" y="24744"/>
                    <a:pt x="20805" y="24472"/>
                    <a:pt x="20344" y="24255"/>
                  </a:cubicBezTo>
                  <a:cubicBezTo>
                    <a:pt x="20615" y="23794"/>
                    <a:pt x="21862" y="22655"/>
                    <a:pt x="22649" y="22167"/>
                  </a:cubicBezTo>
                  <a:close/>
                  <a:moveTo>
                    <a:pt x="26528" y="20919"/>
                  </a:moveTo>
                  <a:cubicBezTo>
                    <a:pt x="26989" y="21597"/>
                    <a:pt x="26962" y="22330"/>
                    <a:pt x="27043" y="23008"/>
                  </a:cubicBezTo>
                  <a:cubicBezTo>
                    <a:pt x="27152" y="23659"/>
                    <a:pt x="27152" y="24310"/>
                    <a:pt x="26989" y="24988"/>
                  </a:cubicBezTo>
                  <a:cubicBezTo>
                    <a:pt x="26197" y="25049"/>
                    <a:pt x="25422" y="25084"/>
                    <a:pt x="24640" y="25084"/>
                  </a:cubicBezTo>
                  <a:cubicBezTo>
                    <a:pt x="24030" y="25084"/>
                    <a:pt x="23415" y="25062"/>
                    <a:pt x="22785" y="25015"/>
                  </a:cubicBezTo>
                  <a:cubicBezTo>
                    <a:pt x="23002" y="24608"/>
                    <a:pt x="23300" y="24418"/>
                    <a:pt x="23571" y="24201"/>
                  </a:cubicBezTo>
                  <a:cubicBezTo>
                    <a:pt x="23843" y="23930"/>
                    <a:pt x="24141" y="23713"/>
                    <a:pt x="24412" y="23442"/>
                  </a:cubicBezTo>
                  <a:cubicBezTo>
                    <a:pt x="24683" y="23197"/>
                    <a:pt x="24900" y="22953"/>
                    <a:pt x="25144" y="22682"/>
                  </a:cubicBezTo>
                  <a:cubicBezTo>
                    <a:pt x="25389" y="22384"/>
                    <a:pt x="25633" y="22113"/>
                    <a:pt x="25877" y="21814"/>
                  </a:cubicBezTo>
                  <a:cubicBezTo>
                    <a:pt x="26094" y="21543"/>
                    <a:pt x="26284" y="21245"/>
                    <a:pt x="26528" y="20919"/>
                  </a:cubicBezTo>
                  <a:close/>
                  <a:moveTo>
                    <a:pt x="14431" y="15657"/>
                  </a:moveTo>
                  <a:cubicBezTo>
                    <a:pt x="14458" y="15928"/>
                    <a:pt x="14485" y="16118"/>
                    <a:pt x="14512" y="16335"/>
                  </a:cubicBezTo>
                  <a:cubicBezTo>
                    <a:pt x="14593" y="17664"/>
                    <a:pt x="14919" y="18912"/>
                    <a:pt x="15407" y="20132"/>
                  </a:cubicBezTo>
                  <a:cubicBezTo>
                    <a:pt x="16682" y="23387"/>
                    <a:pt x="19096" y="25286"/>
                    <a:pt x="22513" y="25883"/>
                  </a:cubicBezTo>
                  <a:cubicBezTo>
                    <a:pt x="22959" y="25957"/>
                    <a:pt x="23409" y="25975"/>
                    <a:pt x="23863" y="25975"/>
                  </a:cubicBezTo>
                  <a:cubicBezTo>
                    <a:pt x="24283" y="25975"/>
                    <a:pt x="24705" y="25959"/>
                    <a:pt x="25128" y="25959"/>
                  </a:cubicBezTo>
                  <a:cubicBezTo>
                    <a:pt x="25251" y="25959"/>
                    <a:pt x="25374" y="25961"/>
                    <a:pt x="25497" y="25964"/>
                  </a:cubicBezTo>
                  <a:cubicBezTo>
                    <a:pt x="25844" y="25964"/>
                    <a:pt x="26191" y="25929"/>
                    <a:pt x="26566" y="25929"/>
                  </a:cubicBezTo>
                  <a:cubicBezTo>
                    <a:pt x="26660" y="25929"/>
                    <a:pt x="26756" y="25932"/>
                    <a:pt x="26853" y="25937"/>
                  </a:cubicBezTo>
                  <a:cubicBezTo>
                    <a:pt x="26826" y="26696"/>
                    <a:pt x="26663" y="27347"/>
                    <a:pt x="26392" y="28025"/>
                  </a:cubicBezTo>
                  <a:cubicBezTo>
                    <a:pt x="26014" y="28050"/>
                    <a:pt x="25642" y="28063"/>
                    <a:pt x="25272" y="28063"/>
                  </a:cubicBezTo>
                  <a:cubicBezTo>
                    <a:pt x="24820" y="28063"/>
                    <a:pt x="24372" y="28043"/>
                    <a:pt x="23924" y="27998"/>
                  </a:cubicBezTo>
                  <a:cubicBezTo>
                    <a:pt x="22758" y="27890"/>
                    <a:pt x="21618" y="27700"/>
                    <a:pt x="20506" y="27320"/>
                  </a:cubicBezTo>
                  <a:cubicBezTo>
                    <a:pt x="19693" y="27049"/>
                    <a:pt x="18906" y="26696"/>
                    <a:pt x="18174" y="26262"/>
                  </a:cubicBezTo>
                  <a:cubicBezTo>
                    <a:pt x="16302" y="25150"/>
                    <a:pt x="14973" y="23604"/>
                    <a:pt x="14132" y="21624"/>
                  </a:cubicBezTo>
                  <a:cubicBezTo>
                    <a:pt x="13454" y="19970"/>
                    <a:pt x="13074" y="18288"/>
                    <a:pt x="13129" y="16498"/>
                  </a:cubicBezTo>
                  <a:cubicBezTo>
                    <a:pt x="13156" y="16417"/>
                    <a:pt x="13156" y="16308"/>
                    <a:pt x="13156" y="16227"/>
                  </a:cubicBezTo>
                  <a:cubicBezTo>
                    <a:pt x="13156" y="16172"/>
                    <a:pt x="13183" y="16118"/>
                    <a:pt x="13237" y="15955"/>
                  </a:cubicBezTo>
                  <a:cubicBezTo>
                    <a:pt x="13590" y="15874"/>
                    <a:pt x="13969" y="15766"/>
                    <a:pt x="14431" y="15657"/>
                  </a:cubicBezTo>
                  <a:close/>
                  <a:moveTo>
                    <a:pt x="30715" y="28466"/>
                  </a:moveTo>
                  <a:cubicBezTo>
                    <a:pt x="30881" y="28466"/>
                    <a:pt x="31044" y="28487"/>
                    <a:pt x="31193" y="28487"/>
                  </a:cubicBezTo>
                  <a:cubicBezTo>
                    <a:pt x="31302" y="28478"/>
                    <a:pt x="31410" y="28475"/>
                    <a:pt x="31519" y="28475"/>
                  </a:cubicBezTo>
                  <a:cubicBezTo>
                    <a:pt x="31736" y="28475"/>
                    <a:pt x="31953" y="28487"/>
                    <a:pt x="32170" y="28487"/>
                  </a:cubicBezTo>
                  <a:cubicBezTo>
                    <a:pt x="32197" y="28541"/>
                    <a:pt x="32197" y="28568"/>
                    <a:pt x="32197" y="28622"/>
                  </a:cubicBezTo>
                  <a:cubicBezTo>
                    <a:pt x="31437" y="29246"/>
                    <a:pt x="30678" y="29870"/>
                    <a:pt x="29918" y="30521"/>
                  </a:cubicBezTo>
                  <a:cubicBezTo>
                    <a:pt x="29891" y="30534"/>
                    <a:pt x="29864" y="30534"/>
                    <a:pt x="29840" y="30534"/>
                  </a:cubicBezTo>
                  <a:cubicBezTo>
                    <a:pt x="29817" y="30534"/>
                    <a:pt x="29796" y="30534"/>
                    <a:pt x="29783" y="30548"/>
                  </a:cubicBezTo>
                  <a:cubicBezTo>
                    <a:pt x="29756" y="30494"/>
                    <a:pt x="29728" y="30440"/>
                    <a:pt x="29728" y="30412"/>
                  </a:cubicBezTo>
                  <a:cubicBezTo>
                    <a:pt x="29891" y="29816"/>
                    <a:pt x="30054" y="29192"/>
                    <a:pt x="30217" y="28568"/>
                  </a:cubicBezTo>
                  <a:cubicBezTo>
                    <a:pt x="30379" y="28487"/>
                    <a:pt x="30549" y="28466"/>
                    <a:pt x="30715" y="28466"/>
                  </a:cubicBezTo>
                  <a:close/>
                  <a:moveTo>
                    <a:pt x="33417" y="28649"/>
                  </a:moveTo>
                  <a:cubicBezTo>
                    <a:pt x="33878" y="28758"/>
                    <a:pt x="34339" y="28812"/>
                    <a:pt x="34773" y="29056"/>
                  </a:cubicBezTo>
                  <a:cubicBezTo>
                    <a:pt x="34394" y="29544"/>
                    <a:pt x="33471" y="30358"/>
                    <a:pt x="32576" y="30928"/>
                  </a:cubicBezTo>
                  <a:cubicBezTo>
                    <a:pt x="32468" y="30819"/>
                    <a:pt x="32332" y="30684"/>
                    <a:pt x="32224" y="30548"/>
                  </a:cubicBezTo>
                  <a:cubicBezTo>
                    <a:pt x="32088" y="30412"/>
                    <a:pt x="31980" y="30277"/>
                    <a:pt x="31817" y="30114"/>
                  </a:cubicBezTo>
                  <a:cubicBezTo>
                    <a:pt x="32359" y="29599"/>
                    <a:pt x="32875" y="29138"/>
                    <a:pt x="33417" y="28649"/>
                  </a:cubicBezTo>
                  <a:close/>
                  <a:moveTo>
                    <a:pt x="31085" y="30738"/>
                  </a:moveTo>
                  <a:cubicBezTo>
                    <a:pt x="31329" y="31009"/>
                    <a:pt x="31573" y="31253"/>
                    <a:pt x="31844" y="31552"/>
                  </a:cubicBezTo>
                  <a:cubicBezTo>
                    <a:pt x="31193" y="32148"/>
                    <a:pt x="30515" y="32637"/>
                    <a:pt x="29810" y="33152"/>
                  </a:cubicBezTo>
                  <a:cubicBezTo>
                    <a:pt x="29566" y="32854"/>
                    <a:pt x="29511" y="32555"/>
                    <a:pt x="29511" y="32257"/>
                  </a:cubicBezTo>
                  <a:cubicBezTo>
                    <a:pt x="29539" y="32121"/>
                    <a:pt x="29593" y="31958"/>
                    <a:pt x="29674" y="31877"/>
                  </a:cubicBezTo>
                  <a:cubicBezTo>
                    <a:pt x="30108" y="31470"/>
                    <a:pt x="30542" y="31090"/>
                    <a:pt x="31085" y="30738"/>
                  </a:cubicBezTo>
                  <a:close/>
                  <a:moveTo>
                    <a:pt x="32303" y="25454"/>
                  </a:moveTo>
                  <a:cubicBezTo>
                    <a:pt x="33960" y="25454"/>
                    <a:pt x="35574" y="25769"/>
                    <a:pt x="37106" y="26588"/>
                  </a:cubicBezTo>
                  <a:cubicBezTo>
                    <a:pt x="38598" y="27402"/>
                    <a:pt x="39927" y="28405"/>
                    <a:pt x="41012" y="29734"/>
                  </a:cubicBezTo>
                  <a:cubicBezTo>
                    <a:pt x="41446" y="30250"/>
                    <a:pt x="41880" y="30738"/>
                    <a:pt x="42314" y="31226"/>
                  </a:cubicBezTo>
                  <a:cubicBezTo>
                    <a:pt x="42694" y="31687"/>
                    <a:pt x="42883" y="32203"/>
                    <a:pt x="42802" y="32826"/>
                  </a:cubicBezTo>
                  <a:cubicBezTo>
                    <a:pt x="42775" y="33071"/>
                    <a:pt x="42666" y="33315"/>
                    <a:pt x="42477" y="33505"/>
                  </a:cubicBezTo>
                  <a:cubicBezTo>
                    <a:pt x="42296" y="33700"/>
                    <a:pt x="42107" y="33795"/>
                    <a:pt x="41910" y="33795"/>
                  </a:cubicBezTo>
                  <a:cubicBezTo>
                    <a:pt x="41752" y="33795"/>
                    <a:pt x="41588" y="33734"/>
                    <a:pt x="41419" y="33613"/>
                  </a:cubicBezTo>
                  <a:cubicBezTo>
                    <a:pt x="40985" y="33342"/>
                    <a:pt x="40659" y="32989"/>
                    <a:pt x="40388" y="32555"/>
                  </a:cubicBezTo>
                  <a:cubicBezTo>
                    <a:pt x="39629" y="31470"/>
                    <a:pt x="38706" y="30575"/>
                    <a:pt x="37730" y="29707"/>
                  </a:cubicBezTo>
                  <a:cubicBezTo>
                    <a:pt x="36509" y="28595"/>
                    <a:pt x="35072" y="27998"/>
                    <a:pt x="33471" y="27727"/>
                  </a:cubicBezTo>
                  <a:cubicBezTo>
                    <a:pt x="32883" y="27622"/>
                    <a:pt x="32278" y="27582"/>
                    <a:pt x="31669" y="27582"/>
                  </a:cubicBezTo>
                  <a:cubicBezTo>
                    <a:pt x="31492" y="27582"/>
                    <a:pt x="31316" y="27585"/>
                    <a:pt x="31139" y="27592"/>
                  </a:cubicBezTo>
                  <a:lnTo>
                    <a:pt x="30434" y="27592"/>
                  </a:lnTo>
                  <a:cubicBezTo>
                    <a:pt x="30542" y="26859"/>
                    <a:pt x="30623" y="26208"/>
                    <a:pt x="30705" y="25611"/>
                  </a:cubicBezTo>
                  <a:cubicBezTo>
                    <a:pt x="30786" y="25557"/>
                    <a:pt x="30813" y="25530"/>
                    <a:pt x="30840" y="25530"/>
                  </a:cubicBezTo>
                  <a:cubicBezTo>
                    <a:pt x="31331" y="25481"/>
                    <a:pt x="31819" y="25454"/>
                    <a:pt x="32303" y="25454"/>
                  </a:cubicBezTo>
                  <a:close/>
                  <a:moveTo>
                    <a:pt x="38272" y="31606"/>
                  </a:moveTo>
                  <a:cubicBezTo>
                    <a:pt x="38598" y="31769"/>
                    <a:pt x="38788" y="32067"/>
                    <a:pt x="39005" y="32338"/>
                  </a:cubicBezTo>
                  <a:cubicBezTo>
                    <a:pt x="38625" y="32799"/>
                    <a:pt x="36401" y="34671"/>
                    <a:pt x="35858" y="34996"/>
                  </a:cubicBezTo>
                  <a:cubicBezTo>
                    <a:pt x="35641" y="34752"/>
                    <a:pt x="35397" y="34508"/>
                    <a:pt x="35207" y="34291"/>
                  </a:cubicBezTo>
                  <a:cubicBezTo>
                    <a:pt x="35235" y="34210"/>
                    <a:pt x="35235" y="34155"/>
                    <a:pt x="35262" y="34128"/>
                  </a:cubicBezTo>
                  <a:cubicBezTo>
                    <a:pt x="36265" y="33315"/>
                    <a:pt x="37269" y="32474"/>
                    <a:pt x="38272" y="31606"/>
                  </a:cubicBezTo>
                  <a:close/>
                  <a:moveTo>
                    <a:pt x="35614" y="29463"/>
                  </a:moveTo>
                  <a:cubicBezTo>
                    <a:pt x="36238" y="29653"/>
                    <a:pt x="36970" y="30195"/>
                    <a:pt x="37621" y="30955"/>
                  </a:cubicBezTo>
                  <a:cubicBezTo>
                    <a:pt x="37540" y="31063"/>
                    <a:pt x="37432" y="31199"/>
                    <a:pt x="37323" y="31307"/>
                  </a:cubicBezTo>
                  <a:cubicBezTo>
                    <a:pt x="35777" y="32609"/>
                    <a:pt x="34204" y="33911"/>
                    <a:pt x="32631" y="35240"/>
                  </a:cubicBezTo>
                  <a:cubicBezTo>
                    <a:pt x="32251" y="35566"/>
                    <a:pt x="31844" y="35891"/>
                    <a:pt x="31356" y="36271"/>
                  </a:cubicBezTo>
                  <a:cubicBezTo>
                    <a:pt x="30840" y="35512"/>
                    <a:pt x="30434" y="34806"/>
                    <a:pt x="30135" y="33993"/>
                  </a:cubicBezTo>
                  <a:cubicBezTo>
                    <a:pt x="32061" y="32582"/>
                    <a:pt x="33933" y="31145"/>
                    <a:pt x="35614" y="29463"/>
                  </a:cubicBezTo>
                  <a:close/>
                  <a:moveTo>
                    <a:pt x="34529" y="34834"/>
                  </a:moveTo>
                  <a:cubicBezTo>
                    <a:pt x="34746" y="35105"/>
                    <a:pt x="34936" y="35322"/>
                    <a:pt x="35126" y="35566"/>
                  </a:cubicBezTo>
                  <a:cubicBezTo>
                    <a:pt x="34746" y="36081"/>
                    <a:pt x="33200" y="37275"/>
                    <a:pt x="32441" y="37654"/>
                  </a:cubicBezTo>
                  <a:cubicBezTo>
                    <a:pt x="32278" y="37465"/>
                    <a:pt x="32088" y="37248"/>
                    <a:pt x="31925" y="37031"/>
                  </a:cubicBezTo>
                  <a:cubicBezTo>
                    <a:pt x="32251" y="36651"/>
                    <a:pt x="33851" y="35268"/>
                    <a:pt x="34529" y="34834"/>
                  </a:cubicBezTo>
                  <a:close/>
                  <a:moveTo>
                    <a:pt x="1740" y="9986"/>
                  </a:moveTo>
                  <a:cubicBezTo>
                    <a:pt x="1817" y="9986"/>
                    <a:pt x="1897" y="9996"/>
                    <a:pt x="1981" y="10015"/>
                  </a:cubicBezTo>
                  <a:cubicBezTo>
                    <a:pt x="2279" y="10097"/>
                    <a:pt x="2577" y="10205"/>
                    <a:pt x="2822" y="10368"/>
                  </a:cubicBezTo>
                  <a:cubicBezTo>
                    <a:pt x="3310" y="10666"/>
                    <a:pt x="3771" y="10992"/>
                    <a:pt x="4232" y="11317"/>
                  </a:cubicBezTo>
                  <a:cubicBezTo>
                    <a:pt x="4910" y="11805"/>
                    <a:pt x="5534" y="12294"/>
                    <a:pt x="6212" y="12728"/>
                  </a:cubicBezTo>
                  <a:cubicBezTo>
                    <a:pt x="6809" y="13135"/>
                    <a:pt x="7460" y="13406"/>
                    <a:pt x="8138" y="13623"/>
                  </a:cubicBezTo>
                  <a:cubicBezTo>
                    <a:pt x="8794" y="13841"/>
                    <a:pt x="9450" y="13961"/>
                    <a:pt x="10106" y="13961"/>
                  </a:cubicBezTo>
                  <a:cubicBezTo>
                    <a:pt x="10589" y="13961"/>
                    <a:pt x="11072" y="13896"/>
                    <a:pt x="11555" y="13758"/>
                  </a:cubicBezTo>
                  <a:cubicBezTo>
                    <a:pt x="12423" y="13514"/>
                    <a:pt x="13291" y="13270"/>
                    <a:pt x="14159" y="13053"/>
                  </a:cubicBezTo>
                  <a:cubicBezTo>
                    <a:pt x="15842" y="12633"/>
                    <a:pt x="17524" y="12353"/>
                    <a:pt x="19242" y="12353"/>
                  </a:cubicBezTo>
                  <a:cubicBezTo>
                    <a:pt x="19518" y="12353"/>
                    <a:pt x="19794" y="12360"/>
                    <a:pt x="20072" y="12375"/>
                  </a:cubicBezTo>
                  <a:cubicBezTo>
                    <a:pt x="21645" y="12484"/>
                    <a:pt x="23083" y="12918"/>
                    <a:pt x="24466" y="13650"/>
                  </a:cubicBezTo>
                  <a:cubicBezTo>
                    <a:pt x="26121" y="14518"/>
                    <a:pt x="27369" y="15766"/>
                    <a:pt x="28182" y="17447"/>
                  </a:cubicBezTo>
                  <a:cubicBezTo>
                    <a:pt x="28643" y="18397"/>
                    <a:pt x="29105" y="19373"/>
                    <a:pt x="29457" y="20377"/>
                  </a:cubicBezTo>
                  <a:cubicBezTo>
                    <a:pt x="29647" y="20865"/>
                    <a:pt x="29728" y="21434"/>
                    <a:pt x="29783" y="21977"/>
                  </a:cubicBezTo>
                  <a:cubicBezTo>
                    <a:pt x="29837" y="22574"/>
                    <a:pt x="29837" y="23143"/>
                    <a:pt x="29864" y="23740"/>
                  </a:cubicBezTo>
                  <a:cubicBezTo>
                    <a:pt x="29837" y="25720"/>
                    <a:pt x="29539" y="27673"/>
                    <a:pt x="28996" y="29572"/>
                  </a:cubicBezTo>
                  <a:cubicBezTo>
                    <a:pt x="28860" y="30087"/>
                    <a:pt x="28752" y="30602"/>
                    <a:pt x="28643" y="31118"/>
                  </a:cubicBezTo>
                  <a:cubicBezTo>
                    <a:pt x="28481" y="31986"/>
                    <a:pt x="28643" y="32854"/>
                    <a:pt x="28996" y="33667"/>
                  </a:cubicBezTo>
                  <a:cubicBezTo>
                    <a:pt x="29674" y="35349"/>
                    <a:pt x="30569" y="36922"/>
                    <a:pt x="31817" y="38251"/>
                  </a:cubicBezTo>
                  <a:cubicBezTo>
                    <a:pt x="32088" y="38550"/>
                    <a:pt x="32387" y="38821"/>
                    <a:pt x="32685" y="39092"/>
                  </a:cubicBezTo>
                  <a:cubicBezTo>
                    <a:pt x="33038" y="39472"/>
                    <a:pt x="33390" y="39879"/>
                    <a:pt x="33526" y="40394"/>
                  </a:cubicBezTo>
                  <a:cubicBezTo>
                    <a:pt x="33634" y="40719"/>
                    <a:pt x="33499" y="40964"/>
                    <a:pt x="33146" y="40991"/>
                  </a:cubicBezTo>
                  <a:cubicBezTo>
                    <a:pt x="33065" y="40997"/>
                    <a:pt x="32982" y="41001"/>
                    <a:pt x="32898" y="41001"/>
                  </a:cubicBezTo>
                  <a:cubicBezTo>
                    <a:pt x="32648" y="41001"/>
                    <a:pt x="32393" y="40970"/>
                    <a:pt x="32170" y="40909"/>
                  </a:cubicBezTo>
                  <a:cubicBezTo>
                    <a:pt x="31627" y="40774"/>
                    <a:pt x="31166" y="40475"/>
                    <a:pt x="30759" y="40096"/>
                  </a:cubicBezTo>
                  <a:cubicBezTo>
                    <a:pt x="30244" y="39607"/>
                    <a:pt x="29728" y="39119"/>
                    <a:pt x="29267" y="38577"/>
                  </a:cubicBezTo>
                  <a:cubicBezTo>
                    <a:pt x="28454" y="37600"/>
                    <a:pt x="27803" y="36488"/>
                    <a:pt x="27233" y="35349"/>
                  </a:cubicBezTo>
                  <a:cubicBezTo>
                    <a:pt x="26636" y="34155"/>
                    <a:pt x="26474" y="32908"/>
                    <a:pt x="26636" y="31606"/>
                  </a:cubicBezTo>
                  <a:cubicBezTo>
                    <a:pt x="26799" y="30440"/>
                    <a:pt x="27070" y="29273"/>
                    <a:pt x="27369" y="28134"/>
                  </a:cubicBezTo>
                  <a:cubicBezTo>
                    <a:pt x="27748" y="26724"/>
                    <a:pt x="27992" y="25259"/>
                    <a:pt x="27992" y="23794"/>
                  </a:cubicBezTo>
                  <a:cubicBezTo>
                    <a:pt x="27992" y="20838"/>
                    <a:pt x="26799" y="18478"/>
                    <a:pt x="24412" y="16715"/>
                  </a:cubicBezTo>
                  <a:cubicBezTo>
                    <a:pt x="23110" y="15766"/>
                    <a:pt x="21700" y="14979"/>
                    <a:pt x="20072" y="14708"/>
                  </a:cubicBezTo>
                  <a:cubicBezTo>
                    <a:pt x="19222" y="14563"/>
                    <a:pt x="18373" y="14503"/>
                    <a:pt x="17523" y="14503"/>
                  </a:cubicBezTo>
                  <a:cubicBezTo>
                    <a:pt x="17098" y="14503"/>
                    <a:pt x="16673" y="14518"/>
                    <a:pt x="16248" y="14545"/>
                  </a:cubicBezTo>
                  <a:cubicBezTo>
                    <a:pt x="14783" y="14653"/>
                    <a:pt x="13400" y="15033"/>
                    <a:pt x="12017" y="15440"/>
                  </a:cubicBezTo>
                  <a:cubicBezTo>
                    <a:pt x="11393" y="15603"/>
                    <a:pt x="10796" y="15793"/>
                    <a:pt x="10172" y="15928"/>
                  </a:cubicBezTo>
                  <a:cubicBezTo>
                    <a:pt x="9654" y="16042"/>
                    <a:pt x="9148" y="16097"/>
                    <a:pt x="8656" y="16097"/>
                  </a:cubicBezTo>
                  <a:cubicBezTo>
                    <a:pt x="7038" y="16097"/>
                    <a:pt x="5563" y="15504"/>
                    <a:pt x="4232" y="14464"/>
                  </a:cubicBezTo>
                  <a:cubicBezTo>
                    <a:pt x="3147" y="13650"/>
                    <a:pt x="2225" y="12646"/>
                    <a:pt x="1357" y="11616"/>
                  </a:cubicBezTo>
                  <a:cubicBezTo>
                    <a:pt x="1275" y="11507"/>
                    <a:pt x="1167" y="11399"/>
                    <a:pt x="1113" y="11263"/>
                  </a:cubicBezTo>
                  <a:cubicBezTo>
                    <a:pt x="923" y="10965"/>
                    <a:pt x="896" y="10639"/>
                    <a:pt x="1113" y="10341"/>
                  </a:cubicBezTo>
                  <a:cubicBezTo>
                    <a:pt x="1278" y="10092"/>
                    <a:pt x="1492" y="9986"/>
                    <a:pt x="1740" y="9986"/>
                  </a:cubicBezTo>
                  <a:close/>
                  <a:moveTo>
                    <a:pt x="8962" y="0"/>
                  </a:moveTo>
                  <a:cubicBezTo>
                    <a:pt x="8093" y="0"/>
                    <a:pt x="7485" y="793"/>
                    <a:pt x="7704" y="1715"/>
                  </a:cubicBezTo>
                  <a:cubicBezTo>
                    <a:pt x="7785" y="2041"/>
                    <a:pt x="7948" y="2312"/>
                    <a:pt x="8192" y="2556"/>
                  </a:cubicBezTo>
                  <a:cubicBezTo>
                    <a:pt x="8463" y="2800"/>
                    <a:pt x="8735" y="3044"/>
                    <a:pt x="8979" y="3289"/>
                  </a:cubicBezTo>
                  <a:cubicBezTo>
                    <a:pt x="9467" y="3777"/>
                    <a:pt x="9955" y="4265"/>
                    <a:pt x="10416" y="4753"/>
                  </a:cubicBezTo>
                  <a:cubicBezTo>
                    <a:pt x="10552" y="4889"/>
                    <a:pt x="10633" y="5079"/>
                    <a:pt x="10769" y="5269"/>
                  </a:cubicBezTo>
                  <a:cubicBezTo>
                    <a:pt x="8924" y="7140"/>
                    <a:pt x="7107" y="8985"/>
                    <a:pt x="5236" y="10883"/>
                  </a:cubicBezTo>
                  <a:cubicBezTo>
                    <a:pt x="5073" y="10748"/>
                    <a:pt x="4883" y="10612"/>
                    <a:pt x="4693" y="10504"/>
                  </a:cubicBezTo>
                  <a:cubicBezTo>
                    <a:pt x="4232" y="10205"/>
                    <a:pt x="3798" y="9880"/>
                    <a:pt x="3337" y="9608"/>
                  </a:cubicBezTo>
                  <a:cubicBezTo>
                    <a:pt x="2984" y="9419"/>
                    <a:pt x="2605" y="9283"/>
                    <a:pt x="2198" y="9147"/>
                  </a:cubicBezTo>
                  <a:cubicBezTo>
                    <a:pt x="2066" y="9106"/>
                    <a:pt x="1932" y="9088"/>
                    <a:pt x="1798" y="9088"/>
                  </a:cubicBezTo>
                  <a:cubicBezTo>
                    <a:pt x="1489" y="9088"/>
                    <a:pt x="1179" y="9186"/>
                    <a:pt x="896" y="9337"/>
                  </a:cubicBezTo>
                  <a:cubicBezTo>
                    <a:pt x="272" y="9663"/>
                    <a:pt x="1" y="10232"/>
                    <a:pt x="82" y="10910"/>
                  </a:cubicBezTo>
                  <a:cubicBezTo>
                    <a:pt x="163" y="11371"/>
                    <a:pt x="326" y="11778"/>
                    <a:pt x="652" y="12131"/>
                  </a:cubicBezTo>
                  <a:cubicBezTo>
                    <a:pt x="1275" y="12809"/>
                    <a:pt x="1872" y="13514"/>
                    <a:pt x="2523" y="14165"/>
                  </a:cubicBezTo>
                  <a:cubicBezTo>
                    <a:pt x="3174" y="14843"/>
                    <a:pt x="3934" y="15386"/>
                    <a:pt x="4747" y="15793"/>
                  </a:cubicBezTo>
                  <a:cubicBezTo>
                    <a:pt x="6037" y="16470"/>
                    <a:pt x="7379" y="16901"/>
                    <a:pt x="8788" y="16901"/>
                  </a:cubicBezTo>
                  <a:cubicBezTo>
                    <a:pt x="9128" y="16901"/>
                    <a:pt x="9472" y="16876"/>
                    <a:pt x="9819" y="16823"/>
                  </a:cubicBezTo>
                  <a:cubicBezTo>
                    <a:pt x="10443" y="16715"/>
                    <a:pt x="11040" y="16552"/>
                    <a:pt x="11637" y="16417"/>
                  </a:cubicBezTo>
                  <a:cubicBezTo>
                    <a:pt x="11827" y="16389"/>
                    <a:pt x="12017" y="16335"/>
                    <a:pt x="12288" y="16281"/>
                  </a:cubicBezTo>
                  <a:cubicBezTo>
                    <a:pt x="12288" y="16552"/>
                    <a:pt x="12288" y="16715"/>
                    <a:pt x="12288" y="16905"/>
                  </a:cubicBezTo>
                  <a:cubicBezTo>
                    <a:pt x="12234" y="17881"/>
                    <a:pt x="12369" y="18858"/>
                    <a:pt x="12586" y="19807"/>
                  </a:cubicBezTo>
                  <a:cubicBezTo>
                    <a:pt x="12993" y="21462"/>
                    <a:pt x="13644" y="23008"/>
                    <a:pt x="14675" y="24364"/>
                  </a:cubicBezTo>
                  <a:cubicBezTo>
                    <a:pt x="16031" y="26127"/>
                    <a:pt x="17821" y="27293"/>
                    <a:pt x="19882" y="28053"/>
                  </a:cubicBezTo>
                  <a:cubicBezTo>
                    <a:pt x="21592" y="28674"/>
                    <a:pt x="23350" y="28950"/>
                    <a:pt x="25159" y="28950"/>
                  </a:cubicBezTo>
                  <a:cubicBezTo>
                    <a:pt x="25244" y="28950"/>
                    <a:pt x="25330" y="28949"/>
                    <a:pt x="25416" y="28948"/>
                  </a:cubicBezTo>
                  <a:cubicBezTo>
                    <a:pt x="25555" y="28948"/>
                    <a:pt x="25695" y="28912"/>
                    <a:pt x="25839" y="28912"/>
                  </a:cubicBezTo>
                  <a:cubicBezTo>
                    <a:pt x="25948" y="28912"/>
                    <a:pt x="26059" y="28932"/>
                    <a:pt x="26175" y="29002"/>
                  </a:cubicBezTo>
                  <a:cubicBezTo>
                    <a:pt x="26148" y="29219"/>
                    <a:pt x="26094" y="29409"/>
                    <a:pt x="26067" y="29572"/>
                  </a:cubicBezTo>
                  <a:cubicBezTo>
                    <a:pt x="25958" y="30223"/>
                    <a:pt x="25823" y="30846"/>
                    <a:pt x="25768" y="31470"/>
                  </a:cubicBezTo>
                  <a:cubicBezTo>
                    <a:pt x="25714" y="32121"/>
                    <a:pt x="25714" y="32799"/>
                    <a:pt x="25741" y="33450"/>
                  </a:cubicBezTo>
                  <a:cubicBezTo>
                    <a:pt x="25741" y="34128"/>
                    <a:pt x="26067" y="34698"/>
                    <a:pt x="26311" y="35295"/>
                  </a:cubicBezTo>
                  <a:cubicBezTo>
                    <a:pt x="27206" y="37410"/>
                    <a:pt x="28454" y="39282"/>
                    <a:pt x="30244" y="40801"/>
                  </a:cubicBezTo>
                  <a:cubicBezTo>
                    <a:pt x="30732" y="41235"/>
                    <a:pt x="31302" y="41587"/>
                    <a:pt x="31953" y="41750"/>
                  </a:cubicBezTo>
                  <a:cubicBezTo>
                    <a:pt x="32332" y="41832"/>
                    <a:pt x="32766" y="41886"/>
                    <a:pt x="33146" y="41886"/>
                  </a:cubicBezTo>
                  <a:cubicBezTo>
                    <a:pt x="33987" y="41832"/>
                    <a:pt x="34475" y="41235"/>
                    <a:pt x="34421" y="40394"/>
                  </a:cubicBezTo>
                  <a:cubicBezTo>
                    <a:pt x="34394" y="39770"/>
                    <a:pt x="34068" y="39282"/>
                    <a:pt x="33661" y="38821"/>
                  </a:cubicBezTo>
                  <a:cubicBezTo>
                    <a:pt x="33526" y="38685"/>
                    <a:pt x="33390" y="38550"/>
                    <a:pt x="33227" y="38387"/>
                  </a:cubicBezTo>
                  <a:cubicBezTo>
                    <a:pt x="34339" y="37465"/>
                    <a:pt x="35424" y="36624"/>
                    <a:pt x="36455" y="35729"/>
                  </a:cubicBezTo>
                  <a:cubicBezTo>
                    <a:pt x="37513" y="34861"/>
                    <a:pt x="38544" y="33966"/>
                    <a:pt x="39574" y="33098"/>
                  </a:cubicBezTo>
                  <a:cubicBezTo>
                    <a:pt x="40063" y="33532"/>
                    <a:pt x="40469" y="33938"/>
                    <a:pt x="40931" y="34318"/>
                  </a:cubicBezTo>
                  <a:cubicBezTo>
                    <a:pt x="41243" y="34552"/>
                    <a:pt x="41580" y="34668"/>
                    <a:pt x="41915" y="34668"/>
                  </a:cubicBezTo>
                  <a:cubicBezTo>
                    <a:pt x="42279" y="34668"/>
                    <a:pt x="42640" y="34532"/>
                    <a:pt x="42965" y="34264"/>
                  </a:cubicBezTo>
                  <a:cubicBezTo>
                    <a:pt x="43562" y="33749"/>
                    <a:pt x="43806" y="33071"/>
                    <a:pt x="43724" y="32284"/>
                  </a:cubicBezTo>
                  <a:cubicBezTo>
                    <a:pt x="43643" y="31524"/>
                    <a:pt x="43236" y="30901"/>
                    <a:pt x="42748" y="30331"/>
                  </a:cubicBezTo>
                  <a:cubicBezTo>
                    <a:pt x="42422" y="29951"/>
                    <a:pt x="42070" y="29544"/>
                    <a:pt x="41744" y="29138"/>
                  </a:cubicBezTo>
                  <a:cubicBezTo>
                    <a:pt x="40334" y="27402"/>
                    <a:pt x="38544" y="26127"/>
                    <a:pt x="36455" y="25286"/>
                  </a:cubicBezTo>
                  <a:cubicBezTo>
                    <a:pt x="35150" y="24759"/>
                    <a:pt x="33806" y="24561"/>
                    <a:pt x="32424" y="24561"/>
                  </a:cubicBezTo>
                  <a:cubicBezTo>
                    <a:pt x="32169" y="24561"/>
                    <a:pt x="31912" y="24568"/>
                    <a:pt x="31654" y="24581"/>
                  </a:cubicBezTo>
                  <a:lnTo>
                    <a:pt x="30840" y="24581"/>
                  </a:lnTo>
                  <a:cubicBezTo>
                    <a:pt x="30813" y="24310"/>
                    <a:pt x="30813" y="24065"/>
                    <a:pt x="30813" y="23848"/>
                  </a:cubicBezTo>
                  <a:cubicBezTo>
                    <a:pt x="30759" y="23035"/>
                    <a:pt x="30759" y="22194"/>
                    <a:pt x="30623" y="21380"/>
                  </a:cubicBezTo>
                  <a:cubicBezTo>
                    <a:pt x="30217" y="19265"/>
                    <a:pt x="29322" y="17366"/>
                    <a:pt x="28128" y="15603"/>
                  </a:cubicBezTo>
                  <a:cubicBezTo>
                    <a:pt x="27504" y="14681"/>
                    <a:pt x="26718" y="13948"/>
                    <a:pt x="25795" y="13324"/>
                  </a:cubicBezTo>
                  <a:cubicBezTo>
                    <a:pt x="24738" y="12619"/>
                    <a:pt x="23571" y="12131"/>
                    <a:pt x="22378" y="11805"/>
                  </a:cubicBezTo>
                  <a:cubicBezTo>
                    <a:pt x="21808" y="11643"/>
                    <a:pt x="21212" y="11588"/>
                    <a:pt x="20615" y="11507"/>
                  </a:cubicBezTo>
                  <a:cubicBezTo>
                    <a:pt x="20117" y="11445"/>
                    <a:pt x="19620" y="11418"/>
                    <a:pt x="19124" y="11418"/>
                  </a:cubicBezTo>
                  <a:cubicBezTo>
                    <a:pt x="18104" y="11418"/>
                    <a:pt x="17088" y="11533"/>
                    <a:pt x="16085" y="11697"/>
                  </a:cubicBezTo>
                  <a:cubicBezTo>
                    <a:pt x="15949" y="11724"/>
                    <a:pt x="15814" y="11724"/>
                    <a:pt x="15624" y="11751"/>
                  </a:cubicBezTo>
                  <a:cubicBezTo>
                    <a:pt x="15624" y="11453"/>
                    <a:pt x="15651" y="11236"/>
                    <a:pt x="15678" y="11019"/>
                  </a:cubicBezTo>
                  <a:cubicBezTo>
                    <a:pt x="15977" y="8551"/>
                    <a:pt x="15597" y="6218"/>
                    <a:pt x="14458" y="4048"/>
                  </a:cubicBezTo>
                  <a:cubicBezTo>
                    <a:pt x="14159" y="3506"/>
                    <a:pt x="13834" y="2963"/>
                    <a:pt x="13346" y="2583"/>
                  </a:cubicBezTo>
                  <a:cubicBezTo>
                    <a:pt x="12505" y="1851"/>
                    <a:pt x="11664" y="1119"/>
                    <a:pt x="10660" y="603"/>
                  </a:cubicBezTo>
                  <a:cubicBezTo>
                    <a:pt x="10226" y="359"/>
                    <a:pt x="9765" y="142"/>
                    <a:pt x="9277" y="34"/>
                  </a:cubicBezTo>
                  <a:cubicBezTo>
                    <a:pt x="9169" y="11"/>
                    <a:pt x="9064" y="0"/>
                    <a:pt x="8962" y="0"/>
                  </a:cubicBezTo>
                  <a:close/>
                </a:path>
              </a:pathLst>
            </a:custGeom>
            <a:solidFill>
              <a:srgbClr val="FECA2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49"/>
            <p:cNvSpPr/>
            <p:nvPr/>
          </p:nvSpPr>
          <p:spPr>
            <a:xfrm>
              <a:off x="5047850" y="2794975"/>
              <a:ext cx="1095150" cy="1046675"/>
            </a:xfrm>
            <a:custGeom>
              <a:avLst/>
              <a:gdLst/>
              <a:ahLst/>
              <a:cxnLst/>
              <a:rect l="l" t="t" r="r" b="b"/>
              <a:pathLst>
                <a:path w="43806" h="41867" extrusionOk="0">
                  <a:moveTo>
                    <a:pt x="11284" y="5974"/>
                  </a:moveTo>
                  <a:cubicBezTo>
                    <a:pt x="11501" y="6490"/>
                    <a:pt x="11691" y="6869"/>
                    <a:pt x="11854" y="7249"/>
                  </a:cubicBezTo>
                  <a:cubicBezTo>
                    <a:pt x="11935" y="7493"/>
                    <a:pt x="11935" y="7737"/>
                    <a:pt x="11746" y="7927"/>
                  </a:cubicBezTo>
                  <a:cubicBezTo>
                    <a:pt x="11176" y="8470"/>
                    <a:pt x="10606" y="9039"/>
                    <a:pt x="10010" y="9609"/>
                  </a:cubicBezTo>
                  <a:cubicBezTo>
                    <a:pt x="9603" y="9283"/>
                    <a:pt x="9196" y="8958"/>
                    <a:pt x="8762" y="8605"/>
                  </a:cubicBezTo>
                  <a:cubicBezTo>
                    <a:pt x="9603" y="7737"/>
                    <a:pt x="10389" y="6924"/>
                    <a:pt x="11284" y="5974"/>
                  </a:cubicBezTo>
                  <a:close/>
                  <a:moveTo>
                    <a:pt x="8138" y="9202"/>
                  </a:moveTo>
                  <a:cubicBezTo>
                    <a:pt x="8572" y="9609"/>
                    <a:pt x="8925" y="9934"/>
                    <a:pt x="9359" y="10341"/>
                  </a:cubicBezTo>
                  <a:cubicBezTo>
                    <a:pt x="8708" y="10965"/>
                    <a:pt x="8111" y="11589"/>
                    <a:pt x="7460" y="12240"/>
                  </a:cubicBezTo>
                  <a:cubicBezTo>
                    <a:pt x="6782" y="11996"/>
                    <a:pt x="6511" y="11806"/>
                    <a:pt x="6077" y="11399"/>
                  </a:cubicBezTo>
                  <a:cubicBezTo>
                    <a:pt x="6728" y="10639"/>
                    <a:pt x="7460" y="9989"/>
                    <a:pt x="8138" y="9202"/>
                  </a:cubicBezTo>
                  <a:close/>
                  <a:moveTo>
                    <a:pt x="8971" y="877"/>
                  </a:moveTo>
                  <a:cubicBezTo>
                    <a:pt x="9027" y="877"/>
                    <a:pt x="9084" y="886"/>
                    <a:pt x="9142" y="902"/>
                  </a:cubicBezTo>
                  <a:cubicBezTo>
                    <a:pt x="9332" y="956"/>
                    <a:pt x="9494" y="1011"/>
                    <a:pt x="9684" y="1092"/>
                  </a:cubicBezTo>
                  <a:cubicBezTo>
                    <a:pt x="10688" y="1607"/>
                    <a:pt x="11637" y="2231"/>
                    <a:pt x="12505" y="2963"/>
                  </a:cubicBezTo>
                  <a:cubicBezTo>
                    <a:pt x="12993" y="3370"/>
                    <a:pt x="13346" y="3886"/>
                    <a:pt x="13644" y="4428"/>
                  </a:cubicBezTo>
                  <a:cubicBezTo>
                    <a:pt x="14241" y="5513"/>
                    <a:pt x="14594" y="6679"/>
                    <a:pt x="14729" y="7927"/>
                  </a:cubicBezTo>
                  <a:cubicBezTo>
                    <a:pt x="14865" y="9066"/>
                    <a:pt x="14919" y="10206"/>
                    <a:pt x="14729" y="11318"/>
                  </a:cubicBezTo>
                  <a:cubicBezTo>
                    <a:pt x="14675" y="11562"/>
                    <a:pt x="14621" y="11779"/>
                    <a:pt x="14566" y="11996"/>
                  </a:cubicBezTo>
                  <a:cubicBezTo>
                    <a:pt x="14051" y="12131"/>
                    <a:pt x="13617" y="12348"/>
                    <a:pt x="13048" y="12403"/>
                  </a:cubicBezTo>
                  <a:cubicBezTo>
                    <a:pt x="13075" y="12050"/>
                    <a:pt x="13102" y="11752"/>
                    <a:pt x="13129" y="11453"/>
                  </a:cubicBezTo>
                  <a:cubicBezTo>
                    <a:pt x="13265" y="10287"/>
                    <a:pt x="13237" y="9121"/>
                    <a:pt x="13020" y="7981"/>
                  </a:cubicBezTo>
                  <a:cubicBezTo>
                    <a:pt x="12722" y="6598"/>
                    <a:pt x="12098" y="5405"/>
                    <a:pt x="11203" y="4320"/>
                  </a:cubicBezTo>
                  <a:cubicBezTo>
                    <a:pt x="10715" y="3777"/>
                    <a:pt x="10172" y="3262"/>
                    <a:pt x="9657" y="2774"/>
                  </a:cubicBezTo>
                  <a:cubicBezTo>
                    <a:pt x="9413" y="2529"/>
                    <a:pt x="9142" y="2340"/>
                    <a:pt x="8925" y="2096"/>
                  </a:cubicBezTo>
                  <a:cubicBezTo>
                    <a:pt x="8789" y="1960"/>
                    <a:pt x="8653" y="1797"/>
                    <a:pt x="8572" y="1634"/>
                  </a:cubicBezTo>
                  <a:cubicBezTo>
                    <a:pt x="8464" y="1445"/>
                    <a:pt x="8464" y="1228"/>
                    <a:pt x="8626" y="1038"/>
                  </a:cubicBezTo>
                  <a:cubicBezTo>
                    <a:pt x="8721" y="924"/>
                    <a:pt x="8842" y="877"/>
                    <a:pt x="8971" y="877"/>
                  </a:cubicBezTo>
                  <a:close/>
                  <a:moveTo>
                    <a:pt x="12125" y="8551"/>
                  </a:moveTo>
                  <a:cubicBezTo>
                    <a:pt x="12478" y="10016"/>
                    <a:pt x="12207" y="11345"/>
                    <a:pt x="12125" y="12728"/>
                  </a:cubicBezTo>
                  <a:cubicBezTo>
                    <a:pt x="11501" y="12904"/>
                    <a:pt x="10884" y="13013"/>
                    <a:pt x="10261" y="13013"/>
                  </a:cubicBezTo>
                  <a:cubicBezTo>
                    <a:pt x="9637" y="13013"/>
                    <a:pt x="9006" y="12904"/>
                    <a:pt x="8355" y="12647"/>
                  </a:cubicBezTo>
                  <a:cubicBezTo>
                    <a:pt x="9630" y="11290"/>
                    <a:pt x="10959" y="10097"/>
                    <a:pt x="12125" y="8551"/>
                  </a:cubicBezTo>
                  <a:close/>
                  <a:moveTo>
                    <a:pt x="20615" y="15712"/>
                  </a:moveTo>
                  <a:cubicBezTo>
                    <a:pt x="21130" y="15766"/>
                    <a:pt x="21592" y="16037"/>
                    <a:pt x="22161" y="16335"/>
                  </a:cubicBezTo>
                  <a:cubicBezTo>
                    <a:pt x="21347" y="17095"/>
                    <a:pt x="20615" y="17800"/>
                    <a:pt x="19856" y="18505"/>
                  </a:cubicBezTo>
                  <a:cubicBezTo>
                    <a:pt x="19449" y="18316"/>
                    <a:pt x="19178" y="18017"/>
                    <a:pt x="18852" y="17773"/>
                  </a:cubicBezTo>
                  <a:cubicBezTo>
                    <a:pt x="19123" y="17176"/>
                    <a:pt x="19639" y="16580"/>
                    <a:pt x="20615" y="15712"/>
                  </a:cubicBezTo>
                  <a:close/>
                  <a:moveTo>
                    <a:pt x="18187" y="15365"/>
                  </a:moveTo>
                  <a:cubicBezTo>
                    <a:pt x="18825" y="15365"/>
                    <a:pt x="18979" y="15421"/>
                    <a:pt x="19340" y="15576"/>
                  </a:cubicBezTo>
                  <a:cubicBezTo>
                    <a:pt x="18337" y="16824"/>
                    <a:pt x="17252" y="17963"/>
                    <a:pt x="16004" y="19129"/>
                  </a:cubicBezTo>
                  <a:cubicBezTo>
                    <a:pt x="15597" y="17909"/>
                    <a:pt x="15353" y="16769"/>
                    <a:pt x="15380" y="15603"/>
                  </a:cubicBezTo>
                  <a:cubicBezTo>
                    <a:pt x="15624" y="15434"/>
                    <a:pt x="15881" y="15408"/>
                    <a:pt x="16134" y="15408"/>
                  </a:cubicBezTo>
                  <a:cubicBezTo>
                    <a:pt x="16246" y="15408"/>
                    <a:pt x="16357" y="15413"/>
                    <a:pt x="16465" y="15413"/>
                  </a:cubicBezTo>
                  <a:cubicBezTo>
                    <a:pt x="17289" y="15384"/>
                    <a:pt x="17819" y="15365"/>
                    <a:pt x="18187" y="15365"/>
                  </a:cubicBezTo>
                  <a:close/>
                  <a:moveTo>
                    <a:pt x="18201" y="18370"/>
                  </a:moveTo>
                  <a:cubicBezTo>
                    <a:pt x="18499" y="18614"/>
                    <a:pt x="18825" y="18858"/>
                    <a:pt x="19178" y="19156"/>
                  </a:cubicBezTo>
                  <a:cubicBezTo>
                    <a:pt x="18418" y="19834"/>
                    <a:pt x="17686" y="20513"/>
                    <a:pt x="16953" y="21191"/>
                  </a:cubicBezTo>
                  <a:cubicBezTo>
                    <a:pt x="16655" y="20892"/>
                    <a:pt x="16519" y="20540"/>
                    <a:pt x="16357" y="20160"/>
                  </a:cubicBezTo>
                  <a:cubicBezTo>
                    <a:pt x="16926" y="19536"/>
                    <a:pt x="17496" y="18912"/>
                    <a:pt x="18201" y="18370"/>
                  </a:cubicBezTo>
                  <a:close/>
                  <a:moveTo>
                    <a:pt x="25741" y="19319"/>
                  </a:moveTo>
                  <a:cubicBezTo>
                    <a:pt x="25904" y="19590"/>
                    <a:pt x="26040" y="19780"/>
                    <a:pt x="26148" y="19997"/>
                  </a:cubicBezTo>
                  <a:cubicBezTo>
                    <a:pt x="25633" y="20865"/>
                    <a:pt x="24874" y="21489"/>
                    <a:pt x="24250" y="22248"/>
                  </a:cubicBezTo>
                  <a:cubicBezTo>
                    <a:pt x="23897" y="22004"/>
                    <a:pt x="23626" y="21815"/>
                    <a:pt x="23273" y="21570"/>
                  </a:cubicBezTo>
                  <a:cubicBezTo>
                    <a:pt x="24114" y="20811"/>
                    <a:pt x="24901" y="20106"/>
                    <a:pt x="25741" y="19319"/>
                  </a:cubicBezTo>
                  <a:close/>
                  <a:moveTo>
                    <a:pt x="22975" y="16824"/>
                  </a:moveTo>
                  <a:cubicBezTo>
                    <a:pt x="23816" y="17312"/>
                    <a:pt x="24548" y="17882"/>
                    <a:pt x="25226" y="18641"/>
                  </a:cubicBezTo>
                  <a:cubicBezTo>
                    <a:pt x="23246" y="20350"/>
                    <a:pt x="21293" y="22004"/>
                    <a:pt x="19340" y="23686"/>
                  </a:cubicBezTo>
                  <a:cubicBezTo>
                    <a:pt x="18581" y="23279"/>
                    <a:pt x="17957" y="22710"/>
                    <a:pt x="17523" y="22004"/>
                  </a:cubicBezTo>
                  <a:cubicBezTo>
                    <a:pt x="19313" y="20296"/>
                    <a:pt x="21130" y="18587"/>
                    <a:pt x="22975" y="16824"/>
                  </a:cubicBezTo>
                  <a:close/>
                  <a:moveTo>
                    <a:pt x="22676" y="22167"/>
                  </a:moveTo>
                  <a:cubicBezTo>
                    <a:pt x="22948" y="22384"/>
                    <a:pt x="23219" y="22628"/>
                    <a:pt x="23517" y="22899"/>
                  </a:cubicBezTo>
                  <a:cubicBezTo>
                    <a:pt x="22921" y="23496"/>
                    <a:pt x="22351" y="24093"/>
                    <a:pt x="21700" y="24744"/>
                  </a:cubicBezTo>
                  <a:cubicBezTo>
                    <a:pt x="21266" y="24744"/>
                    <a:pt x="20832" y="24473"/>
                    <a:pt x="20344" y="24256"/>
                  </a:cubicBezTo>
                  <a:cubicBezTo>
                    <a:pt x="20615" y="23795"/>
                    <a:pt x="21890" y="22655"/>
                    <a:pt x="22676" y="22167"/>
                  </a:cubicBezTo>
                  <a:close/>
                  <a:moveTo>
                    <a:pt x="26528" y="20919"/>
                  </a:moveTo>
                  <a:cubicBezTo>
                    <a:pt x="26989" y="21598"/>
                    <a:pt x="26962" y="22303"/>
                    <a:pt x="27071" y="23008"/>
                  </a:cubicBezTo>
                  <a:cubicBezTo>
                    <a:pt x="27152" y="23659"/>
                    <a:pt x="27179" y="24310"/>
                    <a:pt x="26989" y="24988"/>
                  </a:cubicBezTo>
                  <a:cubicBezTo>
                    <a:pt x="26185" y="25035"/>
                    <a:pt x="25391" y="25064"/>
                    <a:pt x="24578" y="25064"/>
                  </a:cubicBezTo>
                  <a:cubicBezTo>
                    <a:pt x="23993" y="25064"/>
                    <a:pt x="23398" y="25049"/>
                    <a:pt x="22785" y="25015"/>
                  </a:cubicBezTo>
                  <a:cubicBezTo>
                    <a:pt x="23002" y="24608"/>
                    <a:pt x="23327" y="24418"/>
                    <a:pt x="23572" y="24201"/>
                  </a:cubicBezTo>
                  <a:cubicBezTo>
                    <a:pt x="23843" y="23930"/>
                    <a:pt x="24141" y="23713"/>
                    <a:pt x="24412" y="23442"/>
                  </a:cubicBezTo>
                  <a:cubicBezTo>
                    <a:pt x="24684" y="23198"/>
                    <a:pt x="24928" y="22927"/>
                    <a:pt x="25145" y="22682"/>
                  </a:cubicBezTo>
                  <a:cubicBezTo>
                    <a:pt x="25416" y="22384"/>
                    <a:pt x="25633" y="22086"/>
                    <a:pt x="25877" y="21787"/>
                  </a:cubicBezTo>
                  <a:cubicBezTo>
                    <a:pt x="26094" y="21516"/>
                    <a:pt x="26284" y="21245"/>
                    <a:pt x="26528" y="20919"/>
                  </a:cubicBezTo>
                  <a:close/>
                  <a:moveTo>
                    <a:pt x="14431" y="15630"/>
                  </a:moveTo>
                  <a:cubicBezTo>
                    <a:pt x="14458" y="15929"/>
                    <a:pt x="14512" y="16119"/>
                    <a:pt x="14512" y="16335"/>
                  </a:cubicBezTo>
                  <a:cubicBezTo>
                    <a:pt x="14594" y="17637"/>
                    <a:pt x="14919" y="18912"/>
                    <a:pt x="15407" y="20133"/>
                  </a:cubicBezTo>
                  <a:cubicBezTo>
                    <a:pt x="16682" y="23388"/>
                    <a:pt x="19096" y="25286"/>
                    <a:pt x="22514" y="25856"/>
                  </a:cubicBezTo>
                  <a:cubicBezTo>
                    <a:pt x="23060" y="25947"/>
                    <a:pt x="23614" y="25962"/>
                    <a:pt x="24172" y="25962"/>
                  </a:cubicBezTo>
                  <a:cubicBezTo>
                    <a:pt x="24438" y="25962"/>
                    <a:pt x="24705" y="25958"/>
                    <a:pt x="24972" y="25958"/>
                  </a:cubicBezTo>
                  <a:cubicBezTo>
                    <a:pt x="25147" y="25958"/>
                    <a:pt x="25322" y="25960"/>
                    <a:pt x="25497" y="25964"/>
                  </a:cubicBezTo>
                  <a:cubicBezTo>
                    <a:pt x="25845" y="25964"/>
                    <a:pt x="26209" y="25930"/>
                    <a:pt x="26577" y="25930"/>
                  </a:cubicBezTo>
                  <a:cubicBezTo>
                    <a:pt x="26669" y="25930"/>
                    <a:pt x="26761" y="25932"/>
                    <a:pt x="26854" y="25937"/>
                  </a:cubicBezTo>
                  <a:cubicBezTo>
                    <a:pt x="26826" y="26670"/>
                    <a:pt x="26664" y="27321"/>
                    <a:pt x="26420" y="28026"/>
                  </a:cubicBezTo>
                  <a:cubicBezTo>
                    <a:pt x="26042" y="28050"/>
                    <a:pt x="25664" y="28064"/>
                    <a:pt x="25288" y="28064"/>
                  </a:cubicBezTo>
                  <a:cubicBezTo>
                    <a:pt x="24828" y="28064"/>
                    <a:pt x="24372" y="28044"/>
                    <a:pt x="23924" y="27999"/>
                  </a:cubicBezTo>
                  <a:cubicBezTo>
                    <a:pt x="22758" y="27890"/>
                    <a:pt x="21619" y="27673"/>
                    <a:pt x="20507" y="27294"/>
                  </a:cubicBezTo>
                  <a:cubicBezTo>
                    <a:pt x="19693" y="27022"/>
                    <a:pt x="18933" y="26670"/>
                    <a:pt x="18174" y="26236"/>
                  </a:cubicBezTo>
                  <a:cubicBezTo>
                    <a:pt x="16330" y="25151"/>
                    <a:pt x="14973" y="23605"/>
                    <a:pt x="14132" y="21625"/>
                  </a:cubicBezTo>
                  <a:cubicBezTo>
                    <a:pt x="13454" y="19970"/>
                    <a:pt x="13075" y="18288"/>
                    <a:pt x="13156" y="16498"/>
                  </a:cubicBezTo>
                  <a:cubicBezTo>
                    <a:pt x="13156" y="16390"/>
                    <a:pt x="13156" y="16308"/>
                    <a:pt x="13156" y="16200"/>
                  </a:cubicBezTo>
                  <a:cubicBezTo>
                    <a:pt x="13156" y="16173"/>
                    <a:pt x="13183" y="16119"/>
                    <a:pt x="13237" y="15956"/>
                  </a:cubicBezTo>
                  <a:cubicBezTo>
                    <a:pt x="13617" y="15847"/>
                    <a:pt x="13997" y="15766"/>
                    <a:pt x="14431" y="15630"/>
                  </a:cubicBezTo>
                  <a:close/>
                  <a:moveTo>
                    <a:pt x="31221" y="28460"/>
                  </a:moveTo>
                  <a:cubicBezTo>
                    <a:pt x="31546" y="28460"/>
                    <a:pt x="31871" y="28487"/>
                    <a:pt x="32197" y="28487"/>
                  </a:cubicBezTo>
                  <a:cubicBezTo>
                    <a:pt x="32197" y="28514"/>
                    <a:pt x="32197" y="28568"/>
                    <a:pt x="32197" y="28623"/>
                  </a:cubicBezTo>
                  <a:cubicBezTo>
                    <a:pt x="31438" y="29246"/>
                    <a:pt x="30678" y="29870"/>
                    <a:pt x="29919" y="30494"/>
                  </a:cubicBezTo>
                  <a:cubicBezTo>
                    <a:pt x="29891" y="30521"/>
                    <a:pt x="29837" y="30521"/>
                    <a:pt x="29783" y="30521"/>
                  </a:cubicBezTo>
                  <a:cubicBezTo>
                    <a:pt x="29756" y="30494"/>
                    <a:pt x="29729" y="30440"/>
                    <a:pt x="29729" y="30413"/>
                  </a:cubicBezTo>
                  <a:cubicBezTo>
                    <a:pt x="29891" y="29789"/>
                    <a:pt x="30054" y="29192"/>
                    <a:pt x="30217" y="28568"/>
                  </a:cubicBezTo>
                  <a:cubicBezTo>
                    <a:pt x="30399" y="28477"/>
                    <a:pt x="30589" y="28463"/>
                    <a:pt x="30779" y="28463"/>
                  </a:cubicBezTo>
                  <a:cubicBezTo>
                    <a:pt x="30869" y="28463"/>
                    <a:pt x="30959" y="28466"/>
                    <a:pt x="31048" y="28466"/>
                  </a:cubicBezTo>
                  <a:cubicBezTo>
                    <a:pt x="31106" y="28466"/>
                    <a:pt x="31164" y="28465"/>
                    <a:pt x="31221" y="28460"/>
                  </a:cubicBezTo>
                  <a:close/>
                  <a:moveTo>
                    <a:pt x="33418" y="28650"/>
                  </a:moveTo>
                  <a:cubicBezTo>
                    <a:pt x="33879" y="28731"/>
                    <a:pt x="34340" y="28812"/>
                    <a:pt x="34774" y="29029"/>
                  </a:cubicBezTo>
                  <a:cubicBezTo>
                    <a:pt x="34394" y="29545"/>
                    <a:pt x="33472" y="30331"/>
                    <a:pt x="32604" y="30928"/>
                  </a:cubicBezTo>
                  <a:cubicBezTo>
                    <a:pt x="32468" y="30820"/>
                    <a:pt x="32333" y="30684"/>
                    <a:pt x="32224" y="30548"/>
                  </a:cubicBezTo>
                  <a:cubicBezTo>
                    <a:pt x="32088" y="30413"/>
                    <a:pt x="31980" y="30277"/>
                    <a:pt x="31844" y="30087"/>
                  </a:cubicBezTo>
                  <a:cubicBezTo>
                    <a:pt x="32360" y="29599"/>
                    <a:pt x="32875" y="29138"/>
                    <a:pt x="33418" y="28650"/>
                  </a:cubicBezTo>
                  <a:close/>
                  <a:moveTo>
                    <a:pt x="31085" y="30738"/>
                  </a:moveTo>
                  <a:cubicBezTo>
                    <a:pt x="31329" y="31009"/>
                    <a:pt x="31573" y="31254"/>
                    <a:pt x="31871" y="31552"/>
                  </a:cubicBezTo>
                  <a:cubicBezTo>
                    <a:pt x="31193" y="32149"/>
                    <a:pt x="30542" y="32637"/>
                    <a:pt x="29837" y="33152"/>
                  </a:cubicBezTo>
                  <a:cubicBezTo>
                    <a:pt x="29593" y="32854"/>
                    <a:pt x="29512" y="32556"/>
                    <a:pt x="29539" y="32257"/>
                  </a:cubicBezTo>
                  <a:cubicBezTo>
                    <a:pt x="29539" y="32122"/>
                    <a:pt x="29593" y="31959"/>
                    <a:pt x="29674" y="31877"/>
                  </a:cubicBezTo>
                  <a:cubicBezTo>
                    <a:pt x="30108" y="31471"/>
                    <a:pt x="30542" y="31064"/>
                    <a:pt x="31085" y="30738"/>
                  </a:cubicBezTo>
                  <a:close/>
                  <a:moveTo>
                    <a:pt x="32356" y="25443"/>
                  </a:moveTo>
                  <a:cubicBezTo>
                    <a:pt x="34011" y="25443"/>
                    <a:pt x="35607" y="25776"/>
                    <a:pt x="37106" y="26588"/>
                  </a:cubicBezTo>
                  <a:cubicBezTo>
                    <a:pt x="38598" y="27375"/>
                    <a:pt x="39927" y="28406"/>
                    <a:pt x="41012" y="29708"/>
                  </a:cubicBezTo>
                  <a:cubicBezTo>
                    <a:pt x="41446" y="30223"/>
                    <a:pt x="41880" y="30711"/>
                    <a:pt x="42314" y="31226"/>
                  </a:cubicBezTo>
                  <a:cubicBezTo>
                    <a:pt x="42694" y="31688"/>
                    <a:pt x="42884" y="32203"/>
                    <a:pt x="42802" y="32800"/>
                  </a:cubicBezTo>
                  <a:cubicBezTo>
                    <a:pt x="42775" y="33071"/>
                    <a:pt x="42694" y="33315"/>
                    <a:pt x="42504" y="33505"/>
                  </a:cubicBezTo>
                  <a:cubicBezTo>
                    <a:pt x="42304" y="33690"/>
                    <a:pt x="42104" y="33787"/>
                    <a:pt x="41898" y="33787"/>
                  </a:cubicBezTo>
                  <a:cubicBezTo>
                    <a:pt x="41742" y="33787"/>
                    <a:pt x="41583" y="33731"/>
                    <a:pt x="41419" y="33613"/>
                  </a:cubicBezTo>
                  <a:cubicBezTo>
                    <a:pt x="41012" y="33342"/>
                    <a:pt x="40660" y="32962"/>
                    <a:pt x="40388" y="32556"/>
                  </a:cubicBezTo>
                  <a:cubicBezTo>
                    <a:pt x="39656" y="31471"/>
                    <a:pt x="38707" y="30548"/>
                    <a:pt x="37730" y="29680"/>
                  </a:cubicBezTo>
                  <a:cubicBezTo>
                    <a:pt x="36537" y="28595"/>
                    <a:pt x="35099" y="27999"/>
                    <a:pt x="33499" y="27727"/>
                  </a:cubicBezTo>
                  <a:cubicBezTo>
                    <a:pt x="32843" y="27614"/>
                    <a:pt x="32207" y="27558"/>
                    <a:pt x="31558" y="27558"/>
                  </a:cubicBezTo>
                  <a:cubicBezTo>
                    <a:pt x="31428" y="27558"/>
                    <a:pt x="31297" y="27560"/>
                    <a:pt x="31166" y="27565"/>
                  </a:cubicBezTo>
                  <a:lnTo>
                    <a:pt x="30434" y="27565"/>
                  </a:lnTo>
                  <a:cubicBezTo>
                    <a:pt x="30542" y="26832"/>
                    <a:pt x="30624" y="26209"/>
                    <a:pt x="30732" y="25612"/>
                  </a:cubicBezTo>
                  <a:cubicBezTo>
                    <a:pt x="30814" y="25558"/>
                    <a:pt x="30814" y="25530"/>
                    <a:pt x="30841" y="25530"/>
                  </a:cubicBezTo>
                  <a:cubicBezTo>
                    <a:pt x="31351" y="25474"/>
                    <a:pt x="31856" y="25443"/>
                    <a:pt x="32356" y="25443"/>
                  </a:cubicBezTo>
                  <a:close/>
                  <a:moveTo>
                    <a:pt x="38300" y="31606"/>
                  </a:moveTo>
                  <a:cubicBezTo>
                    <a:pt x="38598" y="31769"/>
                    <a:pt x="38788" y="32040"/>
                    <a:pt x="39005" y="32339"/>
                  </a:cubicBezTo>
                  <a:cubicBezTo>
                    <a:pt x="38625" y="32800"/>
                    <a:pt x="36428" y="34671"/>
                    <a:pt x="35859" y="34997"/>
                  </a:cubicBezTo>
                  <a:cubicBezTo>
                    <a:pt x="35642" y="34753"/>
                    <a:pt x="35425" y="34508"/>
                    <a:pt x="35208" y="34291"/>
                  </a:cubicBezTo>
                  <a:cubicBezTo>
                    <a:pt x="35235" y="34210"/>
                    <a:pt x="35262" y="34156"/>
                    <a:pt x="35289" y="34129"/>
                  </a:cubicBezTo>
                  <a:cubicBezTo>
                    <a:pt x="36266" y="33315"/>
                    <a:pt x="37269" y="32474"/>
                    <a:pt x="38300" y="31606"/>
                  </a:cubicBezTo>
                  <a:close/>
                  <a:moveTo>
                    <a:pt x="35615" y="29463"/>
                  </a:moveTo>
                  <a:cubicBezTo>
                    <a:pt x="36238" y="29653"/>
                    <a:pt x="36971" y="30196"/>
                    <a:pt x="37649" y="30955"/>
                  </a:cubicBezTo>
                  <a:cubicBezTo>
                    <a:pt x="37540" y="31064"/>
                    <a:pt x="37459" y="31199"/>
                    <a:pt x="37323" y="31281"/>
                  </a:cubicBezTo>
                  <a:cubicBezTo>
                    <a:pt x="35777" y="32610"/>
                    <a:pt x="34204" y="33912"/>
                    <a:pt x="32658" y="35241"/>
                  </a:cubicBezTo>
                  <a:cubicBezTo>
                    <a:pt x="32251" y="35566"/>
                    <a:pt x="31844" y="35892"/>
                    <a:pt x="31356" y="36271"/>
                  </a:cubicBezTo>
                  <a:cubicBezTo>
                    <a:pt x="30841" y="35512"/>
                    <a:pt x="30434" y="34780"/>
                    <a:pt x="30136" y="33993"/>
                  </a:cubicBezTo>
                  <a:cubicBezTo>
                    <a:pt x="32061" y="32583"/>
                    <a:pt x="33960" y="31145"/>
                    <a:pt x="35615" y="29463"/>
                  </a:cubicBezTo>
                  <a:close/>
                  <a:moveTo>
                    <a:pt x="34530" y="34834"/>
                  </a:moveTo>
                  <a:cubicBezTo>
                    <a:pt x="34747" y="35105"/>
                    <a:pt x="34936" y="35322"/>
                    <a:pt x="35126" y="35539"/>
                  </a:cubicBezTo>
                  <a:cubicBezTo>
                    <a:pt x="34747" y="36054"/>
                    <a:pt x="33201" y="37275"/>
                    <a:pt x="32441" y="37655"/>
                  </a:cubicBezTo>
                  <a:cubicBezTo>
                    <a:pt x="32278" y="37438"/>
                    <a:pt x="32088" y="37248"/>
                    <a:pt x="31926" y="37031"/>
                  </a:cubicBezTo>
                  <a:cubicBezTo>
                    <a:pt x="32251" y="36651"/>
                    <a:pt x="33879" y="35268"/>
                    <a:pt x="34530" y="34834"/>
                  </a:cubicBezTo>
                  <a:close/>
                  <a:moveTo>
                    <a:pt x="1735" y="9975"/>
                  </a:moveTo>
                  <a:cubicBezTo>
                    <a:pt x="1816" y="9975"/>
                    <a:pt x="1898" y="9988"/>
                    <a:pt x="1981" y="10016"/>
                  </a:cubicBezTo>
                  <a:cubicBezTo>
                    <a:pt x="2279" y="10097"/>
                    <a:pt x="2578" y="10206"/>
                    <a:pt x="2849" y="10368"/>
                  </a:cubicBezTo>
                  <a:cubicBezTo>
                    <a:pt x="3310" y="10667"/>
                    <a:pt x="3798" y="10992"/>
                    <a:pt x="4259" y="11318"/>
                  </a:cubicBezTo>
                  <a:cubicBezTo>
                    <a:pt x="4910" y="11779"/>
                    <a:pt x="5561" y="12267"/>
                    <a:pt x="6212" y="12728"/>
                  </a:cubicBezTo>
                  <a:cubicBezTo>
                    <a:pt x="6809" y="13135"/>
                    <a:pt x="7460" y="13406"/>
                    <a:pt x="8138" y="13623"/>
                  </a:cubicBezTo>
                  <a:cubicBezTo>
                    <a:pt x="8787" y="13839"/>
                    <a:pt x="9436" y="13950"/>
                    <a:pt x="10090" y="13950"/>
                  </a:cubicBezTo>
                  <a:cubicBezTo>
                    <a:pt x="10584" y="13950"/>
                    <a:pt x="11081" y="13887"/>
                    <a:pt x="11583" y="13759"/>
                  </a:cubicBezTo>
                  <a:cubicBezTo>
                    <a:pt x="12451" y="13515"/>
                    <a:pt x="13292" y="13271"/>
                    <a:pt x="14187" y="13054"/>
                  </a:cubicBezTo>
                  <a:cubicBezTo>
                    <a:pt x="15846" y="12633"/>
                    <a:pt x="17525" y="12353"/>
                    <a:pt x="19242" y="12353"/>
                  </a:cubicBezTo>
                  <a:cubicBezTo>
                    <a:pt x="19518" y="12353"/>
                    <a:pt x="19795" y="12360"/>
                    <a:pt x="20073" y="12375"/>
                  </a:cubicBezTo>
                  <a:cubicBezTo>
                    <a:pt x="21646" y="12457"/>
                    <a:pt x="23110" y="12918"/>
                    <a:pt x="24494" y="13650"/>
                  </a:cubicBezTo>
                  <a:cubicBezTo>
                    <a:pt x="26148" y="14518"/>
                    <a:pt x="27396" y="15766"/>
                    <a:pt x="28183" y="17448"/>
                  </a:cubicBezTo>
                  <a:cubicBezTo>
                    <a:pt x="28671" y="18397"/>
                    <a:pt x="29105" y="19373"/>
                    <a:pt x="29485" y="20377"/>
                  </a:cubicBezTo>
                  <a:cubicBezTo>
                    <a:pt x="29674" y="20865"/>
                    <a:pt x="29729" y="21435"/>
                    <a:pt x="29783" y="21977"/>
                  </a:cubicBezTo>
                  <a:cubicBezTo>
                    <a:pt x="29837" y="22547"/>
                    <a:pt x="29837" y="23144"/>
                    <a:pt x="29864" y="23740"/>
                  </a:cubicBezTo>
                  <a:cubicBezTo>
                    <a:pt x="29837" y="25720"/>
                    <a:pt x="29566" y="27646"/>
                    <a:pt x="28996" y="29572"/>
                  </a:cubicBezTo>
                  <a:cubicBezTo>
                    <a:pt x="28861" y="30060"/>
                    <a:pt x="28752" y="30575"/>
                    <a:pt x="28644" y="31091"/>
                  </a:cubicBezTo>
                  <a:cubicBezTo>
                    <a:pt x="28481" y="31986"/>
                    <a:pt x="28644" y="32854"/>
                    <a:pt x="28996" y="33668"/>
                  </a:cubicBezTo>
                  <a:cubicBezTo>
                    <a:pt x="29674" y="35349"/>
                    <a:pt x="30570" y="36895"/>
                    <a:pt x="31817" y="38224"/>
                  </a:cubicBezTo>
                  <a:cubicBezTo>
                    <a:pt x="32088" y="38523"/>
                    <a:pt x="32387" y="38794"/>
                    <a:pt x="32685" y="39092"/>
                  </a:cubicBezTo>
                  <a:cubicBezTo>
                    <a:pt x="33065" y="39445"/>
                    <a:pt x="33390" y="39852"/>
                    <a:pt x="33526" y="40367"/>
                  </a:cubicBezTo>
                  <a:cubicBezTo>
                    <a:pt x="33635" y="40720"/>
                    <a:pt x="33499" y="40964"/>
                    <a:pt x="33146" y="40991"/>
                  </a:cubicBezTo>
                  <a:cubicBezTo>
                    <a:pt x="32821" y="40991"/>
                    <a:pt x="32495" y="40964"/>
                    <a:pt x="32170" y="40883"/>
                  </a:cubicBezTo>
                  <a:cubicBezTo>
                    <a:pt x="31627" y="40747"/>
                    <a:pt x="31166" y="40476"/>
                    <a:pt x="30759" y="40096"/>
                  </a:cubicBezTo>
                  <a:cubicBezTo>
                    <a:pt x="30244" y="39608"/>
                    <a:pt x="29729" y="39119"/>
                    <a:pt x="29268" y="38577"/>
                  </a:cubicBezTo>
                  <a:cubicBezTo>
                    <a:pt x="28454" y="37573"/>
                    <a:pt x="27803" y="36488"/>
                    <a:pt x="27233" y="35322"/>
                  </a:cubicBezTo>
                  <a:cubicBezTo>
                    <a:pt x="26637" y="34129"/>
                    <a:pt x="26474" y="32908"/>
                    <a:pt x="26637" y="31606"/>
                  </a:cubicBezTo>
                  <a:cubicBezTo>
                    <a:pt x="26799" y="30413"/>
                    <a:pt x="27071" y="29274"/>
                    <a:pt x="27369" y="28134"/>
                  </a:cubicBezTo>
                  <a:cubicBezTo>
                    <a:pt x="27776" y="26697"/>
                    <a:pt x="28020" y="25259"/>
                    <a:pt x="28020" y="23767"/>
                  </a:cubicBezTo>
                  <a:cubicBezTo>
                    <a:pt x="28020" y="20811"/>
                    <a:pt x="26799" y="18451"/>
                    <a:pt x="24412" y="16715"/>
                  </a:cubicBezTo>
                  <a:cubicBezTo>
                    <a:pt x="23110" y="15766"/>
                    <a:pt x="21700" y="14979"/>
                    <a:pt x="20073" y="14708"/>
                  </a:cubicBezTo>
                  <a:cubicBezTo>
                    <a:pt x="19223" y="14563"/>
                    <a:pt x="18373" y="14503"/>
                    <a:pt x="17523" y="14503"/>
                  </a:cubicBezTo>
                  <a:cubicBezTo>
                    <a:pt x="17098" y="14503"/>
                    <a:pt x="16673" y="14518"/>
                    <a:pt x="16248" y="14545"/>
                  </a:cubicBezTo>
                  <a:cubicBezTo>
                    <a:pt x="14783" y="14627"/>
                    <a:pt x="13400" y="15034"/>
                    <a:pt x="12017" y="15413"/>
                  </a:cubicBezTo>
                  <a:cubicBezTo>
                    <a:pt x="11393" y="15603"/>
                    <a:pt x="10796" y="15766"/>
                    <a:pt x="10172" y="15929"/>
                  </a:cubicBezTo>
                  <a:cubicBezTo>
                    <a:pt x="9663" y="16041"/>
                    <a:pt x="9166" y="16094"/>
                    <a:pt x="8682" y="16094"/>
                  </a:cubicBezTo>
                  <a:cubicBezTo>
                    <a:pt x="7054" y="16094"/>
                    <a:pt x="5570" y="15489"/>
                    <a:pt x="4232" y="14464"/>
                  </a:cubicBezTo>
                  <a:cubicBezTo>
                    <a:pt x="3147" y="13650"/>
                    <a:pt x="2225" y="12647"/>
                    <a:pt x="1357" y="11589"/>
                  </a:cubicBezTo>
                  <a:cubicBezTo>
                    <a:pt x="1276" y="11480"/>
                    <a:pt x="1194" y="11372"/>
                    <a:pt x="1113" y="11263"/>
                  </a:cubicBezTo>
                  <a:cubicBezTo>
                    <a:pt x="923" y="10938"/>
                    <a:pt x="896" y="10639"/>
                    <a:pt x="1113" y="10314"/>
                  </a:cubicBezTo>
                  <a:cubicBezTo>
                    <a:pt x="1275" y="10091"/>
                    <a:pt x="1497" y="9975"/>
                    <a:pt x="1735" y="9975"/>
                  </a:cubicBezTo>
                  <a:close/>
                  <a:moveTo>
                    <a:pt x="8962" y="1"/>
                  </a:moveTo>
                  <a:cubicBezTo>
                    <a:pt x="8093" y="1"/>
                    <a:pt x="7488" y="790"/>
                    <a:pt x="7731" y="1689"/>
                  </a:cubicBezTo>
                  <a:cubicBezTo>
                    <a:pt x="7813" y="2041"/>
                    <a:pt x="7975" y="2312"/>
                    <a:pt x="8219" y="2557"/>
                  </a:cubicBezTo>
                  <a:cubicBezTo>
                    <a:pt x="8464" y="2801"/>
                    <a:pt x="8735" y="3045"/>
                    <a:pt x="8979" y="3289"/>
                  </a:cubicBezTo>
                  <a:cubicBezTo>
                    <a:pt x="9467" y="3777"/>
                    <a:pt x="9955" y="4265"/>
                    <a:pt x="10417" y="4754"/>
                  </a:cubicBezTo>
                  <a:cubicBezTo>
                    <a:pt x="10552" y="4889"/>
                    <a:pt x="10633" y="5052"/>
                    <a:pt x="10769" y="5269"/>
                  </a:cubicBezTo>
                  <a:cubicBezTo>
                    <a:pt x="8925" y="7141"/>
                    <a:pt x="7107" y="8985"/>
                    <a:pt x="5263" y="10884"/>
                  </a:cubicBezTo>
                  <a:cubicBezTo>
                    <a:pt x="5073" y="10748"/>
                    <a:pt x="4883" y="10612"/>
                    <a:pt x="4693" y="10504"/>
                  </a:cubicBezTo>
                  <a:cubicBezTo>
                    <a:pt x="4232" y="10178"/>
                    <a:pt x="3798" y="9853"/>
                    <a:pt x="3337" y="9609"/>
                  </a:cubicBezTo>
                  <a:cubicBezTo>
                    <a:pt x="2985" y="9419"/>
                    <a:pt x="2605" y="9256"/>
                    <a:pt x="2225" y="9148"/>
                  </a:cubicBezTo>
                  <a:cubicBezTo>
                    <a:pt x="2071" y="9102"/>
                    <a:pt x="1921" y="9081"/>
                    <a:pt x="1772" y="9081"/>
                  </a:cubicBezTo>
                  <a:cubicBezTo>
                    <a:pt x="1475" y="9081"/>
                    <a:pt x="1185" y="9166"/>
                    <a:pt x="896" y="9310"/>
                  </a:cubicBezTo>
                  <a:cubicBezTo>
                    <a:pt x="272" y="9636"/>
                    <a:pt x="1" y="10233"/>
                    <a:pt x="82" y="10911"/>
                  </a:cubicBezTo>
                  <a:cubicBezTo>
                    <a:pt x="164" y="11372"/>
                    <a:pt x="354" y="11779"/>
                    <a:pt x="652" y="12131"/>
                  </a:cubicBezTo>
                  <a:cubicBezTo>
                    <a:pt x="1276" y="12809"/>
                    <a:pt x="1872" y="13515"/>
                    <a:pt x="2523" y="14166"/>
                  </a:cubicBezTo>
                  <a:cubicBezTo>
                    <a:pt x="3174" y="14844"/>
                    <a:pt x="3934" y="15359"/>
                    <a:pt x="4748" y="15793"/>
                  </a:cubicBezTo>
                  <a:cubicBezTo>
                    <a:pt x="6025" y="16443"/>
                    <a:pt x="7355" y="16885"/>
                    <a:pt x="8750" y="16885"/>
                  </a:cubicBezTo>
                  <a:cubicBezTo>
                    <a:pt x="9103" y="16885"/>
                    <a:pt x="9459" y="16857"/>
                    <a:pt x="9820" y="16797"/>
                  </a:cubicBezTo>
                  <a:cubicBezTo>
                    <a:pt x="10444" y="16715"/>
                    <a:pt x="11040" y="16552"/>
                    <a:pt x="11637" y="16417"/>
                  </a:cubicBezTo>
                  <a:cubicBezTo>
                    <a:pt x="11827" y="16363"/>
                    <a:pt x="12017" y="16335"/>
                    <a:pt x="12288" y="16281"/>
                  </a:cubicBezTo>
                  <a:cubicBezTo>
                    <a:pt x="12288" y="16525"/>
                    <a:pt x="12288" y="16715"/>
                    <a:pt x="12288" y="16905"/>
                  </a:cubicBezTo>
                  <a:cubicBezTo>
                    <a:pt x="12261" y="17882"/>
                    <a:pt x="12369" y="18831"/>
                    <a:pt x="12586" y="19807"/>
                  </a:cubicBezTo>
                  <a:cubicBezTo>
                    <a:pt x="12993" y="21462"/>
                    <a:pt x="13644" y="23008"/>
                    <a:pt x="14675" y="24364"/>
                  </a:cubicBezTo>
                  <a:cubicBezTo>
                    <a:pt x="16031" y="26127"/>
                    <a:pt x="17821" y="27294"/>
                    <a:pt x="19883" y="28026"/>
                  </a:cubicBezTo>
                  <a:cubicBezTo>
                    <a:pt x="21535" y="28627"/>
                    <a:pt x="23234" y="28927"/>
                    <a:pt x="24979" y="28927"/>
                  </a:cubicBezTo>
                  <a:cubicBezTo>
                    <a:pt x="25124" y="28927"/>
                    <a:pt x="25270" y="28925"/>
                    <a:pt x="25416" y="28921"/>
                  </a:cubicBezTo>
                  <a:cubicBezTo>
                    <a:pt x="25538" y="28921"/>
                    <a:pt x="25667" y="28901"/>
                    <a:pt x="25796" y="28901"/>
                  </a:cubicBezTo>
                  <a:cubicBezTo>
                    <a:pt x="25925" y="28901"/>
                    <a:pt x="26053" y="28921"/>
                    <a:pt x="26175" y="29002"/>
                  </a:cubicBezTo>
                  <a:cubicBezTo>
                    <a:pt x="26148" y="29192"/>
                    <a:pt x="26094" y="29382"/>
                    <a:pt x="26067" y="29572"/>
                  </a:cubicBezTo>
                  <a:cubicBezTo>
                    <a:pt x="25958" y="30196"/>
                    <a:pt x="25823" y="30820"/>
                    <a:pt x="25769" y="31471"/>
                  </a:cubicBezTo>
                  <a:cubicBezTo>
                    <a:pt x="25714" y="32122"/>
                    <a:pt x="25714" y="32800"/>
                    <a:pt x="25741" y="33451"/>
                  </a:cubicBezTo>
                  <a:cubicBezTo>
                    <a:pt x="25741" y="34102"/>
                    <a:pt x="26067" y="34698"/>
                    <a:pt x="26311" y="35268"/>
                  </a:cubicBezTo>
                  <a:cubicBezTo>
                    <a:pt x="27206" y="37411"/>
                    <a:pt x="28454" y="39282"/>
                    <a:pt x="30244" y="40774"/>
                  </a:cubicBezTo>
                  <a:cubicBezTo>
                    <a:pt x="30759" y="41208"/>
                    <a:pt x="31302" y="41561"/>
                    <a:pt x="31953" y="41750"/>
                  </a:cubicBezTo>
                  <a:cubicBezTo>
                    <a:pt x="32288" y="41817"/>
                    <a:pt x="32622" y="41866"/>
                    <a:pt x="32942" y="41866"/>
                  </a:cubicBezTo>
                  <a:cubicBezTo>
                    <a:pt x="33011" y="41866"/>
                    <a:pt x="33079" y="41864"/>
                    <a:pt x="33146" y="41859"/>
                  </a:cubicBezTo>
                  <a:cubicBezTo>
                    <a:pt x="33987" y="41832"/>
                    <a:pt x="34475" y="41208"/>
                    <a:pt x="34421" y="40394"/>
                  </a:cubicBezTo>
                  <a:cubicBezTo>
                    <a:pt x="34394" y="39770"/>
                    <a:pt x="34096" y="39255"/>
                    <a:pt x="33662" y="38821"/>
                  </a:cubicBezTo>
                  <a:cubicBezTo>
                    <a:pt x="33526" y="38686"/>
                    <a:pt x="33390" y="38523"/>
                    <a:pt x="33228" y="38387"/>
                  </a:cubicBezTo>
                  <a:cubicBezTo>
                    <a:pt x="34340" y="37465"/>
                    <a:pt x="35425" y="36597"/>
                    <a:pt x="36483" y="35729"/>
                  </a:cubicBezTo>
                  <a:cubicBezTo>
                    <a:pt x="37513" y="34834"/>
                    <a:pt x="38544" y="33966"/>
                    <a:pt x="39575" y="33071"/>
                  </a:cubicBezTo>
                  <a:cubicBezTo>
                    <a:pt x="40063" y="33505"/>
                    <a:pt x="40470" y="33939"/>
                    <a:pt x="40931" y="34291"/>
                  </a:cubicBezTo>
                  <a:cubicBezTo>
                    <a:pt x="41244" y="34539"/>
                    <a:pt x="41582" y="34662"/>
                    <a:pt x="41918" y="34662"/>
                  </a:cubicBezTo>
                  <a:cubicBezTo>
                    <a:pt x="42281" y="34662"/>
                    <a:pt x="42641" y="34519"/>
                    <a:pt x="42965" y="34237"/>
                  </a:cubicBezTo>
                  <a:cubicBezTo>
                    <a:pt x="43562" y="33722"/>
                    <a:pt x="43806" y="33071"/>
                    <a:pt x="43725" y="32284"/>
                  </a:cubicBezTo>
                  <a:cubicBezTo>
                    <a:pt x="43643" y="31525"/>
                    <a:pt x="43264" y="30901"/>
                    <a:pt x="42775" y="30331"/>
                  </a:cubicBezTo>
                  <a:cubicBezTo>
                    <a:pt x="42423" y="29925"/>
                    <a:pt x="42070" y="29545"/>
                    <a:pt x="41745" y="29138"/>
                  </a:cubicBezTo>
                  <a:cubicBezTo>
                    <a:pt x="40334" y="27375"/>
                    <a:pt x="38544" y="26127"/>
                    <a:pt x="36455" y="25286"/>
                  </a:cubicBezTo>
                  <a:cubicBezTo>
                    <a:pt x="35150" y="24760"/>
                    <a:pt x="33807" y="24562"/>
                    <a:pt x="32424" y="24562"/>
                  </a:cubicBezTo>
                  <a:cubicBezTo>
                    <a:pt x="32169" y="24562"/>
                    <a:pt x="31912" y="24568"/>
                    <a:pt x="31654" y="24581"/>
                  </a:cubicBezTo>
                  <a:lnTo>
                    <a:pt x="30841" y="24581"/>
                  </a:lnTo>
                  <a:cubicBezTo>
                    <a:pt x="30841" y="24310"/>
                    <a:pt x="30841" y="24066"/>
                    <a:pt x="30814" y="23849"/>
                  </a:cubicBezTo>
                  <a:cubicBezTo>
                    <a:pt x="30759" y="23008"/>
                    <a:pt x="30759" y="22167"/>
                    <a:pt x="30624" y="21353"/>
                  </a:cubicBezTo>
                  <a:cubicBezTo>
                    <a:pt x="30244" y="19265"/>
                    <a:pt x="29349" y="17366"/>
                    <a:pt x="28128" y="15603"/>
                  </a:cubicBezTo>
                  <a:cubicBezTo>
                    <a:pt x="27505" y="14681"/>
                    <a:pt x="26718" y="13949"/>
                    <a:pt x="25796" y="13325"/>
                  </a:cubicBezTo>
                  <a:cubicBezTo>
                    <a:pt x="24738" y="12592"/>
                    <a:pt x="23599" y="12131"/>
                    <a:pt x="22378" y="11806"/>
                  </a:cubicBezTo>
                  <a:cubicBezTo>
                    <a:pt x="21809" y="11643"/>
                    <a:pt x="21212" y="11562"/>
                    <a:pt x="20615" y="11507"/>
                  </a:cubicBezTo>
                  <a:cubicBezTo>
                    <a:pt x="20117" y="11436"/>
                    <a:pt x="19622" y="11406"/>
                    <a:pt x="19127" y="11406"/>
                  </a:cubicBezTo>
                  <a:cubicBezTo>
                    <a:pt x="18115" y="11406"/>
                    <a:pt x="17106" y="11533"/>
                    <a:pt x="16085" y="11697"/>
                  </a:cubicBezTo>
                  <a:cubicBezTo>
                    <a:pt x="15950" y="11697"/>
                    <a:pt x="15814" y="11724"/>
                    <a:pt x="15624" y="11752"/>
                  </a:cubicBezTo>
                  <a:cubicBezTo>
                    <a:pt x="15651" y="11453"/>
                    <a:pt x="15651" y="11236"/>
                    <a:pt x="15679" y="10992"/>
                  </a:cubicBezTo>
                  <a:cubicBezTo>
                    <a:pt x="15977" y="8551"/>
                    <a:pt x="15624" y="6218"/>
                    <a:pt x="14458" y="4048"/>
                  </a:cubicBezTo>
                  <a:cubicBezTo>
                    <a:pt x="14187" y="3479"/>
                    <a:pt x="13834" y="2963"/>
                    <a:pt x="13346" y="2557"/>
                  </a:cubicBezTo>
                  <a:cubicBezTo>
                    <a:pt x="12505" y="1851"/>
                    <a:pt x="11664" y="1119"/>
                    <a:pt x="10661" y="604"/>
                  </a:cubicBezTo>
                  <a:cubicBezTo>
                    <a:pt x="10227" y="360"/>
                    <a:pt x="9766" y="143"/>
                    <a:pt x="9277" y="34"/>
                  </a:cubicBezTo>
                  <a:cubicBezTo>
                    <a:pt x="9169" y="11"/>
                    <a:pt x="9064" y="1"/>
                    <a:pt x="896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49"/>
            <p:cNvSpPr/>
            <p:nvPr/>
          </p:nvSpPr>
          <p:spPr>
            <a:xfrm>
              <a:off x="5070250" y="3044625"/>
              <a:ext cx="818475" cy="775400"/>
            </a:xfrm>
            <a:custGeom>
              <a:avLst/>
              <a:gdLst/>
              <a:ahLst/>
              <a:cxnLst/>
              <a:rect l="l" t="t" r="r" b="b"/>
              <a:pathLst>
                <a:path w="32739" h="31016" extrusionOk="0">
                  <a:moveTo>
                    <a:pt x="871" y="0"/>
                  </a:moveTo>
                  <a:cubicBezTo>
                    <a:pt x="622" y="0"/>
                    <a:pt x="404" y="106"/>
                    <a:pt x="217" y="355"/>
                  </a:cubicBezTo>
                  <a:cubicBezTo>
                    <a:pt x="0" y="653"/>
                    <a:pt x="54" y="979"/>
                    <a:pt x="217" y="1277"/>
                  </a:cubicBezTo>
                  <a:cubicBezTo>
                    <a:pt x="298" y="1413"/>
                    <a:pt x="407" y="1521"/>
                    <a:pt x="488" y="1630"/>
                  </a:cubicBezTo>
                  <a:cubicBezTo>
                    <a:pt x="1356" y="2661"/>
                    <a:pt x="2278" y="3664"/>
                    <a:pt x="3336" y="4478"/>
                  </a:cubicBezTo>
                  <a:cubicBezTo>
                    <a:pt x="4688" y="5518"/>
                    <a:pt x="6168" y="6111"/>
                    <a:pt x="7775" y="6111"/>
                  </a:cubicBezTo>
                  <a:cubicBezTo>
                    <a:pt x="8264" y="6111"/>
                    <a:pt x="8764" y="6056"/>
                    <a:pt x="9276" y="5943"/>
                  </a:cubicBezTo>
                  <a:cubicBezTo>
                    <a:pt x="9900" y="5807"/>
                    <a:pt x="10524" y="5617"/>
                    <a:pt x="11148" y="5427"/>
                  </a:cubicBezTo>
                  <a:cubicBezTo>
                    <a:pt x="12531" y="5048"/>
                    <a:pt x="13915" y="4668"/>
                    <a:pt x="15379" y="4559"/>
                  </a:cubicBezTo>
                  <a:cubicBezTo>
                    <a:pt x="15804" y="4532"/>
                    <a:pt x="16229" y="4517"/>
                    <a:pt x="16654" y="4517"/>
                  </a:cubicBezTo>
                  <a:cubicBezTo>
                    <a:pt x="17504" y="4517"/>
                    <a:pt x="18354" y="4577"/>
                    <a:pt x="19204" y="4722"/>
                  </a:cubicBezTo>
                  <a:cubicBezTo>
                    <a:pt x="20831" y="4993"/>
                    <a:pt x="22242" y="5780"/>
                    <a:pt x="23544" y="6729"/>
                  </a:cubicBezTo>
                  <a:cubicBezTo>
                    <a:pt x="25930" y="8465"/>
                    <a:pt x="27124" y="10825"/>
                    <a:pt x="27124" y="13809"/>
                  </a:cubicBezTo>
                  <a:cubicBezTo>
                    <a:pt x="27124" y="15273"/>
                    <a:pt x="26880" y="16711"/>
                    <a:pt x="26500" y="18148"/>
                  </a:cubicBezTo>
                  <a:cubicBezTo>
                    <a:pt x="26175" y="19288"/>
                    <a:pt x="25930" y="20454"/>
                    <a:pt x="25768" y="21620"/>
                  </a:cubicBezTo>
                  <a:cubicBezTo>
                    <a:pt x="25578" y="22922"/>
                    <a:pt x="25741" y="24170"/>
                    <a:pt x="26337" y="25363"/>
                  </a:cubicBezTo>
                  <a:cubicBezTo>
                    <a:pt x="26907" y="26502"/>
                    <a:pt x="27558" y="27615"/>
                    <a:pt x="28399" y="28591"/>
                  </a:cubicBezTo>
                  <a:cubicBezTo>
                    <a:pt x="28833" y="29133"/>
                    <a:pt x="29375" y="29622"/>
                    <a:pt x="29891" y="30110"/>
                  </a:cubicBezTo>
                  <a:cubicBezTo>
                    <a:pt x="30270" y="30490"/>
                    <a:pt x="30758" y="30761"/>
                    <a:pt x="31301" y="30924"/>
                  </a:cubicBezTo>
                  <a:cubicBezTo>
                    <a:pt x="31525" y="30985"/>
                    <a:pt x="31779" y="31015"/>
                    <a:pt x="32030" y="31015"/>
                  </a:cubicBezTo>
                  <a:cubicBezTo>
                    <a:pt x="32113" y="31015"/>
                    <a:pt x="32196" y="31012"/>
                    <a:pt x="32277" y="31005"/>
                  </a:cubicBezTo>
                  <a:cubicBezTo>
                    <a:pt x="32630" y="30978"/>
                    <a:pt x="32739" y="30734"/>
                    <a:pt x="32657" y="30381"/>
                  </a:cubicBezTo>
                  <a:cubicBezTo>
                    <a:pt x="32494" y="29866"/>
                    <a:pt x="32169" y="29459"/>
                    <a:pt x="31789" y="29106"/>
                  </a:cubicBezTo>
                  <a:cubicBezTo>
                    <a:pt x="31518" y="28808"/>
                    <a:pt x="31220" y="28537"/>
                    <a:pt x="30948" y="28266"/>
                  </a:cubicBezTo>
                  <a:cubicBezTo>
                    <a:pt x="29701" y="26909"/>
                    <a:pt x="28806" y="25363"/>
                    <a:pt x="28100" y="23682"/>
                  </a:cubicBezTo>
                  <a:cubicBezTo>
                    <a:pt x="27775" y="22868"/>
                    <a:pt x="27612" y="22000"/>
                    <a:pt x="27775" y="21105"/>
                  </a:cubicBezTo>
                  <a:cubicBezTo>
                    <a:pt x="27856" y="20589"/>
                    <a:pt x="27965" y="20101"/>
                    <a:pt x="28127" y="19586"/>
                  </a:cubicBezTo>
                  <a:cubicBezTo>
                    <a:pt x="28670" y="17687"/>
                    <a:pt x="28968" y="15734"/>
                    <a:pt x="28995" y="13754"/>
                  </a:cubicBezTo>
                  <a:cubicBezTo>
                    <a:pt x="28968" y="13158"/>
                    <a:pt x="28968" y="12561"/>
                    <a:pt x="28914" y="11991"/>
                  </a:cubicBezTo>
                  <a:cubicBezTo>
                    <a:pt x="28833" y="11449"/>
                    <a:pt x="28778" y="10879"/>
                    <a:pt x="28589" y="10391"/>
                  </a:cubicBezTo>
                  <a:cubicBezTo>
                    <a:pt x="28209" y="9387"/>
                    <a:pt x="27775" y="8411"/>
                    <a:pt x="27314" y="7462"/>
                  </a:cubicBezTo>
                  <a:cubicBezTo>
                    <a:pt x="26500" y="5780"/>
                    <a:pt x="25252" y="4532"/>
                    <a:pt x="23598" y="3664"/>
                  </a:cubicBezTo>
                  <a:cubicBezTo>
                    <a:pt x="22214" y="2932"/>
                    <a:pt x="20777" y="2498"/>
                    <a:pt x="19204" y="2389"/>
                  </a:cubicBezTo>
                  <a:cubicBezTo>
                    <a:pt x="18926" y="2374"/>
                    <a:pt x="18649" y="2367"/>
                    <a:pt x="18373" y="2367"/>
                  </a:cubicBezTo>
                  <a:cubicBezTo>
                    <a:pt x="16656" y="2367"/>
                    <a:pt x="14973" y="2647"/>
                    <a:pt x="13291" y="3068"/>
                  </a:cubicBezTo>
                  <a:cubicBezTo>
                    <a:pt x="12423" y="3285"/>
                    <a:pt x="11555" y="3529"/>
                    <a:pt x="10687" y="3773"/>
                  </a:cubicBezTo>
                  <a:cubicBezTo>
                    <a:pt x="10204" y="3911"/>
                    <a:pt x="9721" y="3976"/>
                    <a:pt x="9238" y="3976"/>
                  </a:cubicBezTo>
                  <a:cubicBezTo>
                    <a:pt x="8582" y="3976"/>
                    <a:pt x="7925" y="3856"/>
                    <a:pt x="7269" y="3637"/>
                  </a:cubicBezTo>
                  <a:cubicBezTo>
                    <a:pt x="6591" y="3420"/>
                    <a:pt x="5940" y="3149"/>
                    <a:pt x="5343" y="2742"/>
                  </a:cubicBezTo>
                  <a:cubicBezTo>
                    <a:pt x="4665" y="2308"/>
                    <a:pt x="4014" y="1793"/>
                    <a:pt x="3363" y="1332"/>
                  </a:cubicBezTo>
                  <a:cubicBezTo>
                    <a:pt x="2902" y="1006"/>
                    <a:pt x="2441" y="681"/>
                    <a:pt x="1953" y="382"/>
                  </a:cubicBezTo>
                  <a:cubicBezTo>
                    <a:pt x="1709" y="220"/>
                    <a:pt x="1410" y="111"/>
                    <a:pt x="1112" y="30"/>
                  </a:cubicBezTo>
                  <a:cubicBezTo>
                    <a:pt x="1029" y="10"/>
                    <a:pt x="949" y="0"/>
                    <a:pt x="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49"/>
            <p:cNvSpPr/>
            <p:nvPr/>
          </p:nvSpPr>
          <p:spPr>
            <a:xfrm>
              <a:off x="5375375" y="3186400"/>
              <a:ext cx="344500" cy="310175"/>
            </a:xfrm>
            <a:custGeom>
              <a:avLst/>
              <a:gdLst/>
              <a:ahLst/>
              <a:cxnLst/>
              <a:rect l="l" t="t" r="r" b="b"/>
              <a:pathLst>
                <a:path w="13780" h="12407" extrusionOk="0">
                  <a:moveTo>
                    <a:pt x="1330" y="0"/>
                  </a:moveTo>
                  <a:cubicBezTo>
                    <a:pt x="896" y="109"/>
                    <a:pt x="516" y="217"/>
                    <a:pt x="164" y="299"/>
                  </a:cubicBezTo>
                  <a:cubicBezTo>
                    <a:pt x="109" y="462"/>
                    <a:pt x="82" y="516"/>
                    <a:pt x="82" y="543"/>
                  </a:cubicBezTo>
                  <a:cubicBezTo>
                    <a:pt x="82" y="651"/>
                    <a:pt x="55" y="733"/>
                    <a:pt x="55" y="841"/>
                  </a:cubicBezTo>
                  <a:cubicBezTo>
                    <a:pt x="1" y="2631"/>
                    <a:pt x="381" y="4313"/>
                    <a:pt x="1059" y="5968"/>
                  </a:cubicBezTo>
                  <a:cubicBezTo>
                    <a:pt x="1899" y="7948"/>
                    <a:pt x="3229" y="9494"/>
                    <a:pt x="5100" y="10579"/>
                  </a:cubicBezTo>
                  <a:cubicBezTo>
                    <a:pt x="5832" y="11040"/>
                    <a:pt x="6619" y="11365"/>
                    <a:pt x="7433" y="11664"/>
                  </a:cubicBezTo>
                  <a:cubicBezTo>
                    <a:pt x="8518" y="12016"/>
                    <a:pt x="9684" y="12233"/>
                    <a:pt x="10823" y="12342"/>
                  </a:cubicBezTo>
                  <a:cubicBezTo>
                    <a:pt x="11286" y="12387"/>
                    <a:pt x="11741" y="12407"/>
                    <a:pt x="12196" y="12407"/>
                  </a:cubicBezTo>
                  <a:cubicBezTo>
                    <a:pt x="12568" y="12407"/>
                    <a:pt x="12941" y="12393"/>
                    <a:pt x="13319" y="12369"/>
                  </a:cubicBezTo>
                  <a:cubicBezTo>
                    <a:pt x="13590" y="11691"/>
                    <a:pt x="13753" y="11040"/>
                    <a:pt x="13780" y="10280"/>
                  </a:cubicBezTo>
                  <a:cubicBezTo>
                    <a:pt x="13682" y="10275"/>
                    <a:pt x="13587" y="10273"/>
                    <a:pt x="13493" y="10273"/>
                  </a:cubicBezTo>
                  <a:cubicBezTo>
                    <a:pt x="13118" y="10273"/>
                    <a:pt x="12771" y="10307"/>
                    <a:pt x="12424" y="10307"/>
                  </a:cubicBezTo>
                  <a:cubicBezTo>
                    <a:pt x="12298" y="10304"/>
                    <a:pt x="12172" y="10303"/>
                    <a:pt x="12046" y="10303"/>
                  </a:cubicBezTo>
                  <a:cubicBezTo>
                    <a:pt x="11668" y="10303"/>
                    <a:pt x="11288" y="10314"/>
                    <a:pt x="10911" y="10314"/>
                  </a:cubicBezTo>
                  <a:cubicBezTo>
                    <a:pt x="10410" y="10314"/>
                    <a:pt x="9915" y="10294"/>
                    <a:pt x="9440" y="10199"/>
                  </a:cubicBezTo>
                  <a:cubicBezTo>
                    <a:pt x="6022" y="9629"/>
                    <a:pt x="3581" y="7731"/>
                    <a:pt x="2306" y="4476"/>
                  </a:cubicBezTo>
                  <a:cubicBezTo>
                    <a:pt x="1845" y="3255"/>
                    <a:pt x="1520" y="1980"/>
                    <a:pt x="1438" y="678"/>
                  </a:cubicBezTo>
                  <a:cubicBezTo>
                    <a:pt x="1411" y="462"/>
                    <a:pt x="1384" y="272"/>
                    <a:pt x="133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49"/>
            <p:cNvSpPr/>
            <p:nvPr/>
          </p:nvSpPr>
          <p:spPr>
            <a:xfrm>
              <a:off x="5808675" y="3431050"/>
              <a:ext cx="311275" cy="208825"/>
            </a:xfrm>
            <a:custGeom>
              <a:avLst/>
              <a:gdLst/>
              <a:ahLst/>
              <a:cxnLst/>
              <a:rect l="l" t="t" r="r" b="b"/>
              <a:pathLst>
                <a:path w="12451" h="8353" extrusionOk="0">
                  <a:moveTo>
                    <a:pt x="1936" y="0"/>
                  </a:moveTo>
                  <a:cubicBezTo>
                    <a:pt x="1439" y="0"/>
                    <a:pt x="938" y="31"/>
                    <a:pt x="435" y="87"/>
                  </a:cubicBezTo>
                  <a:cubicBezTo>
                    <a:pt x="408" y="87"/>
                    <a:pt x="381" y="115"/>
                    <a:pt x="299" y="169"/>
                  </a:cubicBezTo>
                  <a:cubicBezTo>
                    <a:pt x="218" y="766"/>
                    <a:pt x="109" y="1417"/>
                    <a:pt x="1" y="2122"/>
                  </a:cubicBezTo>
                  <a:cubicBezTo>
                    <a:pt x="218" y="2122"/>
                    <a:pt x="375" y="2134"/>
                    <a:pt x="519" y="2134"/>
                  </a:cubicBezTo>
                  <a:cubicBezTo>
                    <a:pt x="592" y="2134"/>
                    <a:pt x="661" y="2131"/>
                    <a:pt x="733" y="2122"/>
                  </a:cubicBezTo>
                  <a:cubicBezTo>
                    <a:pt x="1520" y="2122"/>
                    <a:pt x="2306" y="2149"/>
                    <a:pt x="3066" y="2284"/>
                  </a:cubicBezTo>
                  <a:cubicBezTo>
                    <a:pt x="4666" y="2556"/>
                    <a:pt x="6104" y="3152"/>
                    <a:pt x="7324" y="4265"/>
                  </a:cubicBezTo>
                  <a:cubicBezTo>
                    <a:pt x="8301" y="5132"/>
                    <a:pt x="9223" y="6028"/>
                    <a:pt x="9955" y="7113"/>
                  </a:cubicBezTo>
                  <a:cubicBezTo>
                    <a:pt x="10254" y="7519"/>
                    <a:pt x="10579" y="7899"/>
                    <a:pt x="10986" y="8170"/>
                  </a:cubicBezTo>
                  <a:cubicBezTo>
                    <a:pt x="11167" y="8291"/>
                    <a:pt x="11338" y="8353"/>
                    <a:pt x="11500" y="8353"/>
                  </a:cubicBezTo>
                  <a:cubicBezTo>
                    <a:pt x="11702" y="8353"/>
                    <a:pt x="11891" y="8257"/>
                    <a:pt x="12071" y="8062"/>
                  </a:cubicBezTo>
                  <a:cubicBezTo>
                    <a:pt x="12261" y="7872"/>
                    <a:pt x="12369" y="7628"/>
                    <a:pt x="12397" y="7357"/>
                  </a:cubicBezTo>
                  <a:cubicBezTo>
                    <a:pt x="12451" y="6760"/>
                    <a:pt x="12288" y="6245"/>
                    <a:pt x="11908" y="5783"/>
                  </a:cubicBezTo>
                  <a:cubicBezTo>
                    <a:pt x="11474" y="5295"/>
                    <a:pt x="11013" y="4780"/>
                    <a:pt x="10606" y="4292"/>
                  </a:cubicBezTo>
                  <a:cubicBezTo>
                    <a:pt x="9521" y="2963"/>
                    <a:pt x="8192" y="1959"/>
                    <a:pt x="6701" y="1145"/>
                  </a:cubicBezTo>
                  <a:cubicBezTo>
                    <a:pt x="5180" y="333"/>
                    <a:pt x="3579" y="0"/>
                    <a:pt x="19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49"/>
            <p:cNvSpPr/>
            <p:nvPr/>
          </p:nvSpPr>
          <p:spPr>
            <a:xfrm>
              <a:off x="5259425" y="2817000"/>
              <a:ext cx="162100" cy="288050"/>
            </a:xfrm>
            <a:custGeom>
              <a:avLst/>
              <a:gdLst/>
              <a:ahLst/>
              <a:cxnLst/>
              <a:rect l="l" t="t" r="r" b="b"/>
              <a:pathLst>
                <a:path w="6484" h="11522" extrusionOk="0">
                  <a:moveTo>
                    <a:pt x="532" y="0"/>
                  </a:moveTo>
                  <a:cubicBezTo>
                    <a:pt x="394" y="0"/>
                    <a:pt x="264" y="56"/>
                    <a:pt x="163" y="157"/>
                  </a:cubicBezTo>
                  <a:cubicBezTo>
                    <a:pt x="1" y="347"/>
                    <a:pt x="28" y="564"/>
                    <a:pt x="136" y="753"/>
                  </a:cubicBezTo>
                  <a:cubicBezTo>
                    <a:pt x="218" y="943"/>
                    <a:pt x="326" y="1079"/>
                    <a:pt x="462" y="1215"/>
                  </a:cubicBezTo>
                  <a:cubicBezTo>
                    <a:pt x="706" y="1459"/>
                    <a:pt x="977" y="1648"/>
                    <a:pt x="1194" y="1893"/>
                  </a:cubicBezTo>
                  <a:cubicBezTo>
                    <a:pt x="1737" y="2408"/>
                    <a:pt x="2279" y="2896"/>
                    <a:pt x="2740" y="3439"/>
                  </a:cubicBezTo>
                  <a:cubicBezTo>
                    <a:pt x="3635" y="4524"/>
                    <a:pt x="4286" y="5744"/>
                    <a:pt x="4557" y="7100"/>
                  </a:cubicBezTo>
                  <a:cubicBezTo>
                    <a:pt x="4802" y="8267"/>
                    <a:pt x="4829" y="9406"/>
                    <a:pt x="4693" y="10572"/>
                  </a:cubicBezTo>
                  <a:cubicBezTo>
                    <a:pt x="4666" y="10871"/>
                    <a:pt x="4639" y="11169"/>
                    <a:pt x="4612" y="11522"/>
                  </a:cubicBezTo>
                  <a:cubicBezTo>
                    <a:pt x="5154" y="11467"/>
                    <a:pt x="5615" y="11250"/>
                    <a:pt x="6131" y="11115"/>
                  </a:cubicBezTo>
                  <a:cubicBezTo>
                    <a:pt x="6185" y="10898"/>
                    <a:pt x="6239" y="10681"/>
                    <a:pt x="6293" y="10437"/>
                  </a:cubicBezTo>
                  <a:cubicBezTo>
                    <a:pt x="6483" y="9325"/>
                    <a:pt x="6429" y="8185"/>
                    <a:pt x="6293" y="7046"/>
                  </a:cubicBezTo>
                  <a:cubicBezTo>
                    <a:pt x="6131" y="5798"/>
                    <a:pt x="5805" y="4632"/>
                    <a:pt x="5208" y="3547"/>
                  </a:cubicBezTo>
                  <a:cubicBezTo>
                    <a:pt x="4910" y="3005"/>
                    <a:pt x="4557" y="2489"/>
                    <a:pt x="4069" y="2082"/>
                  </a:cubicBezTo>
                  <a:cubicBezTo>
                    <a:pt x="3201" y="1350"/>
                    <a:pt x="2225" y="726"/>
                    <a:pt x="1221" y="211"/>
                  </a:cubicBezTo>
                  <a:cubicBezTo>
                    <a:pt x="1058" y="130"/>
                    <a:pt x="869" y="75"/>
                    <a:pt x="679" y="21"/>
                  </a:cubicBezTo>
                  <a:cubicBezTo>
                    <a:pt x="630" y="7"/>
                    <a:pt x="581" y="0"/>
                    <a:pt x="5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9"/>
            <p:cNvSpPr/>
            <p:nvPr/>
          </p:nvSpPr>
          <p:spPr>
            <a:xfrm>
              <a:off x="5267575" y="2945000"/>
              <a:ext cx="79350" cy="90875"/>
            </a:xfrm>
            <a:custGeom>
              <a:avLst/>
              <a:gdLst/>
              <a:ahLst/>
              <a:cxnLst/>
              <a:rect l="l" t="t" r="r" b="b"/>
              <a:pathLst>
                <a:path w="3174" h="3635" extrusionOk="0">
                  <a:moveTo>
                    <a:pt x="2523" y="0"/>
                  </a:moveTo>
                  <a:cubicBezTo>
                    <a:pt x="1628" y="923"/>
                    <a:pt x="814" y="1736"/>
                    <a:pt x="0" y="2604"/>
                  </a:cubicBezTo>
                  <a:cubicBezTo>
                    <a:pt x="434" y="2957"/>
                    <a:pt x="814" y="3282"/>
                    <a:pt x="1248" y="3635"/>
                  </a:cubicBezTo>
                  <a:cubicBezTo>
                    <a:pt x="1817" y="3038"/>
                    <a:pt x="2414" y="2496"/>
                    <a:pt x="2957" y="1926"/>
                  </a:cubicBezTo>
                  <a:cubicBezTo>
                    <a:pt x="3146" y="1736"/>
                    <a:pt x="3174" y="1492"/>
                    <a:pt x="3065" y="1248"/>
                  </a:cubicBezTo>
                  <a:cubicBezTo>
                    <a:pt x="2902" y="868"/>
                    <a:pt x="2740" y="489"/>
                    <a:pt x="2523"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9"/>
            <p:cNvSpPr/>
            <p:nvPr/>
          </p:nvSpPr>
          <p:spPr>
            <a:xfrm>
              <a:off x="5199750" y="3025700"/>
              <a:ext cx="82075" cy="75275"/>
            </a:xfrm>
            <a:custGeom>
              <a:avLst/>
              <a:gdLst/>
              <a:ahLst/>
              <a:cxnLst/>
              <a:rect l="l" t="t" r="r" b="b"/>
              <a:pathLst>
                <a:path w="3283" h="3011" extrusionOk="0">
                  <a:moveTo>
                    <a:pt x="2089" y="0"/>
                  </a:moveTo>
                  <a:cubicBezTo>
                    <a:pt x="1384" y="760"/>
                    <a:pt x="652" y="1438"/>
                    <a:pt x="1" y="2170"/>
                  </a:cubicBezTo>
                  <a:cubicBezTo>
                    <a:pt x="435" y="2577"/>
                    <a:pt x="733" y="2767"/>
                    <a:pt x="1384" y="3011"/>
                  </a:cubicBezTo>
                  <a:cubicBezTo>
                    <a:pt x="2035" y="2387"/>
                    <a:pt x="2659" y="1763"/>
                    <a:pt x="3283" y="1112"/>
                  </a:cubicBezTo>
                  <a:cubicBezTo>
                    <a:pt x="2876" y="732"/>
                    <a:pt x="2496" y="380"/>
                    <a:pt x="2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9"/>
            <p:cNvSpPr/>
            <p:nvPr/>
          </p:nvSpPr>
          <p:spPr>
            <a:xfrm>
              <a:off x="5928025" y="3585125"/>
              <a:ext cx="95650" cy="84775"/>
            </a:xfrm>
            <a:custGeom>
              <a:avLst/>
              <a:gdLst/>
              <a:ahLst/>
              <a:cxnLst/>
              <a:rect l="l" t="t" r="r" b="b"/>
              <a:pathLst>
                <a:path w="3826" h="3391" extrusionOk="0">
                  <a:moveTo>
                    <a:pt x="3093" y="0"/>
                  </a:moveTo>
                  <a:cubicBezTo>
                    <a:pt x="2089" y="868"/>
                    <a:pt x="1086" y="1709"/>
                    <a:pt x="82" y="2523"/>
                  </a:cubicBezTo>
                  <a:cubicBezTo>
                    <a:pt x="55" y="2550"/>
                    <a:pt x="55" y="2604"/>
                    <a:pt x="1" y="2685"/>
                  </a:cubicBezTo>
                  <a:cubicBezTo>
                    <a:pt x="218" y="2902"/>
                    <a:pt x="435" y="3147"/>
                    <a:pt x="652" y="3391"/>
                  </a:cubicBezTo>
                  <a:cubicBezTo>
                    <a:pt x="1221" y="3065"/>
                    <a:pt x="3418" y="1194"/>
                    <a:pt x="3825" y="733"/>
                  </a:cubicBezTo>
                  <a:cubicBezTo>
                    <a:pt x="3608" y="461"/>
                    <a:pt x="3418" y="163"/>
                    <a:pt x="30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9"/>
            <p:cNvSpPr/>
            <p:nvPr/>
          </p:nvSpPr>
          <p:spPr>
            <a:xfrm>
              <a:off x="5519150" y="3188425"/>
              <a:ext cx="82750" cy="69200"/>
            </a:xfrm>
            <a:custGeom>
              <a:avLst/>
              <a:gdLst/>
              <a:ahLst/>
              <a:cxnLst/>
              <a:rect l="l" t="t" r="r" b="b"/>
              <a:pathLst>
                <a:path w="3310" h="2768" extrusionOk="0">
                  <a:moveTo>
                    <a:pt x="1763" y="1"/>
                  </a:moveTo>
                  <a:cubicBezTo>
                    <a:pt x="787" y="842"/>
                    <a:pt x="298" y="1438"/>
                    <a:pt x="0" y="2035"/>
                  </a:cubicBezTo>
                  <a:cubicBezTo>
                    <a:pt x="326" y="2279"/>
                    <a:pt x="624" y="2578"/>
                    <a:pt x="1031" y="2767"/>
                  </a:cubicBezTo>
                  <a:cubicBezTo>
                    <a:pt x="1790" y="2062"/>
                    <a:pt x="2523" y="1357"/>
                    <a:pt x="3309" y="625"/>
                  </a:cubicBezTo>
                  <a:cubicBezTo>
                    <a:pt x="2767" y="299"/>
                    <a:pt x="2306" y="28"/>
                    <a:pt x="1763"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9"/>
            <p:cNvSpPr/>
            <p:nvPr/>
          </p:nvSpPr>
          <p:spPr>
            <a:xfrm>
              <a:off x="5557100" y="3349150"/>
              <a:ext cx="79375" cy="64425"/>
            </a:xfrm>
            <a:custGeom>
              <a:avLst/>
              <a:gdLst/>
              <a:ahLst/>
              <a:cxnLst/>
              <a:rect l="l" t="t" r="r" b="b"/>
              <a:pathLst>
                <a:path w="3175" h="2577" extrusionOk="0">
                  <a:moveTo>
                    <a:pt x="2306" y="0"/>
                  </a:moveTo>
                  <a:cubicBezTo>
                    <a:pt x="1520" y="488"/>
                    <a:pt x="272" y="1628"/>
                    <a:pt x="1" y="2089"/>
                  </a:cubicBezTo>
                  <a:cubicBezTo>
                    <a:pt x="462" y="2306"/>
                    <a:pt x="896" y="2577"/>
                    <a:pt x="1330" y="2577"/>
                  </a:cubicBezTo>
                  <a:cubicBezTo>
                    <a:pt x="1981" y="1926"/>
                    <a:pt x="2578" y="1329"/>
                    <a:pt x="3174" y="732"/>
                  </a:cubicBezTo>
                  <a:cubicBezTo>
                    <a:pt x="2876" y="461"/>
                    <a:pt x="2578" y="244"/>
                    <a:pt x="2306"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9"/>
            <p:cNvSpPr/>
            <p:nvPr/>
          </p:nvSpPr>
          <p:spPr>
            <a:xfrm>
              <a:off x="5457425" y="3254200"/>
              <a:ext cx="69875" cy="71225"/>
            </a:xfrm>
            <a:custGeom>
              <a:avLst/>
              <a:gdLst/>
              <a:ahLst/>
              <a:cxnLst/>
              <a:rect l="l" t="t" r="r" b="b"/>
              <a:pathLst>
                <a:path w="2795" h="2849" extrusionOk="0">
                  <a:moveTo>
                    <a:pt x="1818" y="1"/>
                  </a:moveTo>
                  <a:cubicBezTo>
                    <a:pt x="1113" y="543"/>
                    <a:pt x="570" y="1167"/>
                    <a:pt x="1" y="1791"/>
                  </a:cubicBezTo>
                  <a:cubicBezTo>
                    <a:pt x="136" y="2171"/>
                    <a:pt x="272" y="2523"/>
                    <a:pt x="597" y="2849"/>
                  </a:cubicBezTo>
                  <a:cubicBezTo>
                    <a:pt x="1330" y="2144"/>
                    <a:pt x="2035" y="1493"/>
                    <a:pt x="2795" y="787"/>
                  </a:cubicBezTo>
                  <a:cubicBezTo>
                    <a:pt x="2442" y="489"/>
                    <a:pt x="2144" y="245"/>
                    <a:pt x="1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49"/>
            <p:cNvSpPr/>
            <p:nvPr/>
          </p:nvSpPr>
          <p:spPr>
            <a:xfrm>
              <a:off x="5843950" y="3511200"/>
              <a:ext cx="73250" cy="57000"/>
            </a:xfrm>
            <a:custGeom>
              <a:avLst/>
              <a:gdLst/>
              <a:ahLst/>
              <a:cxnLst/>
              <a:rect l="l" t="t" r="r" b="b"/>
              <a:pathLst>
                <a:path w="2930" h="2280" extrusionOk="0">
                  <a:moveTo>
                    <a:pt x="1574" y="1"/>
                  </a:moveTo>
                  <a:cubicBezTo>
                    <a:pt x="1058" y="489"/>
                    <a:pt x="543" y="950"/>
                    <a:pt x="0" y="1465"/>
                  </a:cubicBezTo>
                  <a:cubicBezTo>
                    <a:pt x="136" y="1628"/>
                    <a:pt x="272" y="1764"/>
                    <a:pt x="380" y="1899"/>
                  </a:cubicBezTo>
                  <a:cubicBezTo>
                    <a:pt x="516" y="2035"/>
                    <a:pt x="651" y="2171"/>
                    <a:pt x="760" y="2279"/>
                  </a:cubicBezTo>
                  <a:cubicBezTo>
                    <a:pt x="1628" y="1682"/>
                    <a:pt x="2577" y="896"/>
                    <a:pt x="2930" y="408"/>
                  </a:cubicBezTo>
                  <a:cubicBezTo>
                    <a:pt x="2523" y="163"/>
                    <a:pt x="2062" y="109"/>
                    <a:pt x="1574"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49"/>
            <p:cNvSpPr/>
            <p:nvPr/>
          </p:nvSpPr>
          <p:spPr>
            <a:xfrm>
              <a:off x="5630350" y="3278625"/>
              <a:ext cx="71900" cy="72575"/>
            </a:xfrm>
            <a:custGeom>
              <a:avLst/>
              <a:gdLst/>
              <a:ahLst/>
              <a:cxnLst/>
              <a:rect l="l" t="t" r="r" b="b"/>
              <a:pathLst>
                <a:path w="2876" h="2903" extrusionOk="0">
                  <a:moveTo>
                    <a:pt x="2469" y="0"/>
                  </a:moveTo>
                  <a:cubicBezTo>
                    <a:pt x="1628" y="760"/>
                    <a:pt x="814" y="1465"/>
                    <a:pt x="0" y="2224"/>
                  </a:cubicBezTo>
                  <a:cubicBezTo>
                    <a:pt x="326" y="2469"/>
                    <a:pt x="624" y="2658"/>
                    <a:pt x="950" y="2902"/>
                  </a:cubicBezTo>
                  <a:cubicBezTo>
                    <a:pt x="1601" y="2143"/>
                    <a:pt x="2360" y="1546"/>
                    <a:pt x="2875" y="651"/>
                  </a:cubicBezTo>
                  <a:cubicBezTo>
                    <a:pt x="2740" y="461"/>
                    <a:pt x="2604" y="244"/>
                    <a:pt x="2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9"/>
            <p:cNvSpPr/>
            <p:nvPr/>
          </p:nvSpPr>
          <p:spPr>
            <a:xfrm>
              <a:off x="5786300" y="3563425"/>
              <a:ext cx="58350" cy="60375"/>
            </a:xfrm>
            <a:custGeom>
              <a:avLst/>
              <a:gdLst/>
              <a:ahLst/>
              <a:cxnLst/>
              <a:rect l="l" t="t" r="r" b="b"/>
              <a:pathLst>
                <a:path w="2334" h="2415" extrusionOk="0">
                  <a:moveTo>
                    <a:pt x="1574" y="0"/>
                  </a:moveTo>
                  <a:cubicBezTo>
                    <a:pt x="1032" y="353"/>
                    <a:pt x="598" y="733"/>
                    <a:pt x="164" y="1139"/>
                  </a:cubicBezTo>
                  <a:cubicBezTo>
                    <a:pt x="82" y="1221"/>
                    <a:pt x="1" y="1384"/>
                    <a:pt x="1" y="1519"/>
                  </a:cubicBezTo>
                  <a:cubicBezTo>
                    <a:pt x="1" y="1818"/>
                    <a:pt x="55" y="2116"/>
                    <a:pt x="299" y="2414"/>
                  </a:cubicBezTo>
                  <a:cubicBezTo>
                    <a:pt x="1004" y="1899"/>
                    <a:pt x="1683" y="1411"/>
                    <a:pt x="2333" y="814"/>
                  </a:cubicBezTo>
                  <a:cubicBezTo>
                    <a:pt x="2062" y="516"/>
                    <a:pt x="1818" y="271"/>
                    <a:pt x="15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0" name="Google Shape;750;p49"/>
          <p:cNvGrpSpPr/>
          <p:nvPr/>
        </p:nvGrpSpPr>
        <p:grpSpPr>
          <a:xfrm>
            <a:off x="722071" y="719860"/>
            <a:ext cx="320453" cy="409255"/>
            <a:chOff x="5905475" y="2032050"/>
            <a:chExt cx="454350" cy="580175"/>
          </a:xfrm>
        </p:grpSpPr>
        <p:sp>
          <p:nvSpPr>
            <p:cNvPr id="751" name="Google Shape;751;p49"/>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9"/>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9"/>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9"/>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9"/>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9"/>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7" name="Google Shape;757;p49"/>
          <p:cNvGrpSpPr/>
          <p:nvPr/>
        </p:nvGrpSpPr>
        <p:grpSpPr>
          <a:xfrm>
            <a:off x="8802051" y="3586695"/>
            <a:ext cx="244304" cy="306056"/>
            <a:chOff x="7249250" y="2312150"/>
            <a:chExt cx="433317" cy="542846"/>
          </a:xfrm>
        </p:grpSpPr>
        <p:sp>
          <p:nvSpPr>
            <p:cNvPr id="758" name="Google Shape;758;p49"/>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9"/>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9"/>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1" name="Google Shape;761;p49"/>
          <p:cNvGrpSpPr/>
          <p:nvPr/>
        </p:nvGrpSpPr>
        <p:grpSpPr>
          <a:xfrm rot="5973186">
            <a:off x="5732700" y="620478"/>
            <a:ext cx="525721" cy="428640"/>
            <a:chOff x="5426900" y="3064075"/>
            <a:chExt cx="281450" cy="229525"/>
          </a:xfrm>
        </p:grpSpPr>
        <p:sp>
          <p:nvSpPr>
            <p:cNvPr id="762" name="Google Shape;762;p49"/>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9"/>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9"/>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9"/>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9"/>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49"/>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49"/>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49"/>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9"/>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Rectangle 3"/>
          <p:cNvSpPr/>
          <p:nvPr/>
        </p:nvSpPr>
        <p:spPr>
          <a:xfrm>
            <a:off x="1228380" y="1142342"/>
            <a:ext cx="7276643" cy="964367"/>
          </a:xfrm>
          <a:prstGeom prst="rect">
            <a:avLst/>
          </a:prstGeom>
        </p:spPr>
        <p:txBody>
          <a:bodyPr wrap="square">
            <a:spAutoFit/>
          </a:bodyPr>
          <a:lstStyle/>
          <a:p>
            <a:pPr>
              <a:spcAft>
                <a:spcPts val="800"/>
              </a:spcAft>
            </a:pPr>
            <a:endParaRPr lang="en-US" sz="2000" dirty="0">
              <a:solidFill>
                <a:schemeClr val="accent1">
                  <a:lumMod val="75000"/>
                </a:schemeClr>
              </a:solidFill>
              <a:ea typeface="Calibri" panose="020F0502020204030204" pitchFamily="34" charset="0"/>
              <a:cs typeface="Times New Roman" panose="02020603050405020304" pitchFamily="18" charset="0"/>
            </a:endParaRPr>
          </a:p>
          <a:p>
            <a:pPr>
              <a:lnSpc>
                <a:spcPct val="150000"/>
              </a:lnSpc>
              <a:spcAft>
                <a:spcPts val="800"/>
              </a:spcAft>
            </a:pPr>
            <a:endParaRPr lang="en-US" sz="2000" dirty="0">
              <a:effectLst/>
              <a:latin typeface="+mj-lt"/>
              <a:ea typeface="Calibri" panose="020F0502020204030204" pitchFamily="34" charset="0"/>
              <a:cs typeface="Times New Roman" panose="02020603050405020304" pitchFamily="18" charset="0"/>
            </a:endParaRPr>
          </a:p>
        </p:txBody>
      </p:sp>
      <p:sp>
        <p:nvSpPr>
          <p:cNvPr id="3" name="Rectangle 2"/>
          <p:cNvSpPr/>
          <p:nvPr/>
        </p:nvSpPr>
        <p:spPr>
          <a:xfrm>
            <a:off x="1112703" y="1376265"/>
            <a:ext cx="7348251" cy="2410916"/>
          </a:xfrm>
          <a:prstGeom prst="rect">
            <a:avLst/>
          </a:prstGeom>
        </p:spPr>
        <p:txBody>
          <a:bodyPr wrap="square">
            <a:spAutoFit/>
          </a:bodyPr>
          <a:lstStyle/>
          <a:p>
            <a:pPr>
              <a:lnSpc>
                <a:spcPct val="150000"/>
              </a:lnSpc>
              <a:spcAft>
                <a:spcPts val="800"/>
              </a:spcAft>
            </a:pPr>
            <a:r>
              <a:rPr lang="en-US" sz="2400" b="1" dirty="0" err="1">
                <a:solidFill>
                  <a:schemeClr val="accent1">
                    <a:lumMod val="75000"/>
                  </a:schemeClr>
                </a:solidFill>
                <a:latin typeface="+mj-lt"/>
                <a:ea typeface="Times New Roman" panose="02020603050405020304" pitchFamily="18" charset="0"/>
                <a:cs typeface="Times New Roman" panose="02020603050405020304" pitchFamily="18" charset="0"/>
              </a:rPr>
              <a:t>Kết</a:t>
            </a:r>
            <a:r>
              <a:rPr lang="en-US" sz="2400" b="1" dirty="0">
                <a:solidFill>
                  <a:schemeClr val="accent1">
                    <a:lumMod val="75000"/>
                  </a:schemeClr>
                </a:solidFill>
                <a:latin typeface="+mj-lt"/>
                <a:ea typeface="Times New Roman" panose="02020603050405020304" pitchFamily="18" charset="0"/>
                <a:cs typeface="Times New Roman" panose="02020603050405020304" pitchFamily="18" charset="0"/>
              </a:rPr>
              <a:t> </a:t>
            </a:r>
            <a:r>
              <a:rPr lang="en-US" sz="2400" b="1" dirty="0" err="1">
                <a:solidFill>
                  <a:schemeClr val="accent1">
                    <a:lumMod val="75000"/>
                  </a:schemeClr>
                </a:solidFill>
                <a:latin typeface="+mj-lt"/>
                <a:ea typeface="Times New Roman" panose="02020603050405020304" pitchFamily="18" charset="0"/>
                <a:cs typeface="Times New Roman" panose="02020603050405020304" pitchFamily="18" charset="0"/>
              </a:rPr>
              <a:t>luận</a:t>
            </a:r>
            <a:r>
              <a:rPr lang="en-US" sz="2400" b="1" dirty="0">
                <a:solidFill>
                  <a:schemeClr val="accent1">
                    <a:lumMod val="75000"/>
                  </a:schemeClr>
                </a:solidFill>
                <a:latin typeface="+mj-lt"/>
                <a:ea typeface="Times New Roman" panose="02020603050405020304" pitchFamily="18" charset="0"/>
                <a:cs typeface="Times New Roman" panose="02020603050405020304" pitchFamily="18" charset="0"/>
              </a:rPr>
              <a:t> </a:t>
            </a:r>
            <a:r>
              <a:rPr lang="en-US" sz="2400" b="1" dirty="0" err="1">
                <a:solidFill>
                  <a:schemeClr val="accent1">
                    <a:lumMod val="75000"/>
                  </a:schemeClr>
                </a:solidFill>
                <a:latin typeface="+mj-lt"/>
                <a:ea typeface="Times New Roman" panose="02020603050405020304" pitchFamily="18" charset="0"/>
                <a:cs typeface="Times New Roman" panose="02020603050405020304" pitchFamily="18" charset="0"/>
              </a:rPr>
              <a:t>chung</a:t>
            </a:r>
            <a:r>
              <a:rPr lang="en-US" sz="2400" b="1" dirty="0">
                <a:solidFill>
                  <a:schemeClr val="accent1">
                    <a:lumMod val="75000"/>
                  </a:schemeClr>
                </a:solidFill>
                <a:latin typeface="+mj-lt"/>
                <a:ea typeface="Times New Roman" panose="02020603050405020304" pitchFamily="18" charset="0"/>
                <a:cs typeface="Times New Roman" panose="02020603050405020304" pitchFamily="18" charset="0"/>
              </a:rPr>
              <a:t>:</a:t>
            </a:r>
            <a:endParaRPr lang="en-US" sz="2400" dirty="0">
              <a:solidFill>
                <a:schemeClr val="accent1">
                  <a:lumMod val="75000"/>
                </a:schemeClr>
              </a:solidFill>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400" dirty="0" err="1">
                <a:latin typeface="+mj-lt"/>
                <a:ea typeface="Times New Roman" panose="02020603050405020304" pitchFamily="18" charset="0"/>
                <a:cs typeface="Times New Roman" panose="02020603050405020304" pitchFamily="18" charset="0"/>
              </a:rPr>
              <a:t>Hơn</a:t>
            </a:r>
            <a:r>
              <a:rPr lang="en-US" sz="2400" dirty="0">
                <a:latin typeface="+mj-lt"/>
                <a:ea typeface="Times New Roman" panose="02020603050405020304" pitchFamily="18" charset="0"/>
                <a:cs typeface="Times New Roman" panose="02020603050405020304" pitchFamily="18" charset="0"/>
              </a:rPr>
              <a:t> 80% </a:t>
            </a:r>
            <a:r>
              <a:rPr lang="en-US" sz="2400" dirty="0" err="1">
                <a:latin typeface="+mj-lt"/>
                <a:ea typeface="Times New Roman" panose="02020603050405020304" pitchFamily="18" charset="0"/>
                <a:cs typeface="Times New Roman" panose="02020603050405020304" pitchFamily="18" charset="0"/>
              </a:rPr>
              <a:t>các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hóa</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học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trong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bảng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tuần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hoàn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là</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kim</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loại</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bao</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gồm</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một</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số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nhóm</a:t>
            </a:r>
            <a:r>
              <a:rPr lang="en-US" sz="2400" dirty="0">
                <a:latin typeface="+mj-lt"/>
                <a:ea typeface="Times New Roman" panose="02020603050405020304" pitchFamily="18" charset="0"/>
                <a:cs typeface="Times New Roman" panose="02020603050405020304" pitchFamily="18" charset="0"/>
              </a:rPr>
              <a:t> A </a:t>
            </a:r>
            <a:r>
              <a:rPr lang="en-US" sz="2400" dirty="0" err="1">
                <a:latin typeface="+mj-lt"/>
                <a:ea typeface="Times New Roman" panose="02020603050405020304" pitchFamily="18" charset="0"/>
                <a:cs typeface="Times New Roman" panose="02020603050405020304" pitchFamily="18" charset="0"/>
              </a:rPr>
              <a:t>và</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tất</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cả</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các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nhóm</a:t>
            </a:r>
            <a:r>
              <a:rPr lang="en-US" sz="2400" dirty="0">
                <a:latin typeface="+mj-lt"/>
                <a:ea typeface="Times New Roman" panose="02020603050405020304" pitchFamily="18" charset="0"/>
                <a:cs typeface="Times New Roman" panose="02020603050405020304" pitchFamily="18" charset="0"/>
              </a:rPr>
              <a:t> B.</a:t>
            </a:r>
            <a:endParaRPr lang="en-US" sz="2400" dirty="0">
              <a:effectLst/>
              <a:latin typeface="+mj-lt"/>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870"/>
        <p:cNvGrpSpPr/>
        <p:nvPr/>
      </p:nvGrpSpPr>
      <p:grpSpPr>
        <a:xfrm>
          <a:off x="0" y="0"/>
          <a:ext cx="0" cy="0"/>
          <a:chOff x="0" y="0"/>
          <a:chExt cx="0" cy="0"/>
        </a:xfrm>
      </p:grpSpPr>
      <p:sp>
        <p:nvSpPr>
          <p:cNvPr id="102" name="Google Shape;1446;p62"/>
          <p:cNvSpPr/>
          <p:nvPr/>
        </p:nvSpPr>
        <p:spPr>
          <a:xfrm>
            <a:off x="308473" y="2324559"/>
            <a:ext cx="5706737" cy="1938969"/>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68"/>
          <p:cNvSpPr txBox="1">
            <a:spLocks noGrp="1"/>
          </p:cNvSpPr>
          <p:nvPr>
            <p:ph type="title"/>
          </p:nvPr>
        </p:nvSpPr>
        <p:spPr>
          <a:xfrm>
            <a:off x="433562" y="2321045"/>
            <a:ext cx="5526564" cy="774694"/>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GB" b="1" dirty="0" smtClean="0">
                <a:latin typeface="+mj-lt"/>
              </a:rPr>
              <a:t>Các nguyên tố phi kim</a:t>
            </a:r>
            <a:endParaRPr b="1" dirty="0">
              <a:latin typeface="+mj-lt"/>
            </a:endParaRPr>
          </a:p>
        </p:txBody>
      </p:sp>
      <p:sp>
        <p:nvSpPr>
          <p:cNvPr id="1872" name="Google Shape;1872;p68"/>
          <p:cNvSpPr txBox="1">
            <a:spLocks noGrp="1"/>
          </p:cNvSpPr>
          <p:nvPr>
            <p:ph type="title" idx="2"/>
          </p:nvPr>
        </p:nvSpPr>
        <p:spPr>
          <a:xfrm>
            <a:off x="720000" y="1015000"/>
            <a:ext cx="1460700" cy="83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latin typeface="+mj-lt"/>
              </a:rPr>
              <a:t>04</a:t>
            </a:r>
            <a:endParaRPr b="1" dirty="0">
              <a:latin typeface="+mj-lt"/>
            </a:endParaRPr>
          </a:p>
        </p:txBody>
      </p:sp>
      <p:grpSp>
        <p:nvGrpSpPr>
          <p:cNvPr id="1874" name="Google Shape;1874;p68"/>
          <p:cNvGrpSpPr/>
          <p:nvPr/>
        </p:nvGrpSpPr>
        <p:grpSpPr>
          <a:xfrm rot="-1193897">
            <a:off x="5115042" y="732965"/>
            <a:ext cx="1277216" cy="816988"/>
            <a:chOff x="4620213" y="358500"/>
            <a:chExt cx="974888" cy="623600"/>
          </a:xfrm>
        </p:grpSpPr>
        <p:sp>
          <p:nvSpPr>
            <p:cNvPr id="1875" name="Google Shape;1875;p68"/>
            <p:cNvSpPr/>
            <p:nvPr/>
          </p:nvSpPr>
          <p:spPr>
            <a:xfrm>
              <a:off x="4636250" y="358788"/>
              <a:ext cx="958850" cy="623025"/>
            </a:xfrm>
            <a:custGeom>
              <a:avLst/>
              <a:gdLst/>
              <a:ahLst/>
              <a:cxnLst/>
              <a:rect l="l" t="t" r="r" b="b"/>
              <a:pathLst>
                <a:path w="38354" h="24921" extrusionOk="0">
                  <a:moveTo>
                    <a:pt x="19661" y="6339"/>
                  </a:moveTo>
                  <a:cubicBezTo>
                    <a:pt x="22372" y="6339"/>
                    <a:pt x="24413" y="7756"/>
                    <a:pt x="25904" y="10053"/>
                  </a:cubicBezTo>
                  <a:cubicBezTo>
                    <a:pt x="26962" y="11680"/>
                    <a:pt x="27613" y="13498"/>
                    <a:pt x="28074" y="15369"/>
                  </a:cubicBezTo>
                  <a:cubicBezTo>
                    <a:pt x="28209" y="15966"/>
                    <a:pt x="28236" y="16590"/>
                    <a:pt x="28209" y="17295"/>
                  </a:cubicBezTo>
                  <a:cubicBezTo>
                    <a:pt x="27992" y="17295"/>
                    <a:pt x="27802" y="17322"/>
                    <a:pt x="27613" y="17322"/>
                  </a:cubicBezTo>
                  <a:cubicBezTo>
                    <a:pt x="26609" y="17268"/>
                    <a:pt x="25632" y="17241"/>
                    <a:pt x="24629" y="17186"/>
                  </a:cubicBezTo>
                  <a:cubicBezTo>
                    <a:pt x="23652" y="17143"/>
                    <a:pt x="22676" y="17126"/>
                    <a:pt x="21700" y="17126"/>
                  </a:cubicBezTo>
                  <a:cubicBezTo>
                    <a:pt x="20235" y="17126"/>
                    <a:pt x="18770" y="17165"/>
                    <a:pt x="17305" y="17214"/>
                  </a:cubicBezTo>
                  <a:cubicBezTo>
                    <a:pt x="15542" y="17295"/>
                    <a:pt x="13779" y="17322"/>
                    <a:pt x="11989" y="17376"/>
                  </a:cubicBezTo>
                  <a:cubicBezTo>
                    <a:pt x="11854" y="17376"/>
                    <a:pt x="11718" y="17349"/>
                    <a:pt x="11555" y="17322"/>
                  </a:cubicBezTo>
                  <a:cubicBezTo>
                    <a:pt x="11501" y="17186"/>
                    <a:pt x="11420" y="17051"/>
                    <a:pt x="11392" y="16915"/>
                  </a:cubicBezTo>
                  <a:cubicBezTo>
                    <a:pt x="11175" y="15423"/>
                    <a:pt x="11175" y="13905"/>
                    <a:pt x="11420" y="12413"/>
                  </a:cubicBezTo>
                  <a:cubicBezTo>
                    <a:pt x="11691" y="10731"/>
                    <a:pt x="12613" y="9429"/>
                    <a:pt x="13888" y="8371"/>
                  </a:cubicBezTo>
                  <a:cubicBezTo>
                    <a:pt x="15298" y="7178"/>
                    <a:pt x="16953" y="6581"/>
                    <a:pt x="18743" y="6391"/>
                  </a:cubicBezTo>
                  <a:cubicBezTo>
                    <a:pt x="19057" y="6356"/>
                    <a:pt x="19363" y="6339"/>
                    <a:pt x="19661" y="6339"/>
                  </a:cubicBezTo>
                  <a:close/>
                  <a:moveTo>
                    <a:pt x="18824" y="994"/>
                  </a:moveTo>
                  <a:cubicBezTo>
                    <a:pt x="18879" y="994"/>
                    <a:pt x="18906" y="1021"/>
                    <a:pt x="18987" y="1048"/>
                  </a:cubicBezTo>
                  <a:cubicBezTo>
                    <a:pt x="19014" y="1183"/>
                    <a:pt x="19069" y="1346"/>
                    <a:pt x="19123" y="1509"/>
                  </a:cubicBezTo>
                  <a:cubicBezTo>
                    <a:pt x="19150" y="1645"/>
                    <a:pt x="19204" y="1807"/>
                    <a:pt x="19285" y="1970"/>
                  </a:cubicBezTo>
                  <a:cubicBezTo>
                    <a:pt x="19361" y="2121"/>
                    <a:pt x="19459" y="2271"/>
                    <a:pt x="19667" y="2271"/>
                  </a:cubicBezTo>
                  <a:cubicBezTo>
                    <a:pt x="19684" y="2271"/>
                    <a:pt x="19701" y="2270"/>
                    <a:pt x="19719" y="2268"/>
                  </a:cubicBezTo>
                  <a:cubicBezTo>
                    <a:pt x="19936" y="2214"/>
                    <a:pt x="19991" y="2024"/>
                    <a:pt x="19991" y="1834"/>
                  </a:cubicBezTo>
                  <a:cubicBezTo>
                    <a:pt x="20018" y="1563"/>
                    <a:pt x="20018" y="1319"/>
                    <a:pt x="20045" y="1075"/>
                  </a:cubicBezTo>
                  <a:cubicBezTo>
                    <a:pt x="20224" y="1029"/>
                    <a:pt x="20443" y="1007"/>
                    <a:pt x="20687" y="1007"/>
                  </a:cubicBezTo>
                  <a:cubicBezTo>
                    <a:pt x="21591" y="1007"/>
                    <a:pt x="22841" y="1304"/>
                    <a:pt x="23652" y="1753"/>
                  </a:cubicBezTo>
                  <a:cubicBezTo>
                    <a:pt x="23625" y="1889"/>
                    <a:pt x="23598" y="2051"/>
                    <a:pt x="23544" y="2187"/>
                  </a:cubicBezTo>
                  <a:cubicBezTo>
                    <a:pt x="23517" y="2350"/>
                    <a:pt x="23435" y="2485"/>
                    <a:pt x="23381" y="2648"/>
                  </a:cubicBezTo>
                  <a:cubicBezTo>
                    <a:pt x="23300" y="2946"/>
                    <a:pt x="23381" y="3136"/>
                    <a:pt x="23544" y="3218"/>
                  </a:cubicBezTo>
                  <a:cubicBezTo>
                    <a:pt x="23581" y="3228"/>
                    <a:pt x="23618" y="3234"/>
                    <a:pt x="23655" y="3234"/>
                  </a:cubicBezTo>
                  <a:cubicBezTo>
                    <a:pt x="23807" y="3234"/>
                    <a:pt x="23956" y="3143"/>
                    <a:pt x="24086" y="2946"/>
                  </a:cubicBezTo>
                  <a:cubicBezTo>
                    <a:pt x="24168" y="2811"/>
                    <a:pt x="24249" y="2675"/>
                    <a:pt x="24331" y="2540"/>
                  </a:cubicBezTo>
                  <a:cubicBezTo>
                    <a:pt x="24412" y="2404"/>
                    <a:pt x="24520" y="2268"/>
                    <a:pt x="24602" y="2133"/>
                  </a:cubicBezTo>
                  <a:cubicBezTo>
                    <a:pt x="25470" y="2485"/>
                    <a:pt x="26609" y="3245"/>
                    <a:pt x="27260" y="3896"/>
                  </a:cubicBezTo>
                  <a:cubicBezTo>
                    <a:pt x="27179" y="4004"/>
                    <a:pt x="27124" y="4140"/>
                    <a:pt x="27043" y="4276"/>
                  </a:cubicBezTo>
                  <a:cubicBezTo>
                    <a:pt x="26962" y="4411"/>
                    <a:pt x="26880" y="4520"/>
                    <a:pt x="26826" y="4655"/>
                  </a:cubicBezTo>
                  <a:cubicBezTo>
                    <a:pt x="26745" y="4845"/>
                    <a:pt x="26799" y="5035"/>
                    <a:pt x="26962" y="5171"/>
                  </a:cubicBezTo>
                  <a:cubicBezTo>
                    <a:pt x="27035" y="5219"/>
                    <a:pt x="27113" y="5246"/>
                    <a:pt x="27193" y="5246"/>
                  </a:cubicBezTo>
                  <a:cubicBezTo>
                    <a:pt x="27290" y="5246"/>
                    <a:pt x="27387" y="5206"/>
                    <a:pt x="27477" y="5116"/>
                  </a:cubicBezTo>
                  <a:cubicBezTo>
                    <a:pt x="27667" y="4954"/>
                    <a:pt x="27830" y="4737"/>
                    <a:pt x="28019" y="4547"/>
                  </a:cubicBezTo>
                  <a:cubicBezTo>
                    <a:pt x="28535" y="4899"/>
                    <a:pt x="29104" y="5496"/>
                    <a:pt x="29565" y="6201"/>
                  </a:cubicBezTo>
                  <a:cubicBezTo>
                    <a:pt x="29348" y="6418"/>
                    <a:pt x="29104" y="6662"/>
                    <a:pt x="28887" y="6907"/>
                  </a:cubicBezTo>
                  <a:cubicBezTo>
                    <a:pt x="28643" y="7178"/>
                    <a:pt x="28589" y="7422"/>
                    <a:pt x="28752" y="7585"/>
                  </a:cubicBezTo>
                  <a:cubicBezTo>
                    <a:pt x="28826" y="7671"/>
                    <a:pt x="28923" y="7718"/>
                    <a:pt x="29034" y="7718"/>
                  </a:cubicBezTo>
                  <a:cubicBezTo>
                    <a:pt x="29167" y="7718"/>
                    <a:pt x="29322" y="7651"/>
                    <a:pt x="29484" y="7503"/>
                  </a:cubicBezTo>
                  <a:cubicBezTo>
                    <a:pt x="29701" y="7341"/>
                    <a:pt x="29918" y="7151"/>
                    <a:pt x="30162" y="6934"/>
                  </a:cubicBezTo>
                  <a:cubicBezTo>
                    <a:pt x="30867" y="7883"/>
                    <a:pt x="31383" y="8887"/>
                    <a:pt x="31735" y="9944"/>
                  </a:cubicBezTo>
                  <a:cubicBezTo>
                    <a:pt x="31518" y="10161"/>
                    <a:pt x="31274" y="10324"/>
                    <a:pt x="31084" y="10514"/>
                  </a:cubicBezTo>
                  <a:cubicBezTo>
                    <a:pt x="31003" y="10595"/>
                    <a:pt x="30949" y="10785"/>
                    <a:pt x="31003" y="10894"/>
                  </a:cubicBezTo>
                  <a:cubicBezTo>
                    <a:pt x="31057" y="11002"/>
                    <a:pt x="31220" y="11084"/>
                    <a:pt x="31356" y="11084"/>
                  </a:cubicBezTo>
                  <a:cubicBezTo>
                    <a:pt x="31573" y="11084"/>
                    <a:pt x="31817" y="11029"/>
                    <a:pt x="32034" y="10975"/>
                  </a:cubicBezTo>
                  <a:cubicBezTo>
                    <a:pt x="32386" y="11545"/>
                    <a:pt x="32712" y="12820"/>
                    <a:pt x="32766" y="13633"/>
                  </a:cubicBezTo>
                  <a:cubicBezTo>
                    <a:pt x="32522" y="13796"/>
                    <a:pt x="32251" y="13959"/>
                    <a:pt x="32007" y="14149"/>
                  </a:cubicBezTo>
                  <a:cubicBezTo>
                    <a:pt x="31952" y="14203"/>
                    <a:pt x="31898" y="14338"/>
                    <a:pt x="31925" y="14393"/>
                  </a:cubicBezTo>
                  <a:cubicBezTo>
                    <a:pt x="31952" y="14474"/>
                    <a:pt x="32061" y="14583"/>
                    <a:pt x="32169" y="14610"/>
                  </a:cubicBezTo>
                  <a:cubicBezTo>
                    <a:pt x="32413" y="14637"/>
                    <a:pt x="32685" y="14637"/>
                    <a:pt x="32929" y="14664"/>
                  </a:cubicBezTo>
                  <a:cubicBezTo>
                    <a:pt x="33200" y="15342"/>
                    <a:pt x="33336" y="16644"/>
                    <a:pt x="33173" y="17376"/>
                  </a:cubicBezTo>
                  <a:cubicBezTo>
                    <a:pt x="32930" y="17429"/>
                    <a:pt x="32370" y="17453"/>
                    <a:pt x="31738" y="17453"/>
                  </a:cubicBezTo>
                  <a:cubicBezTo>
                    <a:pt x="30748" y="17453"/>
                    <a:pt x="29583" y="17394"/>
                    <a:pt x="29186" y="17295"/>
                  </a:cubicBezTo>
                  <a:cubicBezTo>
                    <a:pt x="29186" y="17132"/>
                    <a:pt x="29131" y="16942"/>
                    <a:pt x="29159" y="16753"/>
                  </a:cubicBezTo>
                  <a:cubicBezTo>
                    <a:pt x="29213" y="15695"/>
                    <a:pt x="28942" y="14691"/>
                    <a:pt x="28616" y="13688"/>
                  </a:cubicBezTo>
                  <a:cubicBezTo>
                    <a:pt x="28155" y="12304"/>
                    <a:pt x="27613" y="10975"/>
                    <a:pt x="26880" y="9727"/>
                  </a:cubicBezTo>
                  <a:cubicBezTo>
                    <a:pt x="26012" y="8209"/>
                    <a:pt x="24765" y="7069"/>
                    <a:pt x="23218" y="6256"/>
                  </a:cubicBezTo>
                  <a:cubicBezTo>
                    <a:pt x="22703" y="6011"/>
                    <a:pt x="22161" y="5822"/>
                    <a:pt x="21591" y="5740"/>
                  </a:cubicBezTo>
                  <a:cubicBezTo>
                    <a:pt x="20806" y="5628"/>
                    <a:pt x="20003" y="5442"/>
                    <a:pt x="19197" y="5442"/>
                  </a:cubicBezTo>
                  <a:cubicBezTo>
                    <a:pt x="19028" y="5442"/>
                    <a:pt x="18858" y="5450"/>
                    <a:pt x="18689" y="5469"/>
                  </a:cubicBezTo>
                  <a:cubicBezTo>
                    <a:pt x="15678" y="5822"/>
                    <a:pt x="13183" y="7069"/>
                    <a:pt x="11474" y="9700"/>
                  </a:cubicBezTo>
                  <a:cubicBezTo>
                    <a:pt x="10714" y="10867"/>
                    <a:pt x="10389" y="12169"/>
                    <a:pt x="10307" y="13525"/>
                  </a:cubicBezTo>
                  <a:cubicBezTo>
                    <a:pt x="10253" y="14718"/>
                    <a:pt x="10253" y="15912"/>
                    <a:pt x="10497" y="17078"/>
                  </a:cubicBezTo>
                  <a:cubicBezTo>
                    <a:pt x="10497" y="17159"/>
                    <a:pt x="10497" y="17268"/>
                    <a:pt x="10497" y="17349"/>
                  </a:cubicBezTo>
                  <a:cubicBezTo>
                    <a:pt x="10178" y="17410"/>
                    <a:pt x="9182" y="17445"/>
                    <a:pt x="8236" y="17445"/>
                  </a:cubicBezTo>
                  <a:cubicBezTo>
                    <a:pt x="7497" y="17445"/>
                    <a:pt x="6789" y="17424"/>
                    <a:pt x="6456" y="17376"/>
                  </a:cubicBezTo>
                  <a:cubicBezTo>
                    <a:pt x="6320" y="16942"/>
                    <a:pt x="6293" y="15722"/>
                    <a:pt x="6429" y="14745"/>
                  </a:cubicBezTo>
                  <a:cubicBezTo>
                    <a:pt x="6507" y="14718"/>
                    <a:pt x="6590" y="14708"/>
                    <a:pt x="6676" y="14708"/>
                  </a:cubicBezTo>
                  <a:cubicBezTo>
                    <a:pt x="6873" y="14708"/>
                    <a:pt x="7084" y="14759"/>
                    <a:pt x="7285" y="14759"/>
                  </a:cubicBezTo>
                  <a:cubicBezTo>
                    <a:pt x="7512" y="14759"/>
                    <a:pt x="7726" y="14694"/>
                    <a:pt x="7893" y="14420"/>
                  </a:cubicBezTo>
                  <a:cubicBezTo>
                    <a:pt x="7595" y="13877"/>
                    <a:pt x="7026" y="14013"/>
                    <a:pt x="6592" y="13850"/>
                  </a:cubicBezTo>
                  <a:cubicBezTo>
                    <a:pt x="6456" y="13254"/>
                    <a:pt x="6537" y="12386"/>
                    <a:pt x="6809" y="11463"/>
                  </a:cubicBezTo>
                  <a:cubicBezTo>
                    <a:pt x="6903" y="11382"/>
                    <a:pt x="7005" y="11362"/>
                    <a:pt x="7107" y="11362"/>
                  </a:cubicBezTo>
                  <a:cubicBezTo>
                    <a:pt x="7209" y="11362"/>
                    <a:pt x="7310" y="11382"/>
                    <a:pt x="7405" y="11382"/>
                  </a:cubicBezTo>
                  <a:cubicBezTo>
                    <a:pt x="7568" y="11382"/>
                    <a:pt x="7704" y="11409"/>
                    <a:pt x="7839" y="11409"/>
                  </a:cubicBezTo>
                  <a:cubicBezTo>
                    <a:pt x="8029" y="11382"/>
                    <a:pt x="8138" y="11274"/>
                    <a:pt x="8192" y="11084"/>
                  </a:cubicBezTo>
                  <a:cubicBezTo>
                    <a:pt x="8219" y="10894"/>
                    <a:pt x="8138" y="10758"/>
                    <a:pt x="7975" y="10677"/>
                  </a:cubicBezTo>
                  <a:cubicBezTo>
                    <a:pt x="7812" y="10595"/>
                    <a:pt x="7622" y="10568"/>
                    <a:pt x="7432" y="10514"/>
                  </a:cubicBezTo>
                  <a:cubicBezTo>
                    <a:pt x="7324" y="10487"/>
                    <a:pt x="7215" y="10460"/>
                    <a:pt x="7107" y="10433"/>
                  </a:cubicBezTo>
                  <a:cubicBezTo>
                    <a:pt x="7134" y="9809"/>
                    <a:pt x="7324" y="9212"/>
                    <a:pt x="7704" y="8588"/>
                  </a:cubicBezTo>
                  <a:cubicBezTo>
                    <a:pt x="7921" y="8642"/>
                    <a:pt x="8110" y="8697"/>
                    <a:pt x="8327" y="8724"/>
                  </a:cubicBezTo>
                  <a:cubicBezTo>
                    <a:pt x="8436" y="8751"/>
                    <a:pt x="8544" y="8778"/>
                    <a:pt x="8653" y="8805"/>
                  </a:cubicBezTo>
                  <a:cubicBezTo>
                    <a:pt x="8870" y="8805"/>
                    <a:pt x="9033" y="8724"/>
                    <a:pt x="9141" y="8534"/>
                  </a:cubicBezTo>
                  <a:cubicBezTo>
                    <a:pt x="9195" y="8398"/>
                    <a:pt x="9141" y="8181"/>
                    <a:pt x="8951" y="8046"/>
                  </a:cubicBezTo>
                  <a:cubicBezTo>
                    <a:pt x="8707" y="7910"/>
                    <a:pt x="8436" y="7802"/>
                    <a:pt x="8192" y="7693"/>
                  </a:cubicBezTo>
                  <a:cubicBezTo>
                    <a:pt x="8355" y="7042"/>
                    <a:pt x="9087" y="5930"/>
                    <a:pt x="9928" y="5116"/>
                  </a:cubicBezTo>
                  <a:cubicBezTo>
                    <a:pt x="10063" y="5198"/>
                    <a:pt x="10226" y="5306"/>
                    <a:pt x="10389" y="5388"/>
                  </a:cubicBezTo>
                  <a:cubicBezTo>
                    <a:pt x="10579" y="5469"/>
                    <a:pt x="10769" y="5550"/>
                    <a:pt x="10986" y="5578"/>
                  </a:cubicBezTo>
                  <a:cubicBezTo>
                    <a:pt x="10996" y="5579"/>
                    <a:pt x="11007" y="5580"/>
                    <a:pt x="11018" y="5580"/>
                  </a:cubicBezTo>
                  <a:cubicBezTo>
                    <a:pt x="11193" y="5580"/>
                    <a:pt x="11334" y="5377"/>
                    <a:pt x="11257" y="5198"/>
                  </a:cubicBezTo>
                  <a:cubicBezTo>
                    <a:pt x="11203" y="5062"/>
                    <a:pt x="11121" y="4927"/>
                    <a:pt x="11040" y="4818"/>
                  </a:cubicBezTo>
                  <a:cubicBezTo>
                    <a:pt x="10931" y="4682"/>
                    <a:pt x="10796" y="4547"/>
                    <a:pt x="10660" y="4411"/>
                  </a:cubicBezTo>
                  <a:cubicBezTo>
                    <a:pt x="11230" y="3760"/>
                    <a:pt x="12559" y="2838"/>
                    <a:pt x="13535" y="2458"/>
                  </a:cubicBezTo>
                  <a:cubicBezTo>
                    <a:pt x="13671" y="2648"/>
                    <a:pt x="13779" y="2865"/>
                    <a:pt x="13915" y="3055"/>
                  </a:cubicBezTo>
                  <a:cubicBezTo>
                    <a:pt x="13996" y="3163"/>
                    <a:pt x="14105" y="3272"/>
                    <a:pt x="14213" y="3353"/>
                  </a:cubicBezTo>
                  <a:cubicBezTo>
                    <a:pt x="14263" y="3394"/>
                    <a:pt x="14320" y="3413"/>
                    <a:pt x="14376" y="3413"/>
                  </a:cubicBezTo>
                  <a:cubicBezTo>
                    <a:pt x="14504" y="3413"/>
                    <a:pt x="14628" y="3315"/>
                    <a:pt x="14647" y="3163"/>
                  </a:cubicBezTo>
                  <a:cubicBezTo>
                    <a:pt x="14647" y="2919"/>
                    <a:pt x="14593" y="2702"/>
                    <a:pt x="14566" y="2458"/>
                  </a:cubicBezTo>
                  <a:cubicBezTo>
                    <a:pt x="14539" y="2350"/>
                    <a:pt x="14485" y="2241"/>
                    <a:pt x="14457" y="2106"/>
                  </a:cubicBezTo>
                  <a:cubicBezTo>
                    <a:pt x="14539" y="2051"/>
                    <a:pt x="14593" y="1970"/>
                    <a:pt x="14674" y="1943"/>
                  </a:cubicBezTo>
                  <a:cubicBezTo>
                    <a:pt x="15895" y="1455"/>
                    <a:pt x="17170" y="1183"/>
                    <a:pt x="18472" y="994"/>
                  </a:cubicBezTo>
                  <a:close/>
                  <a:moveTo>
                    <a:pt x="20627" y="18098"/>
                  </a:moveTo>
                  <a:cubicBezTo>
                    <a:pt x="21771" y="18098"/>
                    <a:pt x="22908" y="18123"/>
                    <a:pt x="24059" y="18163"/>
                  </a:cubicBezTo>
                  <a:cubicBezTo>
                    <a:pt x="26365" y="18217"/>
                    <a:pt x="28670" y="18326"/>
                    <a:pt x="30949" y="18380"/>
                  </a:cubicBezTo>
                  <a:cubicBezTo>
                    <a:pt x="32929" y="18434"/>
                    <a:pt x="34882" y="18461"/>
                    <a:pt x="36862" y="18488"/>
                  </a:cubicBezTo>
                  <a:cubicBezTo>
                    <a:pt x="36970" y="18488"/>
                    <a:pt x="37106" y="18516"/>
                    <a:pt x="37242" y="18516"/>
                  </a:cubicBezTo>
                  <a:cubicBezTo>
                    <a:pt x="37269" y="18651"/>
                    <a:pt x="37323" y="18787"/>
                    <a:pt x="37323" y="18922"/>
                  </a:cubicBezTo>
                  <a:cubicBezTo>
                    <a:pt x="37350" y="20333"/>
                    <a:pt x="37350" y="21770"/>
                    <a:pt x="37350" y="23181"/>
                  </a:cubicBezTo>
                  <a:cubicBezTo>
                    <a:pt x="37350" y="23289"/>
                    <a:pt x="37323" y="23371"/>
                    <a:pt x="37323" y="23452"/>
                  </a:cubicBezTo>
                  <a:cubicBezTo>
                    <a:pt x="36957" y="23581"/>
                    <a:pt x="35941" y="23693"/>
                    <a:pt x="35049" y="23693"/>
                  </a:cubicBezTo>
                  <a:cubicBezTo>
                    <a:pt x="34818" y="23693"/>
                    <a:pt x="34595" y="23686"/>
                    <a:pt x="34393" y="23669"/>
                  </a:cubicBezTo>
                  <a:cubicBezTo>
                    <a:pt x="34312" y="23344"/>
                    <a:pt x="34421" y="22991"/>
                    <a:pt x="34448" y="22638"/>
                  </a:cubicBezTo>
                  <a:cubicBezTo>
                    <a:pt x="34502" y="22421"/>
                    <a:pt x="34556" y="22177"/>
                    <a:pt x="34556" y="21960"/>
                  </a:cubicBezTo>
                  <a:cubicBezTo>
                    <a:pt x="34556" y="21743"/>
                    <a:pt x="34448" y="21581"/>
                    <a:pt x="34231" y="21553"/>
                  </a:cubicBezTo>
                  <a:cubicBezTo>
                    <a:pt x="34186" y="21542"/>
                    <a:pt x="34143" y="21537"/>
                    <a:pt x="34102" y="21537"/>
                  </a:cubicBezTo>
                  <a:cubicBezTo>
                    <a:pt x="33941" y="21537"/>
                    <a:pt x="33807" y="21619"/>
                    <a:pt x="33743" y="21770"/>
                  </a:cubicBezTo>
                  <a:cubicBezTo>
                    <a:pt x="33661" y="21987"/>
                    <a:pt x="33580" y="22259"/>
                    <a:pt x="33526" y="22503"/>
                  </a:cubicBezTo>
                  <a:cubicBezTo>
                    <a:pt x="33444" y="22882"/>
                    <a:pt x="33390" y="23235"/>
                    <a:pt x="33336" y="23615"/>
                  </a:cubicBezTo>
                  <a:cubicBezTo>
                    <a:pt x="32978" y="23747"/>
                    <a:pt x="32097" y="23826"/>
                    <a:pt x="31293" y="23826"/>
                  </a:cubicBezTo>
                  <a:cubicBezTo>
                    <a:pt x="30938" y="23826"/>
                    <a:pt x="30599" y="23811"/>
                    <a:pt x="30325" y="23778"/>
                  </a:cubicBezTo>
                  <a:cubicBezTo>
                    <a:pt x="30271" y="23425"/>
                    <a:pt x="30298" y="23099"/>
                    <a:pt x="30352" y="22747"/>
                  </a:cubicBezTo>
                  <a:cubicBezTo>
                    <a:pt x="30379" y="22503"/>
                    <a:pt x="30406" y="22259"/>
                    <a:pt x="30379" y="22042"/>
                  </a:cubicBezTo>
                  <a:cubicBezTo>
                    <a:pt x="30354" y="21891"/>
                    <a:pt x="30236" y="21740"/>
                    <a:pt x="30068" y="21740"/>
                  </a:cubicBezTo>
                  <a:cubicBezTo>
                    <a:pt x="30054" y="21740"/>
                    <a:pt x="30041" y="21741"/>
                    <a:pt x="30027" y="21743"/>
                  </a:cubicBezTo>
                  <a:cubicBezTo>
                    <a:pt x="29891" y="21770"/>
                    <a:pt x="29728" y="21852"/>
                    <a:pt x="29674" y="21933"/>
                  </a:cubicBezTo>
                  <a:cubicBezTo>
                    <a:pt x="29593" y="22096"/>
                    <a:pt x="29538" y="22286"/>
                    <a:pt x="29511" y="22476"/>
                  </a:cubicBezTo>
                  <a:cubicBezTo>
                    <a:pt x="29457" y="22910"/>
                    <a:pt x="29403" y="23371"/>
                    <a:pt x="29186" y="23805"/>
                  </a:cubicBezTo>
                  <a:lnTo>
                    <a:pt x="26880" y="23805"/>
                  </a:lnTo>
                  <a:cubicBezTo>
                    <a:pt x="26690" y="23479"/>
                    <a:pt x="26745" y="23127"/>
                    <a:pt x="26663" y="22801"/>
                  </a:cubicBezTo>
                  <a:cubicBezTo>
                    <a:pt x="26636" y="22611"/>
                    <a:pt x="26609" y="22394"/>
                    <a:pt x="26555" y="22177"/>
                  </a:cubicBezTo>
                  <a:cubicBezTo>
                    <a:pt x="26500" y="22015"/>
                    <a:pt x="26338" y="21933"/>
                    <a:pt x="26175" y="21933"/>
                  </a:cubicBezTo>
                  <a:cubicBezTo>
                    <a:pt x="25985" y="21960"/>
                    <a:pt x="25849" y="22069"/>
                    <a:pt x="25822" y="22232"/>
                  </a:cubicBezTo>
                  <a:cubicBezTo>
                    <a:pt x="25795" y="22394"/>
                    <a:pt x="25795" y="22557"/>
                    <a:pt x="25795" y="22747"/>
                  </a:cubicBezTo>
                  <a:cubicBezTo>
                    <a:pt x="25795" y="23072"/>
                    <a:pt x="25795" y="23398"/>
                    <a:pt x="25795" y="23750"/>
                  </a:cubicBezTo>
                  <a:cubicBezTo>
                    <a:pt x="25420" y="23809"/>
                    <a:pt x="24944" y="23837"/>
                    <a:pt x="24477" y="23837"/>
                  </a:cubicBezTo>
                  <a:cubicBezTo>
                    <a:pt x="23865" y="23837"/>
                    <a:pt x="23271" y="23789"/>
                    <a:pt x="22947" y="23696"/>
                  </a:cubicBezTo>
                  <a:cubicBezTo>
                    <a:pt x="22947" y="23452"/>
                    <a:pt x="23001" y="23208"/>
                    <a:pt x="23001" y="22937"/>
                  </a:cubicBezTo>
                  <a:cubicBezTo>
                    <a:pt x="23029" y="22665"/>
                    <a:pt x="23029" y="22367"/>
                    <a:pt x="23001" y="22096"/>
                  </a:cubicBezTo>
                  <a:cubicBezTo>
                    <a:pt x="22977" y="21947"/>
                    <a:pt x="22839" y="21821"/>
                    <a:pt x="22670" y="21821"/>
                  </a:cubicBezTo>
                  <a:cubicBezTo>
                    <a:pt x="22654" y="21821"/>
                    <a:pt x="22638" y="21822"/>
                    <a:pt x="22622" y="21825"/>
                  </a:cubicBezTo>
                  <a:cubicBezTo>
                    <a:pt x="22513" y="21825"/>
                    <a:pt x="22323" y="21906"/>
                    <a:pt x="22296" y="22015"/>
                  </a:cubicBezTo>
                  <a:cubicBezTo>
                    <a:pt x="22161" y="22286"/>
                    <a:pt x="22052" y="22584"/>
                    <a:pt x="21971" y="22882"/>
                  </a:cubicBezTo>
                  <a:cubicBezTo>
                    <a:pt x="21917" y="23154"/>
                    <a:pt x="21862" y="23425"/>
                    <a:pt x="21808" y="23696"/>
                  </a:cubicBezTo>
                  <a:cubicBezTo>
                    <a:pt x="21476" y="23807"/>
                    <a:pt x="20968" y="23862"/>
                    <a:pt x="20495" y="23862"/>
                  </a:cubicBezTo>
                  <a:cubicBezTo>
                    <a:pt x="20157" y="23862"/>
                    <a:pt x="19837" y="23834"/>
                    <a:pt x="19611" y="23778"/>
                  </a:cubicBezTo>
                  <a:cubicBezTo>
                    <a:pt x="19557" y="23425"/>
                    <a:pt x="19638" y="23099"/>
                    <a:pt x="19638" y="22747"/>
                  </a:cubicBezTo>
                  <a:cubicBezTo>
                    <a:pt x="19665" y="22503"/>
                    <a:pt x="19665" y="22259"/>
                    <a:pt x="19611" y="22042"/>
                  </a:cubicBezTo>
                  <a:cubicBezTo>
                    <a:pt x="19584" y="21933"/>
                    <a:pt x="19475" y="21798"/>
                    <a:pt x="19394" y="21798"/>
                  </a:cubicBezTo>
                  <a:cubicBezTo>
                    <a:pt x="19285" y="21798"/>
                    <a:pt x="19123" y="21852"/>
                    <a:pt x="19041" y="21933"/>
                  </a:cubicBezTo>
                  <a:cubicBezTo>
                    <a:pt x="18933" y="22069"/>
                    <a:pt x="18879" y="22232"/>
                    <a:pt x="18824" y="22394"/>
                  </a:cubicBezTo>
                  <a:cubicBezTo>
                    <a:pt x="18743" y="22611"/>
                    <a:pt x="18689" y="22828"/>
                    <a:pt x="18635" y="23072"/>
                  </a:cubicBezTo>
                  <a:cubicBezTo>
                    <a:pt x="18580" y="23289"/>
                    <a:pt x="18553" y="23533"/>
                    <a:pt x="18526" y="23750"/>
                  </a:cubicBezTo>
                  <a:cubicBezTo>
                    <a:pt x="18239" y="23856"/>
                    <a:pt x="17766" y="23912"/>
                    <a:pt x="17239" y="23912"/>
                  </a:cubicBezTo>
                  <a:cubicBezTo>
                    <a:pt x="16821" y="23912"/>
                    <a:pt x="16369" y="23877"/>
                    <a:pt x="15949" y="23805"/>
                  </a:cubicBezTo>
                  <a:cubicBezTo>
                    <a:pt x="15949" y="23642"/>
                    <a:pt x="15922" y="23479"/>
                    <a:pt x="15895" y="23344"/>
                  </a:cubicBezTo>
                  <a:cubicBezTo>
                    <a:pt x="15868" y="23018"/>
                    <a:pt x="15814" y="22720"/>
                    <a:pt x="15787" y="22421"/>
                  </a:cubicBezTo>
                  <a:cubicBezTo>
                    <a:pt x="15759" y="22232"/>
                    <a:pt x="15678" y="22042"/>
                    <a:pt x="15434" y="22015"/>
                  </a:cubicBezTo>
                  <a:cubicBezTo>
                    <a:pt x="15420" y="22012"/>
                    <a:pt x="15407" y="22011"/>
                    <a:pt x="15393" y="22011"/>
                  </a:cubicBezTo>
                  <a:cubicBezTo>
                    <a:pt x="15245" y="22011"/>
                    <a:pt x="15102" y="22148"/>
                    <a:pt x="15027" y="22421"/>
                  </a:cubicBezTo>
                  <a:cubicBezTo>
                    <a:pt x="14973" y="22693"/>
                    <a:pt x="14946" y="22991"/>
                    <a:pt x="14891" y="23262"/>
                  </a:cubicBezTo>
                  <a:cubicBezTo>
                    <a:pt x="14864" y="23425"/>
                    <a:pt x="14864" y="23588"/>
                    <a:pt x="14864" y="23750"/>
                  </a:cubicBezTo>
                  <a:cubicBezTo>
                    <a:pt x="14627" y="23796"/>
                    <a:pt x="14290" y="23817"/>
                    <a:pt x="13932" y="23817"/>
                  </a:cubicBezTo>
                  <a:cubicBezTo>
                    <a:pt x="13433" y="23817"/>
                    <a:pt x="12895" y="23775"/>
                    <a:pt x="12532" y="23696"/>
                  </a:cubicBezTo>
                  <a:cubicBezTo>
                    <a:pt x="12505" y="23506"/>
                    <a:pt x="12505" y="23316"/>
                    <a:pt x="12477" y="23099"/>
                  </a:cubicBezTo>
                  <a:cubicBezTo>
                    <a:pt x="12450" y="22882"/>
                    <a:pt x="12423" y="22638"/>
                    <a:pt x="12369" y="22394"/>
                  </a:cubicBezTo>
                  <a:cubicBezTo>
                    <a:pt x="12342" y="22204"/>
                    <a:pt x="12179" y="22096"/>
                    <a:pt x="11962" y="22096"/>
                  </a:cubicBezTo>
                  <a:cubicBezTo>
                    <a:pt x="11745" y="22096"/>
                    <a:pt x="11609" y="22232"/>
                    <a:pt x="11582" y="22421"/>
                  </a:cubicBezTo>
                  <a:cubicBezTo>
                    <a:pt x="11528" y="22720"/>
                    <a:pt x="11528" y="22991"/>
                    <a:pt x="11501" y="23289"/>
                  </a:cubicBezTo>
                  <a:cubicBezTo>
                    <a:pt x="11501" y="23398"/>
                    <a:pt x="11501" y="23506"/>
                    <a:pt x="11501" y="23669"/>
                  </a:cubicBezTo>
                  <a:cubicBezTo>
                    <a:pt x="11325" y="23724"/>
                    <a:pt x="11153" y="23739"/>
                    <a:pt x="10982" y="23739"/>
                  </a:cubicBezTo>
                  <a:cubicBezTo>
                    <a:pt x="10783" y="23739"/>
                    <a:pt x="10584" y="23719"/>
                    <a:pt x="10382" y="23719"/>
                  </a:cubicBezTo>
                  <a:cubicBezTo>
                    <a:pt x="10330" y="23719"/>
                    <a:pt x="10278" y="23720"/>
                    <a:pt x="10226" y="23723"/>
                  </a:cubicBezTo>
                  <a:lnTo>
                    <a:pt x="9006" y="23723"/>
                  </a:lnTo>
                  <a:cubicBezTo>
                    <a:pt x="8761" y="23506"/>
                    <a:pt x="8843" y="23289"/>
                    <a:pt x="8843" y="23072"/>
                  </a:cubicBezTo>
                  <a:cubicBezTo>
                    <a:pt x="8816" y="22828"/>
                    <a:pt x="8816" y="22611"/>
                    <a:pt x="8789" y="22367"/>
                  </a:cubicBezTo>
                  <a:cubicBezTo>
                    <a:pt x="8739" y="22144"/>
                    <a:pt x="8576" y="22011"/>
                    <a:pt x="8382" y="22011"/>
                  </a:cubicBezTo>
                  <a:cubicBezTo>
                    <a:pt x="8364" y="22011"/>
                    <a:pt x="8346" y="22012"/>
                    <a:pt x="8327" y="22015"/>
                  </a:cubicBezTo>
                  <a:cubicBezTo>
                    <a:pt x="8110" y="22015"/>
                    <a:pt x="7975" y="22150"/>
                    <a:pt x="7921" y="22340"/>
                  </a:cubicBezTo>
                  <a:cubicBezTo>
                    <a:pt x="7893" y="22530"/>
                    <a:pt x="7893" y="22720"/>
                    <a:pt x="7866" y="22910"/>
                  </a:cubicBezTo>
                  <a:cubicBezTo>
                    <a:pt x="7866" y="23154"/>
                    <a:pt x="7866" y="23371"/>
                    <a:pt x="7866" y="23642"/>
                  </a:cubicBezTo>
                  <a:cubicBezTo>
                    <a:pt x="7676" y="23706"/>
                    <a:pt x="7489" y="23724"/>
                    <a:pt x="7305" y="23724"/>
                  </a:cubicBezTo>
                  <a:cubicBezTo>
                    <a:pt x="7063" y="23724"/>
                    <a:pt x="6826" y="23692"/>
                    <a:pt x="6589" y="23692"/>
                  </a:cubicBezTo>
                  <a:cubicBezTo>
                    <a:pt x="6545" y="23692"/>
                    <a:pt x="6500" y="23694"/>
                    <a:pt x="6456" y="23696"/>
                  </a:cubicBezTo>
                  <a:cubicBezTo>
                    <a:pt x="6293" y="23705"/>
                    <a:pt x="6133" y="23708"/>
                    <a:pt x="5974" y="23708"/>
                  </a:cubicBezTo>
                  <a:cubicBezTo>
                    <a:pt x="5654" y="23708"/>
                    <a:pt x="5335" y="23696"/>
                    <a:pt x="4991" y="23696"/>
                  </a:cubicBezTo>
                  <a:cubicBezTo>
                    <a:pt x="4828" y="23425"/>
                    <a:pt x="4856" y="23127"/>
                    <a:pt x="4801" y="22828"/>
                  </a:cubicBezTo>
                  <a:cubicBezTo>
                    <a:pt x="4774" y="22557"/>
                    <a:pt x="4720" y="22313"/>
                    <a:pt x="4639" y="22069"/>
                  </a:cubicBezTo>
                  <a:cubicBezTo>
                    <a:pt x="4590" y="21923"/>
                    <a:pt x="4476" y="21821"/>
                    <a:pt x="4316" y="21821"/>
                  </a:cubicBezTo>
                  <a:cubicBezTo>
                    <a:pt x="4297" y="21821"/>
                    <a:pt x="4278" y="21822"/>
                    <a:pt x="4259" y="21825"/>
                  </a:cubicBezTo>
                  <a:cubicBezTo>
                    <a:pt x="4069" y="21825"/>
                    <a:pt x="3933" y="21960"/>
                    <a:pt x="3906" y="22123"/>
                  </a:cubicBezTo>
                  <a:cubicBezTo>
                    <a:pt x="3852" y="22394"/>
                    <a:pt x="3825" y="22693"/>
                    <a:pt x="3825" y="22964"/>
                  </a:cubicBezTo>
                  <a:cubicBezTo>
                    <a:pt x="3825" y="23208"/>
                    <a:pt x="3852" y="23479"/>
                    <a:pt x="3879" y="23723"/>
                  </a:cubicBezTo>
                  <a:cubicBezTo>
                    <a:pt x="3531" y="23798"/>
                    <a:pt x="3040" y="23833"/>
                    <a:pt x="2548" y="23833"/>
                  </a:cubicBezTo>
                  <a:cubicBezTo>
                    <a:pt x="1967" y="23833"/>
                    <a:pt x="1384" y="23784"/>
                    <a:pt x="1031" y="23696"/>
                  </a:cubicBezTo>
                  <a:cubicBezTo>
                    <a:pt x="896" y="23099"/>
                    <a:pt x="896" y="19275"/>
                    <a:pt x="1058" y="18434"/>
                  </a:cubicBezTo>
                  <a:cubicBezTo>
                    <a:pt x="1179" y="18359"/>
                    <a:pt x="1316" y="18342"/>
                    <a:pt x="1456" y="18342"/>
                  </a:cubicBezTo>
                  <a:cubicBezTo>
                    <a:pt x="1568" y="18342"/>
                    <a:pt x="1682" y="18353"/>
                    <a:pt x="1791" y="18353"/>
                  </a:cubicBezTo>
                  <a:cubicBezTo>
                    <a:pt x="3187" y="18353"/>
                    <a:pt x="4578" y="18360"/>
                    <a:pt x="5964" y="18360"/>
                  </a:cubicBezTo>
                  <a:cubicBezTo>
                    <a:pt x="7351" y="18360"/>
                    <a:pt x="8734" y="18353"/>
                    <a:pt x="10118" y="18326"/>
                  </a:cubicBezTo>
                  <a:cubicBezTo>
                    <a:pt x="13210" y="18299"/>
                    <a:pt x="16275" y="18163"/>
                    <a:pt x="19367" y="18109"/>
                  </a:cubicBezTo>
                  <a:cubicBezTo>
                    <a:pt x="19788" y="18101"/>
                    <a:pt x="20208" y="18098"/>
                    <a:pt x="20627" y="18098"/>
                  </a:cubicBezTo>
                  <a:close/>
                  <a:moveTo>
                    <a:pt x="20105" y="0"/>
                  </a:moveTo>
                  <a:cubicBezTo>
                    <a:pt x="19790" y="0"/>
                    <a:pt x="19472" y="15"/>
                    <a:pt x="19150" y="44"/>
                  </a:cubicBezTo>
                  <a:cubicBezTo>
                    <a:pt x="17143" y="234"/>
                    <a:pt x="15217" y="641"/>
                    <a:pt x="13400" y="1482"/>
                  </a:cubicBezTo>
                  <a:cubicBezTo>
                    <a:pt x="10741" y="2730"/>
                    <a:pt x="8707" y="4628"/>
                    <a:pt x="7297" y="7232"/>
                  </a:cubicBezTo>
                  <a:cubicBezTo>
                    <a:pt x="6293" y="9131"/>
                    <a:pt x="5805" y="11165"/>
                    <a:pt x="5615" y="13281"/>
                  </a:cubicBezTo>
                  <a:cubicBezTo>
                    <a:pt x="5507" y="14501"/>
                    <a:pt x="5452" y="15695"/>
                    <a:pt x="5371" y="16915"/>
                  </a:cubicBezTo>
                  <a:cubicBezTo>
                    <a:pt x="5371" y="17051"/>
                    <a:pt x="5317" y="17214"/>
                    <a:pt x="5290" y="17431"/>
                  </a:cubicBezTo>
                  <a:lnTo>
                    <a:pt x="706" y="17431"/>
                  </a:lnTo>
                  <a:cubicBezTo>
                    <a:pt x="217" y="17431"/>
                    <a:pt x="109" y="17539"/>
                    <a:pt x="82" y="18000"/>
                  </a:cubicBezTo>
                  <a:cubicBezTo>
                    <a:pt x="55" y="18380"/>
                    <a:pt x="55" y="18760"/>
                    <a:pt x="28" y="19139"/>
                  </a:cubicBezTo>
                  <a:cubicBezTo>
                    <a:pt x="28" y="20604"/>
                    <a:pt x="0" y="22096"/>
                    <a:pt x="0" y="23561"/>
                  </a:cubicBezTo>
                  <a:cubicBezTo>
                    <a:pt x="0" y="23750"/>
                    <a:pt x="0" y="23940"/>
                    <a:pt x="28" y="24130"/>
                  </a:cubicBezTo>
                  <a:cubicBezTo>
                    <a:pt x="82" y="24429"/>
                    <a:pt x="217" y="24591"/>
                    <a:pt x="543" y="24618"/>
                  </a:cubicBezTo>
                  <a:cubicBezTo>
                    <a:pt x="651" y="24627"/>
                    <a:pt x="763" y="24630"/>
                    <a:pt x="875" y="24630"/>
                  </a:cubicBezTo>
                  <a:cubicBezTo>
                    <a:pt x="1100" y="24630"/>
                    <a:pt x="1329" y="24618"/>
                    <a:pt x="1546" y="24618"/>
                  </a:cubicBezTo>
                  <a:cubicBezTo>
                    <a:pt x="3158" y="24618"/>
                    <a:pt x="4779" y="24589"/>
                    <a:pt x="6403" y="24589"/>
                  </a:cubicBezTo>
                  <a:cubicBezTo>
                    <a:pt x="7487" y="24589"/>
                    <a:pt x="8572" y="24602"/>
                    <a:pt x="9657" y="24646"/>
                  </a:cubicBezTo>
                  <a:cubicBezTo>
                    <a:pt x="12342" y="24727"/>
                    <a:pt x="15054" y="24835"/>
                    <a:pt x="17739" y="24863"/>
                  </a:cubicBezTo>
                  <a:cubicBezTo>
                    <a:pt x="22161" y="24917"/>
                    <a:pt x="26582" y="24890"/>
                    <a:pt x="30976" y="24917"/>
                  </a:cubicBezTo>
                  <a:cubicBezTo>
                    <a:pt x="31173" y="24919"/>
                    <a:pt x="31370" y="24920"/>
                    <a:pt x="31566" y="24920"/>
                  </a:cubicBezTo>
                  <a:cubicBezTo>
                    <a:pt x="33589" y="24920"/>
                    <a:pt x="35592" y="24801"/>
                    <a:pt x="37594" y="24727"/>
                  </a:cubicBezTo>
                  <a:cubicBezTo>
                    <a:pt x="37811" y="24727"/>
                    <a:pt x="38055" y="24727"/>
                    <a:pt x="38299" y="24483"/>
                  </a:cubicBezTo>
                  <a:cubicBezTo>
                    <a:pt x="38326" y="24184"/>
                    <a:pt x="38354" y="23832"/>
                    <a:pt x="38354" y="23479"/>
                  </a:cubicBezTo>
                  <a:cubicBezTo>
                    <a:pt x="38354" y="21960"/>
                    <a:pt x="38326" y="20441"/>
                    <a:pt x="38326" y="18950"/>
                  </a:cubicBezTo>
                  <a:cubicBezTo>
                    <a:pt x="38326" y="18733"/>
                    <a:pt x="38299" y="18516"/>
                    <a:pt x="38272" y="18299"/>
                  </a:cubicBezTo>
                  <a:cubicBezTo>
                    <a:pt x="38170" y="17713"/>
                    <a:pt x="37973" y="17509"/>
                    <a:pt x="37432" y="17509"/>
                  </a:cubicBezTo>
                  <a:cubicBezTo>
                    <a:pt x="37397" y="17509"/>
                    <a:pt x="37361" y="17510"/>
                    <a:pt x="37323" y="17512"/>
                  </a:cubicBezTo>
                  <a:lnTo>
                    <a:pt x="35044" y="17512"/>
                  </a:lnTo>
                  <a:cubicBezTo>
                    <a:pt x="34773" y="17512"/>
                    <a:pt x="34529" y="17485"/>
                    <a:pt x="34149" y="17485"/>
                  </a:cubicBezTo>
                  <a:cubicBezTo>
                    <a:pt x="34149" y="17024"/>
                    <a:pt x="34177" y="16671"/>
                    <a:pt x="34149" y="16319"/>
                  </a:cubicBezTo>
                  <a:cubicBezTo>
                    <a:pt x="34122" y="15179"/>
                    <a:pt x="33905" y="14067"/>
                    <a:pt x="33661" y="12955"/>
                  </a:cubicBezTo>
                  <a:cubicBezTo>
                    <a:pt x="33281" y="11165"/>
                    <a:pt x="32739" y="9402"/>
                    <a:pt x="31871" y="7802"/>
                  </a:cubicBezTo>
                  <a:cubicBezTo>
                    <a:pt x="30433" y="5116"/>
                    <a:pt x="28318" y="3055"/>
                    <a:pt x="25687" y="1563"/>
                  </a:cubicBezTo>
                  <a:cubicBezTo>
                    <a:pt x="23953" y="579"/>
                    <a:pt x="22099" y="0"/>
                    <a:pt x="20105"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76" name="Google Shape;1876;p68"/>
            <p:cNvGrpSpPr/>
            <p:nvPr/>
          </p:nvGrpSpPr>
          <p:grpSpPr>
            <a:xfrm>
              <a:off x="4620213" y="358500"/>
              <a:ext cx="959550" cy="623600"/>
              <a:chOff x="406275" y="547500"/>
              <a:chExt cx="959550" cy="623600"/>
            </a:xfrm>
          </p:grpSpPr>
          <p:sp>
            <p:nvSpPr>
              <p:cNvPr id="1877" name="Google Shape;1877;p68"/>
              <p:cNvSpPr/>
              <p:nvPr/>
            </p:nvSpPr>
            <p:spPr>
              <a:xfrm>
                <a:off x="406275" y="547500"/>
                <a:ext cx="959550" cy="623600"/>
              </a:xfrm>
              <a:custGeom>
                <a:avLst/>
                <a:gdLst/>
                <a:ahLst/>
                <a:cxnLst/>
                <a:rect l="l" t="t" r="r" b="b"/>
                <a:pathLst>
                  <a:path w="38382" h="24944" extrusionOk="0">
                    <a:moveTo>
                      <a:pt x="19700" y="6365"/>
                    </a:moveTo>
                    <a:cubicBezTo>
                      <a:pt x="22400" y="6365"/>
                      <a:pt x="24418" y="7761"/>
                      <a:pt x="25931" y="10079"/>
                    </a:cubicBezTo>
                    <a:cubicBezTo>
                      <a:pt x="26962" y="11707"/>
                      <a:pt x="27613" y="13524"/>
                      <a:pt x="28074" y="15396"/>
                    </a:cubicBezTo>
                    <a:cubicBezTo>
                      <a:pt x="28237" y="15992"/>
                      <a:pt x="28264" y="16589"/>
                      <a:pt x="28237" y="17294"/>
                    </a:cubicBezTo>
                    <a:cubicBezTo>
                      <a:pt x="27993" y="17321"/>
                      <a:pt x="27803" y="17348"/>
                      <a:pt x="27613" y="17348"/>
                    </a:cubicBezTo>
                    <a:cubicBezTo>
                      <a:pt x="26636" y="17294"/>
                      <a:pt x="25633" y="17267"/>
                      <a:pt x="24629" y="17213"/>
                    </a:cubicBezTo>
                    <a:cubicBezTo>
                      <a:pt x="23664" y="17169"/>
                      <a:pt x="22689" y="17152"/>
                      <a:pt x="21713" y="17152"/>
                    </a:cubicBezTo>
                    <a:cubicBezTo>
                      <a:pt x="20249" y="17152"/>
                      <a:pt x="18781" y="17191"/>
                      <a:pt x="17333" y="17240"/>
                    </a:cubicBezTo>
                    <a:cubicBezTo>
                      <a:pt x="15543" y="17321"/>
                      <a:pt x="13780" y="17348"/>
                      <a:pt x="11989" y="17376"/>
                    </a:cubicBezTo>
                    <a:cubicBezTo>
                      <a:pt x="11962" y="17381"/>
                      <a:pt x="11935" y="17383"/>
                      <a:pt x="11908" y="17383"/>
                    </a:cubicBezTo>
                    <a:cubicBezTo>
                      <a:pt x="11799" y="17383"/>
                      <a:pt x="11686" y="17348"/>
                      <a:pt x="11555" y="17348"/>
                    </a:cubicBezTo>
                    <a:cubicBezTo>
                      <a:pt x="11501" y="17213"/>
                      <a:pt x="11420" y="17077"/>
                      <a:pt x="11420" y="16942"/>
                    </a:cubicBezTo>
                    <a:cubicBezTo>
                      <a:pt x="11176" y="15450"/>
                      <a:pt x="11176" y="13931"/>
                      <a:pt x="11420" y="12412"/>
                    </a:cubicBezTo>
                    <a:cubicBezTo>
                      <a:pt x="11691" y="10730"/>
                      <a:pt x="12640" y="9455"/>
                      <a:pt x="13888" y="8398"/>
                    </a:cubicBezTo>
                    <a:cubicBezTo>
                      <a:pt x="15299" y="7204"/>
                      <a:pt x="16953" y="6607"/>
                      <a:pt x="18770" y="6418"/>
                    </a:cubicBezTo>
                    <a:cubicBezTo>
                      <a:pt x="19089" y="6382"/>
                      <a:pt x="19398" y="6365"/>
                      <a:pt x="19700" y="6365"/>
                    </a:cubicBezTo>
                    <a:close/>
                    <a:moveTo>
                      <a:pt x="18588" y="1008"/>
                    </a:moveTo>
                    <a:cubicBezTo>
                      <a:pt x="18668" y="1008"/>
                      <a:pt x="18752" y="1020"/>
                      <a:pt x="18825" y="1020"/>
                    </a:cubicBezTo>
                    <a:cubicBezTo>
                      <a:pt x="18879" y="1020"/>
                      <a:pt x="18906" y="1047"/>
                      <a:pt x="18987" y="1074"/>
                    </a:cubicBezTo>
                    <a:cubicBezTo>
                      <a:pt x="19015" y="1210"/>
                      <a:pt x="19069" y="1373"/>
                      <a:pt x="19123" y="1508"/>
                    </a:cubicBezTo>
                    <a:cubicBezTo>
                      <a:pt x="19177" y="1671"/>
                      <a:pt x="19204" y="1834"/>
                      <a:pt x="19286" y="1996"/>
                    </a:cubicBezTo>
                    <a:cubicBezTo>
                      <a:pt x="19356" y="2137"/>
                      <a:pt x="19467" y="2278"/>
                      <a:pt x="19637" y="2278"/>
                    </a:cubicBezTo>
                    <a:cubicBezTo>
                      <a:pt x="19663" y="2278"/>
                      <a:pt x="19691" y="2275"/>
                      <a:pt x="19720" y="2268"/>
                    </a:cubicBezTo>
                    <a:cubicBezTo>
                      <a:pt x="19937" y="2241"/>
                      <a:pt x="19991" y="2024"/>
                      <a:pt x="20018" y="1834"/>
                    </a:cubicBezTo>
                    <a:cubicBezTo>
                      <a:pt x="20018" y="1590"/>
                      <a:pt x="20045" y="1318"/>
                      <a:pt x="20045" y="1074"/>
                    </a:cubicBezTo>
                    <a:cubicBezTo>
                      <a:pt x="20222" y="1036"/>
                      <a:pt x="20434" y="1017"/>
                      <a:pt x="20667" y="1017"/>
                    </a:cubicBezTo>
                    <a:cubicBezTo>
                      <a:pt x="21581" y="1017"/>
                      <a:pt x="22832" y="1299"/>
                      <a:pt x="23653" y="1752"/>
                    </a:cubicBezTo>
                    <a:cubicBezTo>
                      <a:pt x="23626" y="1915"/>
                      <a:pt x="23598" y="2051"/>
                      <a:pt x="23571" y="2213"/>
                    </a:cubicBezTo>
                    <a:cubicBezTo>
                      <a:pt x="23517" y="2376"/>
                      <a:pt x="23436" y="2512"/>
                      <a:pt x="23382" y="2674"/>
                    </a:cubicBezTo>
                    <a:cubicBezTo>
                      <a:pt x="23300" y="2973"/>
                      <a:pt x="23382" y="3163"/>
                      <a:pt x="23544" y="3244"/>
                    </a:cubicBezTo>
                    <a:cubicBezTo>
                      <a:pt x="23581" y="3255"/>
                      <a:pt x="23619" y="3260"/>
                      <a:pt x="23656" y="3260"/>
                    </a:cubicBezTo>
                    <a:cubicBezTo>
                      <a:pt x="23808" y="3260"/>
                      <a:pt x="23956" y="3169"/>
                      <a:pt x="24087" y="2973"/>
                    </a:cubicBezTo>
                    <a:cubicBezTo>
                      <a:pt x="24195" y="2837"/>
                      <a:pt x="24249" y="2674"/>
                      <a:pt x="24331" y="2539"/>
                    </a:cubicBezTo>
                    <a:cubicBezTo>
                      <a:pt x="24412" y="2403"/>
                      <a:pt x="24521" y="2295"/>
                      <a:pt x="24629" y="2159"/>
                    </a:cubicBezTo>
                    <a:cubicBezTo>
                      <a:pt x="25497" y="2512"/>
                      <a:pt x="26636" y="3244"/>
                      <a:pt x="27260" y="3895"/>
                    </a:cubicBezTo>
                    <a:cubicBezTo>
                      <a:pt x="27206" y="4031"/>
                      <a:pt x="27125" y="4166"/>
                      <a:pt x="27043" y="4302"/>
                    </a:cubicBezTo>
                    <a:cubicBezTo>
                      <a:pt x="26962" y="4438"/>
                      <a:pt x="26880" y="4546"/>
                      <a:pt x="26826" y="4682"/>
                    </a:cubicBezTo>
                    <a:cubicBezTo>
                      <a:pt x="26772" y="4872"/>
                      <a:pt x="26799" y="5061"/>
                      <a:pt x="26962" y="5197"/>
                    </a:cubicBezTo>
                    <a:cubicBezTo>
                      <a:pt x="27035" y="5246"/>
                      <a:pt x="27114" y="5273"/>
                      <a:pt x="27193" y="5273"/>
                    </a:cubicBezTo>
                    <a:cubicBezTo>
                      <a:pt x="27290" y="5273"/>
                      <a:pt x="27388" y="5232"/>
                      <a:pt x="27477" y="5143"/>
                    </a:cubicBezTo>
                    <a:cubicBezTo>
                      <a:pt x="27667" y="4953"/>
                      <a:pt x="27830" y="4763"/>
                      <a:pt x="28020" y="4573"/>
                    </a:cubicBezTo>
                    <a:cubicBezTo>
                      <a:pt x="28562" y="4899"/>
                      <a:pt x="29132" y="5522"/>
                      <a:pt x="29593" y="6228"/>
                    </a:cubicBezTo>
                    <a:cubicBezTo>
                      <a:pt x="29349" y="6445"/>
                      <a:pt x="29132" y="6662"/>
                      <a:pt x="28888" y="6906"/>
                    </a:cubicBezTo>
                    <a:cubicBezTo>
                      <a:pt x="28644" y="7204"/>
                      <a:pt x="28616" y="7421"/>
                      <a:pt x="28752" y="7611"/>
                    </a:cubicBezTo>
                    <a:cubicBezTo>
                      <a:pt x="28823" y="7694"/>
                      <a:pt x="28915" y="7736"/>
                      <a:pt x="29023" y="7736"/>
                    </a:cubicBezTo>
                    <a:cubicBezTo>
                      <a:pt x="29162" y="7736"/>
                      <a:pt x="29328" y="7667"/>
                      <a:pt x="29511" y="7530"/>
                    </a:cubicBezTo>
                    <a:cubicBezTo>
                      <a:pt x="29728" y="7367"/>
                      <a:pt x="29918" y="7177"/>
                      <a:pt x="30190" y="6960"/>
                    </a:cubicBezTo>
                    <a:cubicBezTo>
                      <a:pt x="30868" y="7909"/>
                      <a:pt x="31410" y="8886"/>
                      <a:pt x="31763" y="9971"/>
                    </a:cubicBezTo>
                    <a:cubicBezTo>
                      <a:pt x="31519" y="10161"/>
                      <a:pt x="31275" y="10323"/>
                      <a:pt x="31085" y="10540"/>
                    </a:cubicBezTo>
                    <a:cubicBezTo>
                      <a:pt x="31003" y="10622"/>
                      <a:pt x="30976" y="10812"/>
                      <a:pt x="31030" y="10920"/>
                    </a:cubicBezTo>
                    <a:cubicBezTo>
                      <a:pt x="31058" y="11001"/>
                      <a:pt x="31247" y="11110"/>
                      <a:pt x="31356" y="11110"/>
                    </a:cubicBezTo>
                    <a:cubicBezTo>
                      <a:pt x="31600" y="11110"/>
                      <a:pt x="31817" y="11029"/>
                      <a:pt x="32034" y="11001"/>
                    </a:cubicBezTo>
                    <a:cubicBezTo>
                      <a:pt x="32387" y="11544"/>
                      <a:pt x="32739" y="12846"/>
                      <a:pt x="32766" y="13660"/>
                    </a:cubicBezTo>
                    <a:cubicBezTo>
                      <a:pt x="32522" y="13822"/>
                      <a:pt x="32278" y="13985"/>
                      <a:pt x="32034" y="14175"/>
                    </a:cubicBezTo>
                    <a:cubicBezTo>
                      <a:pt x="31953" y="14229"/>
                      <a:pt x="31898" y="14365"/>
                      <a:pt x="31926" y="14419"/>
                    </a:cubicBezTo>
                    <a:cubicBezTo>
                      <a:pt x="31980" y="14500"/>
                      <a:pt x="32088" y="14609"/>
                      <a:pt x="32170" y="14636"/>
                    </a:cubicBezTo>
                    <a:cubicBezTo>
                      <a:pt x="32414" y="14663"/>
                      <a:pt x="32685" y="14663"/>
                      <a:pt x="32929" y="14663"/>
                    </a:cubicBezTo>
                    <a:cubicBezTo>
                      <a:pt x="33227" y="15368"/>
                      <a:pt x="33336" y="16670"/>
                      <a:pt x="33173" y="17376"/>
                    </a:cubicBezTo>
                    <a:cubicBezTo>
                      <a:pt x="32915" y="17434"/>
                      <a:pt x="32257" y="17462"/>
                      <a:pt x="31542" y="17462"/>
                    </a:cubicBezTo>
                    <a:cubicBezTo>
                      <a:pt x="30604" y="17462"/>
                      <a:pt x="29567" y="17414"/>
                      <a:pt x="29213" y="17321"/>
                    </a:cubicBezTo>
                    <a:cubicBezTo>
                      <a:pt x="29186" y="17131"/>
                      <a:pt x="29159" y="16969"/>
                      <a:pt x="29159" y="16779"/>
                    </a:cubicBezTo>
                    <a:cubicBezTo>
                      <a:pt x="29213" y="15721"/>
                      <a:pt x="28942" y="14717"/>
                      <a:pt x="28616" y="13714"/>
                    </a:cubicBezTo>
                    <a:cubicBezTo>
                      <a:pt x="28182" y="12331"/>
                      <a:pt x="27613" y="11001"/>
                      <a:pt x="26880" y="9754"/>
                    </a:cubicBezTo>
                    <a:cubicBezTo>
                      <a:pt x="26013" y="8208"/>
                      <a:pt x="24765" y="7096"/>
                      <a:pt x="23219" y="6282"/>
                    </a:cubicBezTo>
                    <a:cubicBezTo>
                      <a:pt x="22703" y="6011"/>
                      <a:pt x="22161" y="5848"/>
                      <a:pt x="21591" y="5767"/>
                    </a:cubicBezTo>
                    <a:cubicBezTo>
                      <a:pt x="20807" y="5655"/>
                      <a:pt x="20022" y="5468"/>
                      <a:pt x="19222" y="5468"/>
                    </a:cubicBezTo>
                    <a:cubicBezTo>
                      <a:pt x="19054" y="5468"/>
                      <a:pt x="18886" y="5477"/>
                      <a:pt x="18716" y="5495"/>
                    </a:cubicBezTo>
                    <a:cubicBezTo>
                      <a:pt x="15678" y="5848"/>
                      <a:pt x="13183" y="7096"/>
                      <a:pt x="11474" y="9727"/>
                    </a:cubicBezTo>
                    <a:cubicBezTo>
                      <a:pt x="10715" y="10893"/>
                      <a:pt x="10389" y="12195"/>
                      <a:pt x="10308" y="13551"/>
                    </a:cubicBezTo>
                    <a:cubicBezTo>
                      <a:pt x="10254" y="14745"/>
                      <a:pt x="10254" y="15911"/>
                      <a:pt x="10498" y="17104"/>
                    </a:cubicBezTo>
                    <a:cubicBezTo>
                      <a:pt x="10525" y="17186"/>
                      <a:pt x="10498" y="17267"/>
                      <a:pt x="10498" y="17376"/>
                    </a:cubicBezTo>
                    <a:cubicBezTo>
                      <a:pt x="10192" y="17434"/>
                      <a:pt x="9272" y="17461"/>
                      <a:pt x="8366" y="17461"/>
                    </a:cubicBezTo>
                    <a:cubicBezTo>
                      <a:pt x="7582" y="17461"/>
                      <a:pt x="6809" y="17440"/>
                      <a:pt x="6456" y="17403"/>
                    </a:cubicBezTo>
                    <a:cubicBezTo>
                      <a:pt x="6321" y="16969"/>
                      <a:pt x="6293" y="15748"/>
                      <a:pt x="6429" y="14772"/>
                    </a:cubicBezTo>
                    <a:cubicBezTo>
                      <a:pt x="6507" y="14744"/>
                      <a:pt x="6591" y="14734"/>
                      <a:pt x="6678" y="14734"/>
                    </a:cubicBezTo>
                    <a:cubicBezTo>
                      <a:pt x="6878" y="14734"/>
                      <a:pt x="7094" y="14785"/>
                      <a:pt x="7297" y="14785"/>
                    </a:cubicBezTo>
                    <a:cubicBezTo>
                      <a:pt x="7526" y="14785"/>
                      <a:pt x="7739" y="14721"/>
                      <a:pt x="7894" y="14446"/>
                    </a:cubicBezTo>
                    <a:cubicBezTo>
                      <a:pt x="7595" y="13904"/>
                      <a:pt x="7026" y="14039"/>
                      <a:pt x="6592" y="13849"/>
                    </a:cubicBezTo>
                    <a:cubicBezTo>
                      <a:pt x="6456" y="13280"/>
                      <a:pt x="6538" y="12412"/>
                      <a:pt x="6809" y="11490"/>
                    </a:cubicBezTo>
                    <a:cubicBezTo>
                      <a:pt x="6904" y="11408"/>
                      <a:pt x="7005" y="11388"/>
                      <a:pt x="7111" y="11388"/>
                    </a:cubicBezTo>
                    <a:cubicBezTo>
                      <a:pt x="7216" y="11388"/>
                      <a:pt x="7324" y="11408"/>
                      <a:pt x="7433" y="11408"/>
                    </a:cubicBezTo>
                    <a:cubicBezTo>
                      <a:pt x="7568" y="11408"/>
                      <a:pt x="7704" y="11435"/>
                      <a:pt x="7840" y="11435"/>
                    </a:cubicBezTo>
                    <a:cubicBezTo>
                      <a:pt x="8029" y="11408"/>
                      <a:pt x="8138" y="11273"/>
                      <a:pt x="8192" y="11110"/>
                    </a:cubicBezTo>
                    <a:cubicBezTo>
                      <a:pt x="8219" y="10920"/>
                      <a:pt x="8138" y="10785"/>
                      <a:pt x="7975" y="10703"/>
                    </a:cubicBezTo>
                    <a:cubicBezTo>
                      <a:pt x="7812" y="10622"/>
                      <a:pt x="7623" y="10595"/>
                      <a:pt x="7433" y="10540"/>
                    </a:cubicBezTo>
                    <a:cubicBezTo>
                      <a:pt x="7324" y="10486"/>
                      <a:pt x="7216" y="10486"/>
                      <a:pt x="7107" y="10459"/>
                    </a:cubicBezTo>
                    <a:cubicBezTo>
                      <a:pt x="7134" y="9808"/>
                      <a:pt x="7324" y="9238"/>
                      <a:pt x="7731" y="8615"/>
                    </a:cubicBezTo>
                    <a:cubicBezTo>
                      <a:pt x="7921" y="8669"/>
                      <a:pt x="8111" y="8696"/>
                      <a:pt x="8328" y="8750"/>
                    </a:cubicBezTo>
                    <a:cubicBezTo>
                      <a:pt x="8436" y="8777"/>
                      <a:pt x="8545" y="8804"/>
                      <a:pt x="8680" y="8804"/>
                    </a:cubicBezTo>
                    <a:cubicBezTo>
                      <a:pt x="8704" y="8808"/>
                      <a:pt x="8727" y="8810"/>
                      <a:pt x="8750" y="8810"/>
                    </a:cubicBezTo>
                    <a:cubicBezTo>
                      <a:pt x="8910" y="8810"/>
                      <a:pt x="9047" y="8726"/>
                      <a:pt x="9141" y="8560"/>
                    </a:cubicBezTo>
                    <a:cubicBezTo>
                      <a:pt x="9223" y="8425"/>
                      <a:pt x="9141" y="8181"/>
                      <a:pt x="8952" y="8072"/>
                    </a:cubicBezTo>
                    <a:cubicBezTo>
                      <a:pt x="8707" y="7937"/>
                      <a:pt x="8436" y="7828"/>
                      <a:pt x="8192" y="7720"/>
                    </a:cubicBezTo>
                    <a:cubicBezTo>
                      <a:pt x="8355" y="7069"/>
                      <a:pt x="9087" y="5956"/>
                      <a:pt x="9928" y="5143"/>
                    </a:cubicBezTo>
                    <a:cubicBezTo>
                      <a:pt x="10064" y="5224"/>
                      <a:pt x="10226" y="5333"/>
                      <a:pt x="10389" y="5387"/>
                    </a:cubicBezTo>
                    <a:cubicBezTo>
                      <a:pt x="10579" y="5495"/>
                      <a:pt x="10769" y="5550"/>
                      <a:pt x="10986" y="5604"/>
                    </a:cubicBezTo>
                    <a:cubicBezTo>
                      <a:pt x="10998" y="5605"/>
                      <a:pt x="11011" y="5606"/>
                      <a:pt x="11022" y="5606"/>
                    </a:cubicBezTo>
                    <a:cubicBezTo>
                      <a:pt x="11218" y="5606"/>
                      <a:pt x="11334" y="5403"/>
                      <a:pt x="11257" y="5224"/>
                    </a:cubicBezTo>
                    <a:cubicBezTo>
                      <a:pt x="11203" y="5089"/>
                      <a:pt x="11122" y="4953"/>
                      <a:pt x="11040" y="4844"/>
                    </a:cubicBezTo>
                    <a:cubicBezTo>
                      <a:pt x="10932" y="4709"/>
                      <a:pt x="10796" y="4573"/>
                      <a:pt x="10660" y="4438"/>
                    </a:cubicBezTo>
                    <a:cubicBezTo>
                      <a:pt x="11230" y="3759"/>
                      <a:pt x="12559" y="2864"/>
                      <a:pt x="13563" y="2485"/>
                    </a:cubicBezTo>
                    <a:cubicBezTo>
                      <a:pt x="13671" y="2674"/>
                      <a:pt x="13780" y="2891"/>
                      <a:pt x="13915" y="3081"/>
                    </a:cubicBezTo>
                    <a:cubicBezTo>
                      <a:pt x="13997" y="3190"/>
                      <a:pt x="14105" y="3298"/>
                      <a:pt x="14214" y="3380"/>
                    </a:cubicBezTo>
                    <a:cubicBezTo>
                      <a:pt x="14263" y="3421"/>
                      <a:pt x="14322" y="3440"/>
                      <a:pt x="14381" y="3440"/>
                    </a:cubicBezTo>
                    <a:cubicBezTo>
                      <a:pt x="14516" y="3440"/>
                      <a:pt x="14648" y="3341"/>
                      <a:pt x="14648" y="3190"/>
                    </a:cubicBezTo>
                    <a:cubicBezTo>
                      <a:pt x="14648" y="2946"/>
                      <a:pt x="14593" y="2729"/>
                      <a:pt x="14566" y="2485"/>
                    </a:cubicBezTo>
                    <a:cubicBezTo>
                      <a:pt x="14539" y="2376"/>
                      <a:pt x="14485" y="2268"/>
                      <a:pt x="14458" y="2132"/>
                    </a:cubicBezTo>
                    <a:cubicBezTo>
                      <a:pt x="14539" y="2051"/>
                      <a:pt x="14593" y="1996"/>
                      <a:pt x="14702" y="1942"/>
                    </a:cubicBezTo>
                    <a:cubicBezTo>
                      <a:pt x="15895" y="1481"/>
                      <a:pt x="17170" y="1210"/>
                      <a:pt x="18472" y="1020"/>
                    </a:cubicBezTo>
                    <a:cubicBezTo>
                      <a:pt x="18508" y="1011"/>
                      <a:pt x="18547" y="1008"/>
                      <a:pt x="18588" y="1008"/>
                    </a:cubicBezTo>
                    <a:close/>
                    <a:moveTo>
                      <a:pt x="20631" y="18124"/>
                    </a:moveTo>
                    <a:cubicBezTo>
                      <a:pt x="21781" y="18124"/>
                      <a:pt x="22928" y="18150"/>
                      <a:pt x="24060" y="18189"/>
                    </a:cubicBezTo>
                    <a:cubicBezTo>
                      <a:pt x="26365" y="18244"/>
                      <a:pt x="28671" y="18325"/>
                      <a:pt x="30976" y="18406"/>
                    </a:cubicBezTo>
                    <a:cubicBezTo>
                      <a:pt x="32929" y="18461"/>
                      <a:pt x="34909" y="18461"/>
                      <a:pt x="36862" y="18515"/>
                    </a:cubicBezTo>
                    <a:cubicBezTo>
                      <a:pt x="36998" y="18515"/>
                      <a:pt x="37106" y="18515"/>
                      <a:pt x="37242" y="18542"/>
                    </a:cubicBezTo>
                    <a:cubicBezTo>
                      <a:pt x="37296" y="18678"/>
                      <a:pt x="37350" y="18813"/>
                      <a:pt x="37350" y="18949"/>
                    </a:cubicBezTo>
                    <a:cubicBezTo>
                      <a:pt x="37350" y="20359"/>
                      <a:pt x="37350" y="21770"/>
                      <a:pt x="37350" y="23207"/>
                    </a:cubicBezTo>
                    <a:cubicBezTo>
                      <a:pt x="37350" y="23289"/>
                      <a:pt x="37350" y="23397"/>
                      <a:pt x="37323" y="23478"/>
                    </a:cubicBezTo>
                    <a:cubicBezTo>
                      <a:pt x="36944" y="23612"/>
                      <a:pt x="35866" y="23710"/>
                      <a:pt x="34953" y="23710"/>
                    </a:cubicBezTo>
                    <a:cubicBezTo>
                      <a:pt x="34756" y="23710"/>
                      <a:pt x="34567" y="23705"/>
                      <a:pt x="34394" y="23695"/>
                    </a:cubicBezTo>
                    <a:cubicBezTo>
                      <a:pt x="34312" y="23343"/>
                      <a:pt x="34421" y="23017"/>
                      <a:pt x="34475" y="22665"/>
                    </a:cubicBezTo>
                    <a:cubicBezTo>
                      <a:pt x="34502" y="22421"/>
                      <a:pt x="34557" y="22204"/>
                      <a:pt x="34557" y="21960"/>
                    </a:cubicBezTo>
                    <a:cubicBezTo>
                      <a:pt x="34557" y="21743"/>
                      <a:pt x="34448" y="21607"/>
                      <a:pt x="34231" y="21553"/>
                    </a:cubicBezTo>
                    <a:cubicBezTo>
                      <a:pt x="34187" y="21542"/>
                      <a:pt x="34145" y="21536"/>
                      <a:pt x="34105" y="21536"/>
                    </a:cubicBezTo>
                    <a:cubicBezTo>
                      <a:pt x="33951" y="21536"/>
                      <a:pt x="33835" y="21619"/>
                      <a:pt x="33770" y="21770"/>
                    </a:cubicBezTo>
                    <a:cubicBezTo>
                      <a:pt x="33661" y="22014"/>
                      <a:pt x="33580" y="22258"/>
                      <a:pt x="33526" y="22529"/>
                    </a:cubicBezTo>
                    <a:cubicBezTo>
                      <a:pt x="33444" y="22882"/>
                      <a:pt x="33390" y="23261"/>
                      <a:pt x="33336" y="23641"/>
                    </a:cubicBezTo>
                    <a:cubicBezTo>
                      <a:pt x="32997" y="23766"/>
                      <a:pt x="32199" y="23844"/>
                      <a:pt x="31430" y="23844"/>
                    </a:cubicBezTo>
                    <a:cubicBezTo>
                      <a:pt x="31031" y="23844"/>
                      <a:pt x="30640" y="23823"/>
                      <a:pt x="30325" y="23777"/>
                    </a:cubicBezTo>
                    <a:cubicBezTo>
                      <a:pt x="30271" y="23451"/>
                      <a:pt x="30298" y="23099"/>
                      <a:pt x="30352" y="22746"/>
                    </a:cubicBezTo>
                    <a:cubicBezTo>
                      <a:pt x="30379" y="22529"/>
                      <a:pt x="30407" y="22285"/>
                      <a:pt x="30379" y="22068"/>
                    </a:cubicBezTo>
                    <a:cubicBezTo>
                      <a:pt x="30355" y="21894"/>
                      <a:pt x="30239" y="21766"/>
                      <a:pt x="30074" y="21766"/>
                    </a:cubicBezTo>
                    <a:cubicBezTo>
                      <a:pt x="30059" y="21766"/>
                      <a:pt x="30043" y="21767"/>
                      <a:pt x="30027" y="21770"/>
                    </a:cubicBezTo>
                    <a:cubicBezTo>
                      <a:pt x="29918" y="21770"/>
                      <a:pt x="29756" y="21851"/>
                      <a:pt x="29674" y="21960"/>
                    </a:cubicBezTo>
                    <a:cubicBezTo>
                      <a:pt x="29593" y="22122"/>
                      <a:pt x="29566" y="22312"/>
                      <a:pt x="29539" y="22502"/>
                    </a:cubicBezTo>
                    <a:cubicBezTo>
                      <a:pt x="29457" y="22936"/>
                      <a:pt x="29403" y="23397"/>
                      <a:pt x="29213" y="23831"/>
                    </a:cubicBezTo>
                    <a:lnTo>
                      <a:pt x="26880" y="23831"/>
                    </a:lnTo>
                    <a:cubicBezTo>
                      <a:pt x="26691" y="23506"/>
                      <a:pt x="26745" y="23153"/>
                      <a:pt x="26691" y="22827"/>
                    </a:cubicBezTo>
                    <a:cubicBezTo>
                      <a:pt x="26636" y="22638"/>
                      <a:pt x="26636" y="22421"/>
                      <a:pt x="26555" y="22204"/>
                    </a:cubicBezTo>
                    <a:cubicBezTo>
                      <a:pt x="26528" y="22041"/>
                      <a:pt x="26365" y="21960"/>
                      <a:pt x="26175" y="21960"/>
                    </a:cubicBezTo>
                    <a:cubicBezTo>
                      <a:pt x="25985" y="21960"/>
                      <a:pt x="25850" y="22068"/>
                      <a:pt x="25823" y="22258"/>
                    </a:cubicBezTo>
                    <a:cubicBezTo>
                      <a:pt x="25796" y="22421"/>
                      <a:pt x="25796" y="22583"/>
                      <a:pt x="25796" y="22746"/>
                    </a:cubicBezTo>
                    <a:cubicBezTo>
                      <a:pt x="25796" y="23099"/>
                      <a:pt x="25796" y="23424"/>
                      <a:pt x="25796" y="23777"/>
                    </a:cubicBezTo>
                    <a:cubicBezTo>
                      <a:pt x="25420" y="23835"/>
                      <a:pt x="24944" y="23864"/>
                      <a:pt x="24478" y="23864"/>
                    </a:cubicBezTo>
                    <a:cubicBezTo>
                      <a:pt x="23865" y="23864"/>
                      <a:pt x="23271" y="23815"/>
                      <a:pt x="22948" y="23723"/>
                    </a:cubicBezTo>
                    <a:cubicBezTo>
                      <a:pt x="22975" y="23478"/>
                      <a:pt x="23002" y="23234"/>
                      <a:pt x="23029" y="22963"/>
                    </a:cubicBezTo>
                    <a:cubicBezTo>
                      <a:pt x="23029" y="22692"/>
                      <a:pt x="23029" y="22393"/>
                      <a:pt x="23002" y="22122"/>
                    </a:cubicBezTo>
                    <a:cubicBezTo>
                      <a:pt x="22977" y="21952"/>
                      <a:pt x="22844" y="21847"/>
                      <a:pt x="22699" y="21847"/>
                    </a:cubicBezTo>
                    <a:cubicBezTo>
                      <a:pt x="22682" y="21847"/>
                      <a:pt x="22666" y="21848"/>
                      <a:pt x="22649" y="21851"/>
                    </a:cubicBezTo>
                    <a:cubicBezTo>
                      <a:pt x="22514" y="21851"/>
                      <a:pt x="22351" y="21932"/>
                      <a:pt x="22297" y="22041"/>
                    </a:cubicBezTo>
                    <a:cubicBezTo>
                      <a:pt x="22161" y="22312"/>
                      <a:pt x="22080" y="22610"/>
                      <a:pt x="21998" y="22909"/>
                    </a:cubicBezTo>
                    <a:cubicBezTo>
                      <a:pt x="21917" y="23180"/>
                      <a:pt x="21863" y="23451"/>
                      <a:pt x="21808" y="23723"/>
                    </a:cubicBezTo>
                    <a:cubicBezTo>
                      <a:pt x="21476" y="23833"/>
                      <a:pt x="20978" y="23889"/>
                      <a:pt x="20507" y="23889"/>
                    </a:cubicBezTo>
                    <a:cubicBezTo>
                      <a:pt x="20171" y="23889"/>
                      <a:pt x="19849" y="23860"/>
                      <a:pt x="19611" y="23804"/>
                    </a:cubicBezTo>
                    <a:cubicBezTo>
                      <a:pt x="19557" y="23451"/>
                      <a:pt x="19638" y="23099"/>
                      <a:pt x="19666" y="22746"/>
                    </a:cubicBezTo>
                    <a:cubicBezTo>
                      <a:pt x="19666" y="22529"/>
                      <a:pt x="19666" y="22285"/>
                      <a:pt x="19611" y="22068"/>
                    </a:cubicBezTo>
                    <a:cubicBezTo>
                      <a:pt x="19611" y="21960"/>
                      <a:pt x="19476" y="21824"/>
                      <a:pt x="19394" y="21824"/>
                    </a:cubicBezTo>
                    <a:cubicBezTo>
                      <a:pt x="19286" y="21824"/>
                      <a:pt x="19123" y="21878"/>
                      <a:pt x="19042" y="21960"/>
                    </a:cubicBezTo>
                    <a:cubicBezTo>
                      <a:pt x="18933" y="22095"/>
                      <a:pt x="18879" y="22258"/>
                      <a:pt x="18825" y="22393"/>
                    </a:cubicBezTo>
                    <a:cubicBezTo>
                      <a:pt x="18743" y="22638"/>
                      <a:pt x="18689" y="22855"/>
                      <a:pt x="18635" y="23099"/>
                    </a:cubicBezTo>
                    <a:cubicBezTo>
                      <a:pt x="18608" y="23316"/>
                      <a:pt x="18553" y="23560"/>
                      <a:pt x="18526" y="23777"/>
                    </a:cubicBezTo>
                    <a:cubicBezTo>
                      <a:pt x="18265" y="23878"/>
                      <a:pt x="17817" y="23933"/>
                      <a:pt x="17311" y="23933"/>
                    </a:cubicBezTo>
                    <a:cubicBezTo>
                      <a:pt x="16872" y="23933"/>
                      <a:pt x="16390" y="23892"/>
                      <a:pt x="15950" y="23804"/>
                    </a:cubicBezTo>
                    <a:cubicBezTo>
                      <a:pt x="15950" y="23668"/>
                      <a:pt x="15922" y="23506"/>
                      <a:pt x="15895" y="23370"/>
                    </a:cubicBezTo>
                    <a:cubicBezTo>
                      <a:pt x="15868" y="23044"/>
                      <a:pt x="15841" y="22746"/>
                      <a:pt x="15787" y="22448"/>
                    </a:cubicBezTo>
                    <a:cubicBezTo>
                      <a:pt x="15760" y="22258"/>
                      <a:pt x="15678" y="22068"/>
                      <a:pt x="15461" y="22041"/>
                    </a:cubicBezTo>
                    <a:cubicBezTo>
                      <a:pt x="15446" y="22039"/>
                      <a:pt x="15430" y="22037"/>
                      <a:pt x="15414" y="22037"/>
                    </a:cubicBezTo>
                    <a:cubicBezTo>
                      <a:pt x="15245" y="22037"/>
                      <a:pt x="15104" y="22174"/>
                      <a:pt x="15054" y="22448"/>
                    </a:cubicBezTo>
                    <a:cubicBezTo>
                      <a:pt x="14973" y="22719"/>
                      <a:pt x="14946" y="23017"/>
                      <a:pt x="14892" y="23289"/>
                    </a:cubicBezTo>
                    <a:cubicBezTo>
                      <a:pt x="14892" y="23451"/>
                      <a:pt x="14865" y="23614"/>
                      <a:pt x="14865" y="23750"/>
                    </a:cubicBezTo>
                    <a:cubicBezTo>
                      <a:pt x="14620" y="23811"/>
                      <a:pt x="14249" y="23839"/>
                      <a:pt x="13858" y="23839"/>
                    </a:cubicBezTo>
                    <a:cubicBezTo>
                      <a:pt x="13381" y="23839"/>
                      <a:pt x="12875" y="23797"/>
                      <a:pt x="12532" y="23723"/>
                    </a:cubicBezTo>
                    <a:cubicBezTo>
                      <a:pt x="12532" y="23533"/>
                      <a:pt x="12505" y="23343"/>
                      <a:pt x="12478" y="23126"/>
                    </a:cubicBezTo>
                    <a:cubicBezTo>
                      <a:pt x="12451" y="22882"/>
                      <a:pt x="12451" y="22665"/>
                      <a:pt x="12396" y="22421"/>
                    </a:cubicBezTo>
                    <a:cubicBezTo>
                      <a:pt x="12347" y="22247"/>
                      <a:pt x="12206" y="22119"/>
                      <a:pt x="12017" y="22119"/>
                    </a:cubicBezTo>
                    <a:cubicBezTo>
                      <a:pt x="11999" y="22119"/>
                      <a:pt x="11981" y="22120"/>
                      <a:pt x="11962" y="22122"/>
                    </a:cubicBezTo>
                    <a:cubicBezTo>
                      <a:pt x="11745" y="22122"/>
                      <a:pt x="11610" y="22258"/>
                      <a:pt x="11583" y="22448"/>
                    </a:cubicBezTo>
                    <a:cubicBezTo>
                      <a:pt x="11528" y="22746"/>
                      <a:pt x="11528" y="23017"/>
                      <a:pt x="11528" y="23316"/>
                    </a:cubicBezTo>
                    <a:cubicBezTo>
                      <a:pt x="11501" y="23424"/>
                      <a:pt x="11528" y="23533"/>
                      <a:pt x="11528" y="23668"/>
                    </a:cubicBezTo>
                    <a:cubicBezTo>
                      <a:pt x="11342" y="23738"/>
                      <a:pt x="11156" y="23758"/>
                      <a:pt x="10973" y="23758"/>
                    </a:cubicBezTo>
                    <a:cubicBezTo>
                      <a:pt x="10727" y="23758"/>
                      <a:pt x="10486" y="23723"/>
                      <a:pt x="10254" y="23723"/>
                    </a:cubicBezTo>
                    <a:cubicBezTo>
                      <a:pt x="9820" y="23750"/>
                      <a:pt x="9386" y="23750"/>
                      <a:pt x="9006" y="23750"/>
                    </a:cubicBezTo>
                    <a:cubicBezTo>
                      <a:pt x="8789" y="23533"/>
                      <a:pt x="8870" y="23289"/>
                      <a:pt x="8843" y="23099"/>
                    </a:cubicBezTo>
                    <a:cubicBezTo>
                      <a:pt x="8816" y="22855"/>
                      <a:pt x="8816" y="22610"/>
                      <a:pt x="8789" y="22393"/>
                    </a:cubicBezTo>
                    <a:cubicBezTo>
                      <a:pt x="8735" y="22149"/>
                      <a:pt x="8545" y="22014"/>
                      <a:pt x="8328" y="22014"/>
                    </a:cubicBezTo>
                    <a:cubicBezTo>
                      <a:pt x="8111" y="22041"/>
                      <a:pt x="7975" y="22176"/>
                      <a:pt x="7921" y="22366"/>
                    </a:cubicBezTo>
                    <a:cubicBezTo>
                      <a:pt x="7894" y="22556"/>
                      <a:pt x="7894" y="22746"/>
                      <a:pt x="7894" y="22936"/>
                    </a:cubicBezTo>
                    <a:cubicBezTo>
                      <a:pt x="7867" y="23153"/>
                      <a:pt x="7894" y="23397"/>
                      <a:pt x="7894" y="23668"/>
                    </a:cubicBezTo>
                    <a:cubicBezTo>
                      <a:pt x="7696" y="23723"/>
                      <a:pt x="7497" y="23738"/>
                      <a:pt x="7301" y="23738"/>
                    </a:cubicBezTo>
                    <a:cubicBezTo>
                      <a:pt x="7072" y="23738"/>
                      <a:pt x="6845" y="23718"/>
                      <a:pt x="6624" y="23718"/>
                    </a:cubicBezTo>
                    <a:cubicBezTo>
                      <a:pt x="6567" y="23718"/>
                      <a:pt x="6512" y="23719"/>
                      <a:pt x="6456" y="23723"/>
                    </a:cubicBezTo>
                    <a:cubicBezTo>
                      <a:pt x="6303" y="23732"/>
                      <a:pt x="6146" y="23735"/>
                      <a:pt x="5987" y="23735"/>
                    </a:cubicBezTo>
                    <a:cubicBezTo>
                      <a:pt x="5670" y="23735"/>
                      <a:pt x="5344" y="23723"/>
                      <a:pt x="5019" y="23723"/>
                    </a:cubicBezTo>
                    <a:cubicBezTo>
                      <a:pt x="4829" y="23451"/>
                      <a:pt x="4856" y="23153"/>
                      <a:pt x="4829" y="22855"/>
                    </a:cubicBezTo>
                    <a:cubicBezTo>
                      <a:pt x="4775" y="22583"/>
                      <a:pt x="4720" y="22339"/>
                      <a:pt x="4639" y="22095"/>
                    </a:cubicBezTo>
                    <a:cubicBezTo>
                      <a:pt x="4585" y="21932"/>
                      <a:pt x="4449" y="21824"/>
                      <a:pt x="4259" y="21824"/>
                    </a:cubicBezTo>
                    <a:cubicBezTo>
                      <a:pt x="4069" y="21851"/>
                      <a:pt x="3934" y="21960"/>
                      <a:pt x="3907" y="22149"/>
                    </a:cubicBezTo>
                    <a:cubicBezTo>
                      <a:pt x="3879" y="22421"/>
                      <a:pt x="3825" y="22692"/>
                      <a:pt x="3825" y="22990"/>
                    </a:cubicBezTo>
                    <a:cubicBezTo>
                      <a:pt x="3825" y="23234"/>
                      <a:pt x="3879" y="23478"/>
                      <a:pt x="3907" y="23750"/>
                    </a:cubicBezTo>
                    <a:cubicBezTo>
                      <a:pt x="3570" y="23822"/>
                      <a:pt x="3102" y="23857"/>
                      <a:pt x="2624" y="23857"/>
                    </a:cubicBezTo>
                    <a:cubicBezTo>
                      <a:pt x="2023" y="23857"/>
                      <a:pt x="1409" y="23801"/>
                      <a:pt x="1031" y="23695"/>
                    </a:cubicBezTo>
                    <a:cubicBezTo>
                      <a:pt x="896" y="23099"/>
                      <a:pt x="923" y="19274"/>
                      <a:pt x="1059" y="18433"/>
                    </a:cubicBezTo>
                    <a:cubicBezTo>
                      <a:pt x="1221" y="18361"/>
                      <a:pt x="1384" y="18349"/>
                      <a:pt x="1555" y="18349"/>
                    </a:cubicBezTo>
                    <a:cubicBezTo>
                      <a:pt x="1640" y="18349"/>
                      <a:pt x="1728" y="18352"/>
                      <a:pt x="1818" y="18352"/>
                    </a:cubicBezTo>
                    <a:cubicBezTo>
                      <a:pt x="3662" y="18352"/>
                      <a:pt x="5507" y="18364"/>
                      <a:pt x="7351" y="18364"/>
                    </a:cubicBezTo>
                    <a:cubicBezTo>
                      <a:pt x="8274" y="18364"/>
                      <a:pt x="9196" y="18361"/>
                      <a:pt x="10118" y="18352"/>
                    </a:cubicBezTo>
                    <a:cubicBezTo>
                      <a:pt x="13210" y="18298"/>
                      <a:pt x="16302" y="18189"/>
                      <a:pt x="19367" y="18135"/>
                    </a:cubicBezTo>
                    <a:cubicBezTo>
                      <a:pt x="19789" y="18128"/>
                      <a:pt x="20210" y="18124"/>
                      <a:pt x="20631" y="18124"/>
                    </a:cubicBezTo>
                    <a:close/>
                    <a:moveTo>
                      <a:pt x="20086" y="1"/>
                    </a:moveTo>
                    <a:cubicBezTo>
                      <a:pt x="19778" y="1"/>
                      <a:pt x="19466" y="15"/>
                      <a:pt x="19150" y="43"/>
                    </a:cubicBezTo>
                    <a:cubicBezTo>
                      <a:pt x="17143" y="233"/>
                      <a:pt x="15244" y="667"/>
                      <a:pt x="13400" y="1508"/>
                    </a:cubicBezTo>
                    <a:cubicBezTo>
                      <a:pt x="10742" y="2756"/>
                      <a:pt x="8707" y="4655"/>
                      <a:pt x="7297" y="7258"/>
                    </a:cubicBezTo>
                    <a:cubicBezTo>
                      <a:pt x="6293" y="9157"/>
                      <a:pt x="5805" y="11191"/>
                      <a:pt x="5615" y="13307"/>
                    </a:cubicBezTo>
                    <a:cubicBezTo>
                      <a:pt x="5507" y="14500"/>
                      <a:pt x="5453" y="15721"/>
                      <a:pt x="5371" y="16914"/>
                    </a:cubicBezTo>
                    <a:cubicBezTo>
                      <a:pt x="5371" y="17077"/>
                      <a:pt x="5317" y="17240"/>
                      <a:pt x="5290" y="17430"/>
                    </a:cubicBezTo>
                    <a:lnTo>
                      <a:pt x="4476" y="17430"/>
                    </a:lnTo>
                    <a:cubicBezTo>
                      <a:pt x="3228" y="17430"/>
                      <a:pt x="1981" y="17430"/>
                      <a:pt x="706" y="17457"/>
                    </a:cubicBezTo>
                    <a:cubicBezTo>
                      <a:pt x="245" y="17457"/>
                      <a:pt x="136" y="17565"/>
                      <a:pt x="82" y="18027"/>
                    </a:cubicBezTo>
                    <a:cubicBezTo>
                      <a:pt x="55" y="18406"/>
                      <a:pt x="55" y="18786"/>
                      <a:pt x="55" y="19166"/>
                    </a:cubicBezTo>
                    <a:cubicBezTo>
                      <a:pt x="28" y="20630"/>
                      <a:pt x="1" y="22095"/>
                      <a:pt x="1" y="23560"/>
                    </a:cubicBezTo>
                    <a:cubicBezTo>
                      <a:pt x="1" y="23750"/>
                      <a:pt x="1" y="23940"/>
                      <a:pt x="28" y="24129"/>
                    </a:cubicBezTo>
                    <a:cubicBezTo>
                      <a:pt x="82" y="24455"/>
                      <a:pt x="245" y="24591"/>
                      <a:pt x="543" y="24618"/>
                    </a:cubicBezTo>
                    <a:cubicBezTo>
                      <a:pt x="896" y="24645"/>
                      <a:pt x="1221" y="24645"/>
                      <a:pt x="1547" y="24645"/>
                    </a:cubicBezTo>
                    <a:cubicBezTo>
                      <a:pt x="3355" y="24645"/>
                      <a:pt x="5151" y="24609"/>
                      <a:pt x="6951" y="24609"/>
                    </a:cubicBezTo>
                    <a:cubicBezTo>
                      <a:pt x="7852" y="24609"/>
                      <a:pt x="8753" y="24618"/>
                      <a:pt x="9657" y="24645"/>
                    </a:cubicBezTo>
                    <a:cubicBezTo>
                      <a:pt x="12369" y="24753"/>
                      <a:pt x="15054" y="24862"/>
                      <a:pt x="17767" y="24889"/>
                    </a:cubicBezTo>
                    <a:cubicBezTo>
                      <a:pt x="22161" y="24916"/>
                      <a:pt x="26582" y="24889"/>
                      <a:pt x="30976" y="24943"/>
                    </a:cubicBezTo>
                    <a:cubicBezTo>
                      <a:pt x="33200" y="24943"/>
                      <a:pt x="35397" y="24835"/>
                      <a:pt x="37594" y="24753"/>
                    </a:cubicBezTo>
                    <a:cubicBezTo>
                      <a:pt x="37839" y="24726"/>
                      <a:pt x="38083" y="24753"/>
                      <a:pt x="38327" y="24482"/>
                    </a:cubicBezTo>
                    <a:cubicBezTo>
                      <a:pt x="38327" y="24211"/>
                      <a:pt x="38381" y="23858"/>
                      <a:pt x="38381" y="23506"/>
                    </a:cubicBezTo>
                    <a:cubicBezTo>
                      <a:pt x="38354" y="21987"/>
                      <a:pt x="38354" y="20468"/>
                      <a:pt x="38327" y="18949"/>
                    </a:cubicBezTo>
                    <a:cubicBezTo>
                      <a:pt x="38327" y="18732"/>
                      <a:pt x="38300" y="18515"/>
                      <a:pt x="38273" y="18325"/>
                    </a:cubicBezTo>
                    <a:cubicBezTo>
                      <a:pt x="38164" y="17701"/>
                      <a:pt x="37947" y="17511"/>
                      <a:pt x="37323" y="17511"/>
                    </a:cubicBezTo>
                    <a:lnTo>
                      <a:pt x="35045" y="17511"/>
                    </a:lnTo>
                    <a:cubicBezTo>
                      <a:pt x="34774" y="17511"/>
                      <a:pt x="34529" y="17511"/>
                      <a:pt x="34177" y="17484"/>
                    </a:cubicBezTo>
                    <a:cubicBezTo>
                      <a:pt x="34177" y="17050"/>
                      <a:pt x="34177" y="16697"/>
                      <a:pt x="34177" y="16345"/>
                    </a:cubicBezTo>
                    <a:cubicBezTo>
                      <a:pt x="34123" y="15179"/>
                      <a:pt x="33906" y="14066"/>
                      <a:pt x="33689" y="12954"/>
                    </a:cubicBezTo>
                    <a:cubicBezTo>
                      <a:pt x="33282" y="11164"/>
                      <a:pt x="32739" y="9428"/>
                      <a:pt x="31871" y="7801"/>
                    </a:cubicBezTo>
                    <a:cubicBezTo>
                      <a:pt x="30434" y="5116"/>
                      <a:pt x="28318" y="3081"/>
                      <a:pt x="25687" y="1590"/>
                    </a:cubicBezTo>
                    <a:cubicBezTo>
                      <a:pt x="23946" y="601"/>
                      <a:pt x="22102" y="1"/>
                      <a:pt x="2008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68"/>
              <p:cNvSpPr/>
              <p:nvPr/>
            </p:nvSpPr>
            <p:spPr>
              <a:xfrm>
                <a:off x="428650" y="1000600"/>
                <a:ext cx="911400" cy="145250"/>
              </a:xfrm>
              <a:custGeom>
                <a:avLst/>
                <a:gdLst/>
                <a:ahLst/>
                <a:cxnLst/>
                <a:rect l="l" t="t" r="r" b="b"/>
                <a:pathLst>
                  <a:path w="36456" h="5810" extrusionOk="0">
                    <a:moveTo>
                      <a:pt x="19736" y="0"/>
                    </a:moveTo>
                    <a:cubicBezTo>
                      <a:pt x="19315" y="0"/>
                      <a:pt x="18894" y="4"/>
                      <a:pt x="18472" y="11"/>
                    </a:cubicBezTo>
                    <a:cubicBezTo>
                      <a:pt x="15407" y="65"/>
                      <a:pt x="12315" y="174"/>
                      <a:pt x="9223" y="228"/>
                    </a:cubicBezTo>
                    <a:cubicBezTo>
                      <a:pt x="8301" y="237"/>
                      <a:pt x="7379" y="240"/>
                      <a:pt x="6456" y="240"/>
                    </a:cubicBezTo>
                    <a:cubicBezTo>
                      <a:pt x="4612" y="240"/>
                      <a:pt x="2767" y="228"/>
                      <a:pt x="923" y="228"/>
                    </a:cubicBezTo>
                    <a:cubicBezTo>
                      <a:pt x="833" y="228"/>
                      <a:pt x="745" y="225"/>
                      <a:pt x="660" y="225"/>
                    </a:cubicBezTo>
                    <a:cubicBezTo>
                      <a:pt x="489" y="225"/>
                      <a:pt x="326" y="237"/>
                      <a:pt x="164" y="309"/>
                    </a:cubicBezTo>
                    <a:cubicBezTo>
                      <a:pt x="28" y="1150"/>
                      <a:pt x="1" y="4975"/>
                      <a:pt x="136" y="5571"/>
                    </a:cubicBezTo>
                    <a:cubicBezTo>
                      <a:pt x="514" y="5677"/>
                      <a:pt x="1128" y="5733"/>
                      <a:pt x="1729" y="5733"/>
                    </a:cubicBezTo>
                    <a:cubicBezTo>
                      <a:pt x="2207" y="5733"/>
                      <a:pt x="2675" y="5698"/>
                      <a:pt x="3012" y="5626"/>
                    </a:cubicBezTo>
                    <a:cubicBezTo>
                      <a:pt x="2984" y="5354"/>
                      <a:pt x="2930" y="5110"/>
                      <a:pt x="2930" y="4866"/>
                    </a:cubicBezTo>
                    <a:cubicBezTo>
                      <a:pt x="2930" y="4568"/>
                      <a:pt x="2984" y="4297"/>
                      <a:pt x="3012" y="4025"/>
                    </a:cubicBezTo>
                    <a:cubicBezTo>
                      <a:pt x="3039" y="3836"/>
                      <a:pt x="3174" y="3727"/>
                      <a:pt x="3364" y="3700"/>
                    </a:cubicBezTo>
                    <a:cubicBezTo>
                      <a:pt x="3554" y="3700"/>
                      <a:pt x="3690" y="3808"/>
                      <a:pt x="3744" y="3971"/>
                    </a:cubicBezTo>
                    <a:cubicBezTo>
                      <a:pt x="3825" y="4215"/>
                      <a:pt x="3880" y="4459"/>
                      <a:pt x="3934" y="4731"/>
                    </a:cubicBezTo>
                    <a:cubicBezTo>
                      <a:pt x="3961" y="5029"/>
                      <a:pt x="3934" y="5327"/>
                      <a:pt x="4124" y="5599"/>
                    </a:cubicBezTo>
                    <a:cubicBezTo>
                      <a:pt x="4449" y="5599"/>
                      <a:pt x="4775" y="5611"/>
                      <a:pt x="5092" y="5611"/>
                    </a:cubicBezTo>
                    <a:cubicBezTo>
                      <a:pt x="5251" y="5611"/>
                      <a:pt x="5408" y="5608"/>
                      <a:pt x="5561" y="5599"/>
                    </a:cubicBezTo>
                    <a:cubicBezTo>
                      <a:pt x="5617" y="5595"/>
                      <a:pt x="5672" y="5594"/>
                      <a:pt x="5729" y="5594"/>
                    </a:cubicBezTo>
                    <a:cubicBezTo>
                      <a:pt x="5950" y="5594"/>
                      <a:pt x="6177" y="5614"/>
                      <a:pt x="6406" y="5614"/>
                    </a:cubicBezTo>
                    <a:cubicBezTo>
                      <a:pt x="6602" y="5614"/>
                      <a:pt x="6801" y="5599"/>
                      <a:pt x="6999" y="5544"/>
                    </a:cubicBezTo>
                    <a:cubicBezTo>
                      <a:pt x="6999" y="5273"/>
                      <a:pt x="6972" y="5029"/>
                      <a:pt x="6999" y="4812"/>
                    </a:cubicBezTo>
                    <a:cubicBezTo>
                      <a:pt x="6999" y="4622"/>
                      <a:pt x="6999" y="4432"/>
                      <a:pt x="7026" y="4242"/>
                    </a:cubicBezTo>
                    <a:cubicBezTo>
                      <a:pt x="7080" y="4052"/>
                      <a:pt x="7216" y="3917"/>
                      <a:pt x="7433" y="3890"/>
                    </a:cubicBezTo>
                    <a:cubicBezTo>
                      <a:pt x="7650" y="3890"/>
                      <a:pt x="7840" y="4025"/>
                      <a:pt x="7894" y="4269"/>
                    </a:cubicBezTo>
                    <a:cubicBezTo>
                      <a:pt x="7921" y="4486"/>
                      <a:pt x="7921" y="4731"/>
                      <a:pt x="7948" y="4975"/>
                    </a:cubicBezTo>
                    <a:cubicBezTo>
                      <a:pt x="7975" y="5165"/>
                      <a:pt x="7894" y="5409"/>
                      <a:pt x="8111" y="5626"/>
                    </a:cubicBezTo>
                    <a:cubicBezTo>
                      <a:pt x="8491" y="5626"/>
                      <a:pt x="8925" y="5626"/>
                      <a:pt x="9359" y="5599"/>
                    </a:cubicBezTo>
                    <a:cubicBezTo>
                      <a:pt x="9591" y="5599"/>
                      <a:pt x="9832" y="5634"/>
                      <a:pt x="10078" y="5634"/>
                    </a:cubicBezTo>
                    <a:cubicBezTo>
                      <a:pt x="10261" y="5634"/>
                      <a:pt x="10447" y="5614"/>
                      <a:pt x="10633" y="5544"/>
                    </a:cubicBezTo>
                    <a:cubicBezTo>
                      <a:pt x="10633" y="5409"/>
                      <a:pt x="10606" y="5300"/>
                      <a:pt x="10633" y="5192"/>
                    </a:cubicBezTo>
                    <a:cubicBezTo>
                      <a:pt x="10633" y="4893"/>
                      <a:pt x="10633" y="4622"/>
                      <a:pt x="10688" y="4324"/>
                    </a:cubicBezTo>
                    <a:cubicBezTo>
                      <a:pt x="10715" y="4134"/>
                      <a:pt x="10850" y="3998"/>
                      <a:pt x="11067" y="3998"/>
                    </a:cubicBezTo>
                    <a:cubicBezTo>
                      <a:pt x="11086" y="3996"/>
                      <a:pt x="11104" y="3995"/>
                      <a:pt x="11122" y="3995"/>
                    </a:cubicBezTo>
                    <a:cubicBezTo>
                      <a:pt x="11311" y="3995"/>
                      <a:pt x="11452" y="4123"/>
                      <a:pt x="11501" y="4297"/>
                    </a:cubicBezTo>
                    <a:cubicBezTo>
                      <a:pt x="11556" y="4541"/>
                      <a:pt x="11556" y="4758"/>
                      <a:pt x="11583" y="5002"/>
                    </a:cubicBezTo>
                    <a:cubicBezTo>
                      <a:pt x="11610" y="5219"/>
                      <a:pt x="11637" y="5409"/>
                      <a:pt x="11637" y="5599"/>
                    </a:cubicBezTo>
                    <a:cubicBezTo>
                      <a:pt x="11980" y="5673"/>
                      <a:pt x="12486" y="5715"/>
                      <a:pt x="12963" y="5715"/>
                    </a:cubicBezTo>
                    <a:cubicBezTo>
                      <a:pt x="13354" y="5715"/>
                      <a:pt x="13725" y="5687"/>
                      <a:pt x="13970" y="5626"/>
                    </a:cubicBezTo>
                    <a:cubicBezTo>
                      <a:pt x="13970" y="5490"/>
                      <a:pt x="13997" y="5327"/>
                      <a:pt x="13997" y="5165"/>
                    </a:cubicBezTo>
                    <a:cubicBezTo>
                      <a:pt x="14051" y="4893"/>
                      <a:pt x="14078" y="4595"/>
                      <a:pt x="14159" y="4324"/>
                    </a:cubicBezTo>
                    <a:cubicBezTo>
                      <a:pt x="14209" y="4050"/>
                      <a:pt x="14350" y="3913"/>
                      <a:pt x="14519" y="3913"/>
                    </a:cubicBezTo>
                    <a:cubicBezTo>
                      <a:pt x="14535" y="3913"/>
                      <a:pt x="14551" y="3915"/>
                      <a:pt x="14566" y="3917"/>
                    </a:cubicBezTo>
                    <a:cubicBezTo>
                      <a:pt x="14783" y="3944"/>
                      <a:pt x="14865" y="4134"/>
                      <a:pt x="14892" y="4324"/>
                    </a:cubicBezTo>
                    <a:cubicBezTo>
                      <a:pt x="14946" y="4622"/>
                      <a:pt x="14973" y="4920"/>
                      <a:pt x="15000" y="5246"/>
                    </a:cubicBezTo>
                    <a:cubicBezTo>
                      <a:pt x="15027" y="5382"/>
                      <a:pt x="15055" y="5544"/>
                      <a:pt x="15055" y="5680"/>
                    </a:cubicBezTo>
                    <a:cubicBezTo>
                      <a:pt x="15495" y="5768"/>
                      <a:pt x="15977" y="5809"/>
                      <a:pt x="16416" y="5809"/>
                    </a:cubicBezTo>
                    <a:cubicBezTo>
                      <a:pt x="16922" y="5809"/>
                      <a:pt x="17370" y="5754"/>
                      <a:pt x="17631" y="5653"/>
                    </a:cubicBezTo>
                    <a:cubicBezTo>
                      <a:pt x="17658" y="5436"/>
                      <a:pt x="17713" y="5192"/>
                      <a:pt x="17740" y="4975"/>
                    </a:cubicBezTo>
                    <a:cubicBezTo>
                      <a:pt x="17794" y="4731"/>
                      <a:pt x="17848" y="4514"/>
                      <a:pt x="17930" y="4269"/>
                    </a:cubicBezTo>
                    <a:cubicBezTo>
                      <a:pt x="17984" y="4134"/>
                      <a:pt x="18038" y="3971"/>
                      <a:pt x="18147" y="3836"/>
                    </a:cubicBezTo>
                    <a:cubicBezTo>
                      <a:pt x="18228" y="3754"/>
                      <a:pt x="18391" y="3700"/>
                      <a:pt x="18499" y="3700"/>
                    </a:cubicBezTo>
                    <a:cubicBezTo>
                      <a:pt x="18581" y="3700"/>
                      <a:pt x="18716" y="3836"/>
                      <a:pt x="18716" y="3944"/>
                    </a:cubicBezTo>
                    <a:cubicBezTo>
                      <a:pt x="18771" y="4161"/>
                      <a:pt x="18771" y="4405"/>
                      <a:pt x="18771" y="4622"/>
                    </a:cubicBezTo>
                    <a:cubicBezTo>
                      <a:pt x="18743" y="4975"/>
                      <a:pt x="18662" y="5327"/>
                      <a:pt x="18716" y="5680"/>
                    </a:cubicBezTo>
                    <a:cubicBezTo>
                      <a:pt x="18954" y="5736"/>
                      <a:pt x="19276" y="5765"/>
                      <a:pt x="19612" y="5765"/>
                    </a:cubicBezTo>
                    <a:cubicBezTo>
                      <a:pt x="20083" y="5765"/>
                      <a:pt x="20581" y="5709"/>
                      <a:pt x="20913" y="5599"/>
                    </a:cubicBezTo>
                    <a:cubicBezTo>
                      <a:pt x="20968" y="5327"/>
                      <a:pt x="21022" y="5056"/>
                      <a:pt x="21103" y="4785"/>
                    </a:cubicBezTo>
                    <a:cubicBezTo>
                      <a:pt x="21185" y="4486"/>
                      <a:pt x="21266" y="4188"/>
                      <a:pt x="21402" y="3917"/>
                    </a:cubicBezTo>
                    <a:cubicBezTo>
                      <a:pt x="21456" y="3808"/>
                      <a:pt x="21619" y="3727"/>
                      <a:pt x="21754" y="3727"/>
                    </a:cubicBezTo>
                    <a:cubicBezTo>
                      <a:pt x="21771" y="3724"/>
                      <a:pt x="21787" y="3723"/>
                      <a:pt x="21804" y="3723"/>
                    </a:cubicBezTo>
                    <a:cubicBezTo>
                      <a:pt x="21949" y="3723"/>
                      <a:pt x="22082" y="3828"/>
                      <a:pt x="22107" y="3998"/>
                    </a:cubicBezTo>
                    <a:cubicBezTo>
                      <a:pt x="22134" y="4269"/>
                      <a:pt x="22134" y="4568"/>
                      <a:pt x="22134" y="4839"/>
                    </a:cubicBezTo>
                    <a:cubicBezTo>
                      <a:pt x="22107" y="5110"/>
                      <a:pt x="22080" y="5354"/>
                      <a:pt x="22053" y="5599"/>
                    </a:cubicBezTo>
                    <a:cubicBezTo>
                      <a:pt x="22376" y="5691"/>
                      <a:pt x="22970" y="5740"/>
                      <a:pt x="23583" y="5740"/>
                    </a:cubicBezTo>
                    <a:cubicBezTo>
                      <a:pt x="24049" y="5740"/>
                      <a:pt x="24525" y="5711"/>
                      <a:pt x="24901" y="5653"/>
                    </a:cubicBezTo>
                    <a:cubicBezTo>
                      <a:pt x="24901" y="5300"/>
                      <a:pt x="24901" y="4975"/>
                      <a:pt x="24901" y="4622"/>
                    </a:cubicBezTo>
                    <a:cubicBezTo>
                      <a:pt x="24901" y="4459"/>
                      <a:pt x="24901" y="4297"/>
                      <a:pt x="24928" y="4134"/>
                    </a:cubicBezTo>
                    <a:cubicBezTo>
                      <a:pt x="24955" y="3944"/>
                      <a:pt x="25090" y="3836"/>
                      <a:pt x="25280" y="3836"/>
                    </a:cubicBezTo>
                    <a:cubicBezTo>
                      <a:pt x="25470" y="3836"/>
                      <a:pt x="25633" y="3917"/>
                      <a:pt x="25660" y="4080"/>
                    </a:cubicBezTo>
                    <a:cubicBezTo>
                      <a:pt x="25741" y="4297"/>
                      <a:pt x="25741" y="4514"/>
                      <a:pt x="25796" y="4703"/>
                    </a:cubicBezTo>
                    <a:cubicBezTo>
                      <a:pt x="25850" y="5029"/>
                      <a:pt x="25796" y="5382"/>
                      <a:pt x="25985" y="5707"/>
                    </a:cubicBezTo>
                    <a:lnTo>
                      <a:pt x="28318" y="5707"/>
                    </a:lnTo>
                    <a:cubicBezTo>
                      <a:pt x="28508" y="5273"/>
                      <a:pt x="28562" y="4812"/>
                      <a:pt x="28644" y="4378"/>
                    </a:cubicBezTo>
                    <a:cubicBezTo>
                      <a:pt x="28671" y="4188"/>
                      <a:pt x="28698" y="3998"/>
                      <a:pt x="28779" y="3836"/>
                    </a:cubicBezTo>
                    <a:cubicBezTo>
                      <a:pt x="28861" y="3727"/>
                      <a:pt x="29023" y="3646"/>
                      <a:pt x="29132" y="3646"/>
                    </a:cubicBezTo>
                    <a:cubicBezTo>
                      <a:pt x="29148" y="3643"/>
                      <a:pt x="29164" y="3642"/>
                      <a:pt x="29179" y="3642"/>
                    </a:cubicBezTo>
                    <a:cubicBezTo>
                      <a:pt x="29344" y="3642"/>
                      <a:pt x="29460" y="3770"/>
                      <a:pt x="29484" y="3944"/>
                    </a:cubicBezTo>
                    <a:cubicBezTo>
                      <a:pt x="29512" y="4161"/>
                      <a:pt x="29484" y="4405"/>
                      <a:pt x="29457" y="4622"/>
                    </a:cubicBezTo>
                    <a:cubicBezTo>
                      <a:pt x="29403" y="4975"/>
                      <a:pt x="29376" y="5327"/>
                      <a:pt x="29430" y="5653"/>
                    </a:cubicBezTo>
                    <a:cubicBezTo>
                      <a:pt x="29745" y="5699"/>
                      <a:pt x="30136" y="5720"/>
                      <a:pt x="30535" y="5720"/>
                    </a:cubicBezTo>
                    <a:cubicBezTo>
                      <a:pt x="31304" y="5720"/>
                      <a:pt x="32102" y="5642"/>
                      <a:pt x="32441" y="5517"/>
                    </a:cubicBezTo>
                    <a:cubicBezTo>
                      <a:pt x="32495" y="5137"/>
                      <a:pt x="32549" y="4758"/>
                      <a:pt x="32631" y="4405"/>
                    </a:cubicBezTo>
                    <a:cubicBezTo>
                      <a:pt x="32685" y="4134"/>
                      <a:pt x="32766" y="3890"/>
                      <a:pt x="32875" y="3646"/>
                    </a:cubicBezTo>
                    <a:cubicBezTo>
                      <a:pt x="32940" y="3495"/>
                      <a:pt x="33056" y="3412"/>
                      <a:pt x="33210" y="3412"/>
                    </a:cubicBezTo>
                    <a:cubicBezTo>
                      <a:pt x="33250" y="3412"/>
                      <a:pt x="33292" y="3418"/>
                      <a:pt x="33336" y="3429"/>
                    </a:cubicBezTo>
                    <a:cubicBezTo>
                      <a:pt x="33553" y="3483"/>
                      <a:pt x="33662" y="3619"/>
                      <a:pt x="33662" y="3836"/>
                    </a:cubicBezTo>
                    <a:cubicBezTo>
                      <a:pt x="33662" y="4080"/>
                      <a:pt x="33607" y="4297"/>
                      <a:pt x="33580" y="4541"/>
                    </a:cubicBezTo>
                    <a:cubicBezTo>
                      <a:pt x="33526" y="4893"/>
                      <a:pt x="33417" y="5219"/>
                      <a:pt x="33499" y="5571"/>
                    </a:cubicBezTo>
                    <a:cubicBezTo>
                      <a:pt x="33672" y="5581"/>
                      <a:pt x="33861" y="5586"/>
                      <a:pt x="34058" y="5586"/>
                    </a:cubicBezTo>
                    <a:cubicBezTo>
                      <a:pt x="34971" y="5586"/>
                      <a:pt x="36049" y="5488"/>
                      <a:pt x="36428" y="5354"/>
                    </a:cubicBezTo>
                    <a:cubicBezTo>
                      <a:pt x="36455" y="5273"/>
                      <a:pt x="36455" y="5165"/>
                      <a:pt x="36455" y="5083"/>
                    </a:cubicBezTo>
                    <a:cubicBezTo>
                      <a:pt x="36455" y="3646"/>
                      <a:pt x="36455" y="2235"/>
                      <a:pt x="36455" y="825"/>
                    </a:cubicBezTo>
                    <a:cubicBezTo>
                      <a:pt x="36455" y="689"/>
                      <a:pt x="36401" y="554"/>
                      <a:pt x="36347" y="418"/>
                    </a:cubicBezTo>
                    <a:cubicBezTo>
                      <a:pt x="36211" y="391"/>
                      <a:pt x="36103" y="391"/>
                      <a:pt x="35967" y="391"/>
                    </a:cubicBezTo>
                    <a:cubicBezTo>
                      <a:pt x="34014" y="337"/>
                      <a:pt x="32034" y="337"/>
                      <a:pt x="30081" y="282"/>
                    </a:cubicBezTo>
                    <a:cubicBezTo>
                      <a:pt x="27776" y="201"/>
                      <a:pt x="25470" y="120"/>
                      <a:pt x="23165" y="65"/>
                    </a:cubicBezTo>
                    <a:cubicBezTo>
                      <a:pt x="22033" y="26"/>
                      <a:pt x="20886" y="0"/>
                      <a:pt x="19736"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68"/>
              <p:cNvSpPr/>
              <p:nvPr/>
            </p:nvSpPr>
            <p:spPr>
              <a:xfrm>
                <a:off x="563600" y="572675"/>
                <a:ext cx="676075" cy="411400"/>
              </a:xfrm>
              <a:custGeom>
                <a:avLst/>
                <a:gdLst/>
                <a:ahLst/>
                <a:cxnLst/>
                <a:rect l="l" t="t" r="r" b="b"/>
                <a:pathLst>
                  <a:path w="27043" h="16456" extrusionOk="0">
                    <a:moveTo>
                      <a:pt x="12295" y="1"/>
                    </a:moveTo>
                    <a:cubicBezTo>
                      <a:pt x="12254" y="1"/>
                      <a:pt x="12215" y="4"/>
                      <a:pt x="12179" y="13"/>
                    </a:cubicBezTo>
                    <a:cubicBezTo>
                      <a:pt x="10877" y="203"/>
                      <a:pt x="9602" y="474"/>
                      <a:pt x="8409" y="935"/>
                    </a:cubicBezTo>
                    <a:cubicBezTo>
                      <a:pt x="8300" y="989"/>
                      <a:pt x="8246" y="1044"/>
                      <a:pt x="8165" y="1125"/>
                    </a:cubicBezTo>
                    <a:cubicBezTo>
                      <a:pt x="8192" y="1261"/>
                      <a:pt x="8246" y="1369"/>
                      <a:pt x="8273" y="1478"/>
                    </a:cubicBezTo>
                    <a:cubicBezTo>
                      <a:pt x="8300" y="1722"/>
                      <a:pt x="8355" y="1939"/>
                      <a:pt x="8355" y="2183"/>
                    </a:cubicBezTo>
                    <a:cubicBezTo>
                      <a:pt x="8355" y="2334"/>
                      <a:pt x="8223" y="2433"/>
                      <a:pt x="8088" y="2433"/>
                    </a:cubicBezTo>
                    <a:cubicBezTo>
                      <a:pt x="8029" y="2433"/>
                      <a:pt x="7970" y="2414"/>
                      <a:pt x="7921" y="2373"/>
                    </a:cubicBezTo>
                    <a:cubicBezTo>
                      <a:pt x="7812" y="2291"/>
                      <a:pt x="7704" y="2183"/>
                      <a:pt x="7622" y="2074"/>
                    </a:cubicBezTo>
                    <a:cubicBezTo>
                      <a:pt x="7487" y="1884"/>
                      <a:pt x="7378" y="1667"/>
                      <a:pt x="7270" y="1478"/>
                    </a:cubicBezTo>
                    <a:cubicBezTo>
                      <a:pt x="6266" y="1857"/>
                      <a:pt x="4937" y="2752"/>
                      <a:pt x="4367" y="3431"/>
                    </a:cubicBezTo>
                    <a:cubicBezTo>
                      <a:pt x="4503" y="3566"/>
                      <a:pt x="4639" y="3702"/>
                      <a:pt x="4747" y="3837"/>
                    </a:cubicBezTo>
                    <a:cubicBezTo>
                      <a:pt x="4829" y="3946"/>
                      <a:pt x="4910" y="4082"/>
                      <a:pt x="4964" y="4217"/>
                    </a:cubicBezTo>
                    <a:cubicBezTo>
                      <a:pt x="5041" y="4396"/>
                      <a:pt x="4925" y="4599"/>
                      <a:pt x="4729" y="4599"/>
                    </a:cubicBezTo>
                    <a:cubicBezTo>
                      <a:pt x="4718" y="4599"/>
                      <a:pt x="4705" y="4598"/>
                      <a:pt x="4693" y="4597"/>
                    </a:cubicBezTo>
                    <a:cubicBezTo>
                      <a:pt x="4476" y="4543"/>
                      <a:pt x="4286" y="4488"/>
                      <a:pt x="4096" y="4380"/>
                    </a:cubicBezTo>
                    <a:cubicBezTo>
                      <a:pt x="3933" y="4326"/>
                      <a:pt x="3771" y="4217"/>
                      <a:pt x="3635" y="4136"/>
                    </a:cubicBezTo>
                    <a:cubicBezTo>
                      <a:pt x="2794" y="4949"/>
                      <a:pt x="2062" y="6062"/>
                      <a:pt x="1899" y="6713"/>
                    </a:cubicBezTo>
                    <a:cubicBezTo>
                      <a:pt x="2143" y="6821"/>
                      <a:pt x="2414" y="6930"/>
                      <a:pt x="2659" y="7065"/>
                    </a:cubicBezTo>
                    <a:cubicBezTo>
                      <a:pt x="2848" y="7174"/>
                      <a:pt x="2930" y="7418"/>
                      <a:pt x="2848" y="7553"/>
                    </a:cubicBezTo>
                    <a:cubicBezTo>
                      <a:pt x="2754" y="7719"/>
                      <a:pt x="2617" y="7803"/>
                      <a:pt x="2457" y="7803"/>
                    </a:cubicBezTo>
                    <a:cubicBezTo>
                      <a:pt x="2434" y="7803"/>
                      <a:pt x="2411" y="7801"/>
                      <a:pt x="2387" y="7797"/>
                    </a:cubicBezTo>
                    <a:cubicBezTo>
                      <a:pt x="2252" y="7797"/>
                      <a:pt x="2143" y="7770"/>
                      <a:pt x="2035" y="7743"/>
                    </a:cubicBezTo>
                    <a:cubicBezTo>
                      <a:pt x="1818" y="7689"/>
                      <a:pt x="1628" y="7662"/>
                      <a:pt x="1438" y="7608"/>
                    </a:cubicBezTo>
                    <a:cubicBezTo>
                      <a:pt x="1031" y="8231"/>
                      <a:pt x="841" y="8801"/>
                      <a:pt x="814" y="9452"/>
                    </a:cubicBezTo>
                    <a:cubicBezTo>
                      <a:pt x="923" y="9479"/>
                      <a:pt x="1031" y="9479"/>
                      <a:pt x="1140" y="9533"/>
                    </a:cubicBezTo>
                    <a:cubicBezTo>
                      <a:pt x="1330" y="9588"/>
                      <a:pt x="1519" y="9615"/>
                      <a:pt x="1682" y="9696"/>
                    </a:cubicBezTo>
                    <a:cubicBezTo>
                      <a:pt x="1845" y="9778"/>
                      <a:pt x="1926" y="9913"/>
                      <a:pt x="1899" y="10103"/>
                    </a:cubicBezTo>
                    <a:cubicBezTo>
                      <a:pt x="1845" y="10266"/>
                      <a:pt x="1736" y="10401"/>
                      <a:pt x="1547" y="10428"/>
                    </a:cubicBezTo>
                    <a:cubicBezTo>
                      <a:pt x="1411" y="10428"/>
                      <a:pt x="1275" y="10401"/>
                      <a:pt x="1140" y="10401"/>
                    </a:cubicBezTo>
                    <a:cubicBezTo>
                      <a:pt x="1031" y="10401"/>
                      <a:pt x="923" y="10381"/>
                      <a:pt x="818" y="10381"/>
                    </a:cubicBezTo>
                    <a:cubicBezTo>
                      <a:pt x="712" y="10381"/>
                      <a:pt x="611" y="10401"/>
                      <a:pt x="516" y="10483"/>
                    </a:cubicBezTo>
                    <a:cubicBezTo>
                      <a:pt x="245" y="11405"/>
                      <a:pt x="163" y="12273"/>
                      <a:pt x="299" y="12842"/>
                    </a:cubicBezTo>
                    <a:cubicBezTo>
                      <a:pt x="733" y="13032"/>
                      <a:pt x="1302" y="12897"/>
                      <a:pt x="1601" y="13439"/>
                    </a:cubicBezTo>
                    <a:cubicBezTo>
                      <a:pt x="1446" y="13714"/>
                      <a:pt x="1233" y="13778"/>
                      <a:pt x="1004" y="13778"/>
                    </a:cubicBezTo>
                    <a:cubicBezTo>
                      <a:pt x="801" y="13778"/>
                      <a:pt x="585" y="13727"/>
                      <a:pt x="385" y="13727"/>
                    </a:cubicBezTo>
                    <a:cubicBezTo>
                      <a:pt x="298" y="13727"/>
                      <a:pt x="214" y="13737"/>
                      <a:pt x="136" y="13765"/>
                    </a:cubicBezTo>
                    <a:cubicBezTo>
                      <a:pt x="0" y="14741"/>
                      <a:pt x="28" y="15962"/>
                      <a:pt x="163" y="16396"/>
                    </a:cubicBezTo>
                    <a:cubicBezTo>
                      <a:pt x="516" y="16433"/>
                      <a:pt x="1289" y="16454"/>
                      <a:pt x="2073" y="16454"/>
                    </a:cubicBezTo>
                    <a:cubicBezTo>
                      <a:pt x="2979" y="16454"/>
                      <a:pt x="3899" y="16427"/>
                      <a:pt x="4205" y="16369"/>
                    </a:cubicBezTo>
                    <a:cubicBezTo>
                      <a:pt x="4205" y="16260"/>
                      <a:pt x="4232" y="16179"/>
                      <a:pt x="4205" y="16097"/>
                    </a:cubicBezTo>
                    <a:cubicBezTo>
                      <a:pt x="3961" y="14904"/>
                      <a:pt x="3961" y="13738"/>
                      <a:pt x="4015" y="12544"/>
                    </a:cubicBezTo>
                    <a:cubicBezTo>
                      <a:pt x="4096" y="11188"/>
                      <a:pt x="4422" y="9886"/>
                      <a:pt x="5181" y="8720"/>
                    </a:cubicBezTo>
                    <a:cubicBezTo>
                      <a:pt x="6890" y="6089"/>
                      <a:pt x="9385" y="4841"/>
                      <a:pt x="12423" y="4488"/>
                    </a:cubicBezTo>
                    <a:cubicBezTo>
                      <a:pt x="12593" y="4470"/>
                      <a:pt x="12761" y="4461"/>
                      <a:pt x="12929" y="4461"/>
                    </a:cubicBezTo>
                    <a:cubicBezTo>
                      <a:pt x="13729" y="4461"/>
                      <a:pt x="14514" y="4648"/>
                      <a:pt x="15298" y="4760"/>
                    </a:cubicBezTo>
                    <a:cubicBezTo>
                      <a:pt x="15868" y="4841"/>
                      <a:pt x="16410" y="5004"/>
                      <a:pt x="16926" y="5275"/>
                    </a:cubicBezTo>
                    <a:cubicBezTo>
                      <a:pt x="18472" y="6089"/>
                      <a:pt x="19720" y="7201"/>
                      <a:pt x="20587" y="8747"/>
                    </a:cubicBezTo>
                    <a:cubicBezTo>
                      <a:pt x="21320" y="9994"/>
                      <a:pt x="21889" y="11324"/>
                      <a:pt x="22323" y="12707"/>
                    </a:cubicBezTo>
                    <a:cubicBezTo>
                      <a:pt x="22649" y="13710"/>
                      <a:pt x="22920" y="14714"/>
                      <a:pt x="22866" y="15772"/>
                    </a:cubicBezTo>
                    <a:cubicBezTo>
                      <a:pt x="22866" y="15962"/>
                      <a:pt x="22893" y="16124"/>
                      <a:pt x="22920" y="16314"/>
                    </a:cubicBezTo>
                    <a:cubicBezTo>
                      <a:pt x="23274" y="16407"/>
                      <a:pt x="24311" y="16455"/>
                      <a:pt x="25249" y="16455"/>
                    </a:cubicBezTo>
                    <a:cubicBezTo>
                      <a:pt x="25964" y="16455"/>
                      <a:pt x="26622" y="16427"/>
                      <a:pt x="26880" y="16369"/>
                    </a:cubicBezTo>
                    <a:cubicBezTo>
                      <a:pt x="27043" y="15663"/>
                      <a:pt x="26934" y="14361"/>
                      <a:pt x="26636" y="13656"/>
                    </a:cubicBezTo>
                    <a:cubicBezTo>
                      <a:pt x="26392" y="13656"/>
                      <a:pt x="26121" y="13656"/>
                      <a:pt x="25877" y="13629"/>
                    </a:cubicBezTo>
                    <a:cubicBezTo>
                      <a:pt x="25795" y="13602"/>
                      <a:pt x="25687" y="13493"/>
                      <a:pt x="25633" y="13412"/>
                    </a:cubicBezTo>
                    <a:cubicBezTo>
                      <a:pt x="25605" y="13358"/>
                      <a:pt x="25660" y="13222"/>
                      <a:pt x="25741" y="13168"/>
                    </a:cubicBezTo>
                    <a:cubicBezTo>
                      <a:pt x="25985" y="12978"/>
                      <a:pt x="26229" y="12815"/>
                      <a:pt x="26473" y="12653"/>
                    </a:cubicBezTo>
                    <a:cubicBezTo>
                      <a:pt x="26446" y="11839"/>
                      <a:pt x="26094" y="10537"/>
                      <a:pt x="25741" y="9994"/>
                    </a:cubicBezTo>
                    <a:cubicBezTo>
                      <a:pt x="25524" y="10022"/>
                      <a:pt x="25307" y="10103"/>
                      <a:pt x="25063" y="10103"/>
                    </a:cubicBezTo>
                    <a:cubicBezTo>
                      <a:pt x="24954" y="10103"/>
                      <a:pt x="24765" y="9994"/>
                      <a:pt x="24737" y="9913"/>
                    </a:cubicBezTo>
                    <a:cubicBezTo>
                      <a:pt x="24683" y="9805"/>
                      <a:pt x="24710" y="9615"/>
                      <a:pt x="24792" y="9533"/>
                    </a:cubicBezTo>
                    <a:cubicBezTo>
                      <a:pt x="24982" y="9316"/>
                      <a:pt x="25226" y="9154"/>
                      <a:pt x="25470" y="8964"/>
                    </a:cubicBezTo>
                    <a:cubicBezTo>
                      <a:pt x="25117" y="7879"/>
                      <a:pt x="24575" y="6902"/>
                      <a:pt x="23897" y="5953"/>
                    </a:cubicBezTo>
                    <a:cubicBezTo>
                      <a:pt x="23625" y="6170"/>
                      <a:pt x="23435" y="6360"/>
                      <a:pt x="23218" y="6523"/>
                    </a:cubicBezTo>
                    <a:cubicBezTo>
                      <a:pt x="23035" y="6660"/>
                      <a:pt x="22869" y="6729"/>
                      <a:pt x="22730" y="6729"/>
                    </a:cubicBezTo>
                    <a:cubicBezTo>
                      <a:pt x="22622" y="6729"/>
                      <a:pt x="22530" y="6687"/>
                      <a:pt x="22459" y="6604"/>
                    </a:cubicBezTo>
                    <a:cubicBezTo>
                      <a:pt x="22323" y="6414"/>
                      <a:pt x="22351" y="6197"/>
                      <a:pt x="22595" y="5899"/>
                    </a:cubicBezTo>
                    <a:cubicBezTo>
                      <a:pt x="22839" y="5655"/>
                      <a:pt x="23056" y="5438"/>
                      <a:pt x="23300" y="5221"/>
                    </a:cubicBezTo>
                    <a:cubicBezTo>
                      <a:pt x="22839" y="4515"/>
                      <a:pt x="22269" y="3892"/>
                      <a:pt x="21727" y="3566"/>
                    </a:cubicBezTo>
                    <a:cubicBezTo>
                      <a:pt x="21537" y="3756"/>
                      <a:pt x="21374" y="3946"/>
                      <a:pt x="21184" y="4136"/>
                    </a:cubicBezTo>
                    <a:cubicBezTo>
                      <a:pt x="21095" y="4225"/>
                      <a:pt x="20997" y="4266"/>
                      <a:pt x="20900" y="4266"/>
                    </a:cubicBezTo>
                    <a:cubicBezTo>
                      <a:pt x="20821" y="4266"/>
                      <a:pt x="20742" y="4239"/>
                      <a:pt x="20669" y="4190"/>
                    </a:cubicBezTo>
                    <a:cubicBezTo>
                      <a:pt x="20506" y="4054"/>
                      <a:pt x="20479" y="3865"/>
                      <a:pt x="20533" y="3675"/>
                    </a:cubicBezTo>
                    <a:cubicBezTo>
                      <a:pt x="20587" y="3539"/>
                      <a:pt x="20669" y="3431"/>
                      <a:pt x="20750" y="3295"/>
                    </a:cubicBezTo>
                    <a:cubicBezTo>
                      <a:pt x="20832" y="3159"/>
                      <a:pt x="20913" y="3024"/>
                      <a:pt x="20967" y="2888"/>
                    </a:cubicBezTo>
                    <a:cubicBezTo>
                      <a:pt x="20343" y="2237"/>
                      <a:pt x="19204" y="1505"/>
                      <a:pt x="18336" y="1152"/>
                    </a:cubicBezTo>
                    <a:cubicBezTo>
                      <a:pt x="18228" y="1288"/>
                      <a:pt x="18119" y="1396"/>
                      <a:pt x="18038" y="1532"/>
                    </a:cubicBezTo>
                    <a:cubicBezTo>
                      <a:pt x="17956" y="1667"/>
                      <a:pt x="17902" y="1830"/>
                      <a:pt x="17794" y="1966"/>
                    </a:cubicBezTo>
                    <a:cubicBezTo>
                      <a:pt x="17663" y="2162"/>
                      <a:pt x="17515" y="2253"/>
                      <a:pt x="17363" y="2253"/>
                    </a:cubicBezTo>
                    <a:cubicBezTo>
                      <a:pt x="17326" y="2253"/>
                      <a:pt x="17288" y="2248"/>
                      <a:pt x="17251" y="2237"/>
                    </a:cubicBezTo>
                    <a:cubicBezTo>
                      <a:pt x="17089" y="2156"/>
                      <a:pt x="17007" y="1966"/>
                      <a:pt x="17089" y="1667"/>
                    </a:cubicBezTo>
                    <a:cubicBezTo>
                      <a:pt x="17143" y="1505"/>
                      <a:pt x="17224" y="1369"/>
                      <a:pt x="17278" y="1206"/>
                    </a:cubicBezTo>
                    <a:cubicBezTo>
                      <a:pt x="17305" y="1044"/>
                      <a:pt x="17333" y="908"/>
                      <a:pt x="17360" y="745"/>
                    </a:cubicBezTo>
                    <a:cubicBezTo>
                      <a:pt x="16539" y="292"/>
                      <a:pt x="15288" y="10"/>
                      <a:pt x="14374" y="10"/>
                    </a:cubicBezTo>
                    <a:cubicBezTo>
                      <a:pt x="14141" y="10"/>
                      <a:pt x="13929" y="29"/>
                      <a:pt x="13752" y="67"/>
                    </a:cubicBezTo>
                    <a:cubicBezTo>
                      <a:pt x="13752" y="311"/>
                      <a:pt x="13725" y="583"/>
                      <a:pt x="13725" y="827"/>
                    </a:cubicBezTo>
                    <a:cubicBezTo>
                      <a:pt x="13698" y="1017"/>
                      <a:pt x="13644" y="1234"/>
                      <a:pt x="13427" y="1261"/>
                    </a:cubicBezTo>
                    <a:cubicBezTo>
                      <a:pt x="13398" y="1268"/>
                      <a:pt x="13370" y="1271"/>
                      <a:pt x="13344" y="1271"/>
                    </a:cubicBezTo>
                    <a:cubicBezTo>
                      <a:pt x="13174" y="1271"/>
                      <a:pt x="13063" y="1130"/>
                      <a:pt x="12993" y="989"/>
                    </a:cubicBezTo>
                    <a:cubicBezTo>
                      <a:pt x="12911" y="827"/>
                      <a:pt x="12884" y="664"/>
                      <a:pt x="12830" y="501"/>
                    </a:cubicBezTo>
                    <a:cubicBezTo>
                      <a:pt x="12776" y="366"/>
                      <a:pt x="12722" y="203"/>
                      <a:pt x="12694" y="67"/>
                    </a:cubicBezTo>
                    <a:cubicBezTo>
                      <a:pt x="12613" y="40"/>
                      <a:pt x="12586" y="13"/>
                      <a:pt x="12532" y="13"/>
                    </a:cubicBezTo>
                    <a:cubicBezTo>
                      <a:pt x="12459" y="13"/>
                      <a:pt x="12375" y="1"/>
                      <a:pt x="1229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80" name="Google Shape;1880;p68"/>
          <p:cNvGrpSpPr/>
          <p:nvPr/>
        </p:nvGrpSpPr>
        <p:grpSpPr>
          <a:xfrm>
            <a:off x="7645450" y="1981300"/>
            <a:ext cx="847650" cy="781650"/>
            <a:chOff x="3465750" y="2047000"/>
            <a:chExt cx="847650" cy="781650"/>
          </a:xfrm>
        </p:grpSpPr>
        <p:sp>
          <p:nvSpPr>
            <p:cNvPr id="1881" name="Google Shape;1881;p68"/>
            <p:cNvSpPr/>
            <p:nvPr/>
          </p:nvSpPr>
          <p:spPr>
            <a:xfrm>
              <a:off x="3482050" y="2047175"/>
              <a:ext cx="831350" cy="781325"/>
            </a:xfrm>
            <a:custGeom>
              <a:avLst/>
              <a:gdLst/>
              <a:ahLst/>
              <a:cxnLst/>
              <a:rect l="l" t="t" r="r" b="b"/>
              <a:pathLst>
                <a:path w="33254" h="31253" extrusionOk="0">
                  <a:moveTo>
                    <a:pt x="12419" y="783"/>
                  </a:moveTo>
                  <a:cubicBezTo>
                    <a:pt x="12799" y="783"/>
                    <a:pt x="13106" y="1008"/>
                    <a:pt x="13209" y="1420"/>
                  </a:cubicBezTo>
                  <a:cubicBezTo>
                    <a:pt x="13291" y="1692"/>
                    <a:pt x="13291" y="1990"/>
                    <a:pt x="13291" y="2261"/>
                  </a:cubicBezTo>
                  <a:cubicBezTo>
                    <a:pt x="13291" y="2478"/>
                    <a:pt x="13264" y="2695"/>
                    <a:pt x="13237" y="2912"/>
                  </a:cubicBezTo>
                  <a:cubicBezTo>
                    <a:pt x="13209" y="3048"/>
                    <a:pt x="13182" y="3183"/>
                    <a:pt x="13155" y="3373"/>
                  </a:cubicBezTo>
                  <a:cubicBezTo>
                    <a:pt x="12667" y="3265"/>
                    <a:pt x="12260" y="3156"/>
                    <a:pt x="11853" y="3048"/>
                  </a:cubicBezTo>
                  <a:cubicBezTo>
                    <a:pt x="11473" y="2939"/>
                    <a:pt x="11067" y="3021"/>
                    <a:pt x="10633" y="2777"/>
                  </a:cubicBezTo>
                  <a:cubicBezTo>
                    <a:pt x="10850" y="2126"/>
                    <a:pt x="11121" y="1556"/>
                    <a:pt x="11636" y="1095"/>
                  </a:cubicBezTo>
                  <a:cubicBezTo>
                    <a:pt x="11745" y="986"/>
                    <a:pt x="11907" y="905"/>
                    <a:pt x="12043" y="851"/>
                  </a:cubicBezTo>
                  <a:cubicBezTo>
                    <a:pt x="12173" y="805"/>
                    <a:pt x="12299" y="783"/>
                    <a:pt x="12419" y="783"/>
                  </a:cubicBezTo>
                  <a:close/>
                  <a:moveTo>
                    <a:pt x="8211" y="1536"/>
                  </a:moveTo>
                  <a:cubicBezTo>
                    <a:pt x="8514" y="1536"/>
                    <a:pt x="8806" y="1663"/>
                    <a:pt x="9032" y="1909"/>
                  </a:cubicBezTo>
                  <a:cubicBezTo>
                    <a:pt x="9249" y="2207"/>
                    <a:pt x="9439" y="2532"/>
                    <a:pt x="9683" y="2912"/>
                  </a:cubicBezTo>
                  <a:cubicBezTo>
                    <a:pt x="9141" y="3048"/>
                    <a:pt x="8653" y="3156"/>
                    <a:pt x="8219" y="3319"/>
                  </a:cubicBezTo>
                  <a:cubicBezTo>
                    <a:pt x="7785" y="3455"/>
                    <a:pt x="7351" y="3672"/>
                    <a:pt x="6890" y="3889"/>
                  </a:cubicBezTo>
                  <a:cubicBezTo>
                    <a:pt x="6781" y="3265"/>
                    <a:pt x="6862" y="2722"/>
                    <a:pt x="7134" y="2234"/>
                  </a:cubicBezTo>
                  <a:cubicBezTo>
                    <a:pt x="7296" y="1963"/>
                    <a:pt x="7513" y="1746"/>
                    <a:pt x="7812" y="1610"/>
                  </a:cubicBezTo>
                  <a:cubicBezTo>
                    <a:pt x="7944" y="1561"/>
                    <a:pt x="8079" y="1536"/>
                    <a:pt x="8211" y="1536"/>
                  </a:cubicBezTo>
                  <a:close/>
                  <a:moveTo>
                    <a:pt x="5208" y="3509"/>
                  </a:moveTo>
                  <a:lnTo>
                    <a:pt x="5208" y="3509"/>
                  </a:lnTo>
                  <a:cubicBezTo>
                    <a:pt x="5669" y="3699"/>
                    <a:pt x="5750" y="3780"/>
                    <a:pt x="6184" y="4431"/>
                  </a:cubicBezTo>
                  <a:cubicBezTo>
                    <a:pt x="5967" y="4594"/>
                    <a:pt x="5777" y="4784"/>
                    <a:pt x="5506" y="5001"/>
                  </a:cubicBezTo>
                  <a:cubicBezTo>
                    <a:pt x="5262" y="4485"/>
                    <a:pt x="5018" y="4051"/>
                    <a:pt x="5208" y="3509"/>
                  </a:cubicBezTo>
                  <a:close/>
                  <a:moveTo>
                    <a:pt x="15795" y="2959"/>
                  </a:moveTo>
                  <a:cubicBezTo>
                    <a:pt x="16170" y="2959"/>
                    <a:pt x="16447" y="3199"/>
                    <a:pt x="16546" y="3617"/>
                  </a:cubicBezTo>
                  <a:cubicBezTo>
                    <a:pt x="16627" y="3889"/>
                    <a:pt x="16600" y="4160"/>
                    <a:pt x="16600" y="4458"/>
                  </a:cubicBezTo>
                  <a:cubicBezTo>
                    <a:pt x="16600" y="4621"/>
                    <a:pt x="16546" y="4784"/>
                    <a:pt x="16491" y="4919"/>
                  </a:cubicBezTo>
                  <a:cubicBezTo>
                    <a:pt x="16437" y="5109"/>
                    <a:pt x="16383" y="5299"/>
                    <a:pt x="16302" y="5516"/>
                  </a:cubicBezTo>
                  <a:cubicBezTo>
                    <a:pt x="15569" y="4919"/>
                    <a:pt x="14891" y="4377"/>
                    <a:pt x="14186" y="3807"/>
                  </a:cubicBezTo>
                  <a:cubicBezTo>
                    <a:pt x="14566" y="3346"/>
                    <a:pt x="15054" y="3021"/>
                    <a:pt x="15678" y="2966"/>
                  </a:cubicBezTo>
                  <a:cubicBezTo>
                    <a:pt x="15718" y="2961"/>
                    <a:pt x="15757" y="2959"/>
                    <a:pt x="15795" y="2959"/>
                  </a:cubicBezTo>
                  <a:close/>
                  <a:moveTo>
                    <a:pt x="3639" y="5118"/>
                  </a:moveTo>
                  <a:cubicBezTo>
                    <a:pt x="3697" y="5118"/>
                    <a:pt x="3759" y="5124"/>
                    <a:pt x="3825" y="5136"/>
                  </a:cubicBezTo>
                  <a:cubicBezTo>
                    <a:pt x="3933" y="5163"/>
                    <a:pt x="4042" y="5218"/>
                    <a:pt x="4150" y="5272"/>
                  </a:cubicBezTo>
                  <a:cubicBezTo>
                    <a:pt x="4367" y="5380"/>
                    <a:pt x="4557" y="5489"/>
                    <a:pt x="4855" y="5652"/>
                  </a:cubicBezTo>
                  <a:cubicBezTo>
                    <a:pt x="4476" y="6194"/>
                    <a:pt x="4150" y="6628"/>
                    <a:pt x="3770" y="7116"/>
                  </a:cubicBezTo>
                  <a:cubicBezTo>
                    <a:pt x="3336" y="6709"/>
                    <a:pt x="3092" y="6248"/>
                    <a:pt x="3119" y="5679"/>
                  </a:cubicBezTo>
                  <a:cubicBezTo>
                    <a:pt x="3119" y="5310"/>
                    <a:pt x="3315" y="5118"/>
                    <a:pt x="3639" y="5118"/>
                  </a:cubicBezTo>
                  <a:close/>
                  <a:moveTo>
                    <a:pt x="18553" y="5733"/>
                  </a:moveTo>
                  <a:cubicBezTo>
                    <a:pt x="19258" y="5760"/>
                    <a:pt x="19611" y="6221"/>
                    <a:pt x="19475" y="6926"/>
                  </a:cubicBezTo>
                  <a:cubicBezTo>
                    <a:pt x="19448" y="7089"/>
                    <a:pt x="19367" y="7252"/>
                    <a:pt x="19312" y="7388"/>
                  </a:cubicBezTo>
                  <a:cubicBezTo>
                    <a:pt x="19041" y="7903"/>
                    <a:pt x="18688" y="8337"/>
                    <a:pt x="18254" y="8852"/>
                  </a:cubicBezTo>
                  <a:cubicBezTo>
                    <a:pt x="17793" y="8011"/>
                    <a:pt x="17359" y="7252"/>
                    <a:pt x="16925" y="6465"/>
                  </a:cubicBezTo>
                  <a:cubicBezTo>
                    <a:pt x="17359" y="5977"/>
                    <a:pt x="17902" y="5733"/>
                    <a:pt x="18553" y="5733"/>
                  </a:cubicBezTo>
                  <a:close/>
                  <a:moveTo>
                    <a:pt x="2768" y="8162"/>
                  </a:moveTo>
                  <a:cubicBezTo>
                    <a:pt x="2893" y="8162"/>
                    <a:pt x="3020" y="8174"/>
                    <a:pt x="3146" y="8201"/>
                  </a:cubicBezTo>
                  <a:cubicBezTo>
                    <a:pt x="2902" y="8934"/>
                    <a:pt x="2685" y="9612"/>
                    <a:pt x="2468" y="10290"/>
                  </a:cubicBezTo>
                  <a:cubicBezTo>
                    <a:pt x="1926" y="9964"/>
                    <a:pt x="1600" y="9476"/>
                    <a:pt x="1573" y="8961"/>
                  </a:cubicBezTo>
                  <a:cubicBezTo>
                    <a:pt x="1546" y="8581"/>
                    <a:pt x="1655" y="8391"/>
                    <a:pt x="2034" y="8283"/>
                  </a:cubicBezTo>
                  <a:cubicBezTo>
                    <a:pt x="2269" y="8210"/>
                    <a:pt x="2517" y="8162"/>
                    <a:pt x="2768" y="8162"/>
                  </a:cubicBezTo>
                  <a:close/>
                  <a:moveTo>
                    <a:pt x="20174" y="9262"/>
                  </a:moveTo>
                  <a:cubicBezTo>
                    <a:pt x="20362" y="9262"/>
                    <a:pt x="20554" y="9288"/>
                    <a:pt x="20750" y="9340"/>
                  </a:cubicBezTo>
                  <a:cubicBezTo>
                    <a:pt x="21319" y="9476"/>
                    <a:pt x="21564" y="9856"/>
                    <a:pt x="21482" y="10453"/>
                  </a:cubicBezTo>
                  <a:cubicBezTo>
                    <a:pt x="21401" y="10968"/>
                    <a:pt x="21238" y="11456"/>
                    <a:pt x="20967" y="11917"/>
                  </a:cubicBezTo>
                  <a:cubicBezTo>
                    <a:pt x="20017" y="11429"/>
                    <a:pt x="19312" y="10697"/>
                    <a:pt x="18797" y="9747"/>
                  </a:cubicBezTo>
                  <a:cubicBezTo>
                    <a:pt x="19228" y="9434"/>
                    <a:pt x="19687" y="9262"/>
                    <a:pt x="20174" y="9262"/>
                  </a:cubicBezTo>
                  <a:close/>
                  <a:moveTo>
                    <a:pt x="2201" y="11589"/>
                  </a:moveTo>
                  <a:cubicBezTo>
                    <a:pt x="2226" y="11589"/>
                    <a:pt x="2252" y="11590"/>
                    <a:pt x="2278" y="11592"/>
                  </a:cubicBezTo>
                  <a:cubicBezTo>
                    <a:pt x="2306" y="11646"/>
                    <a:pt x="2333" y="11700"/>
                    <a:pt x="2333" y="11727"/>
                  </a:cubicBezTo>
                  <a:cubicBezTo>
                    <a:pt x="2306" y="12351"/>
                    <a:pt x="2278" y="12948"/>
                    <a:pt x="2251" y="13572"/>
                  </a:cubicBezTo>
                  <a:cubicBezTo>
                    <a:pt x="1682" y="13463"/>
                    <a:pt x="1112" y="12921"/>
                    <a:pt x="1031" y="12433"/>
                  </a:cubicBezTo>
                  <a:cubicBezTo>
                    <a:pt x="1031" y="12324"/>
                    <a:pt x="1058" y="12134"/>
                    <a:pt x="1166" y="12053"/>
                  </a:cubicBezTo>
                  <a:cubicBezTo>
                    <a:pt x="1448" y="11797"/>
                    <a:pt x="1777" y="11589"/>
                    <a:pt x="2201" y="11589"/>
                  </a:cubicBezTo>
                  <a:close/>
                  <a:moveTo>
                    <a:pt x="24047" y="11520"/>
                  </a:moveTo>
                  <a:cubicBezTo>
                    <a:pt x="24198" y="11520"/>
                    <a:pt x="24350" y="11533"/>
                    <a:pt x="24493" y="11565"/>
                  </a:cubicBezTo>
                  <a:cubicBezTo>
                    <a:pt x="25008" y="11646"/>
                    <a:pt x="25334" y="11917"/>
                    <a:pt x="25469" y="12460"/>
                  </a:cubicBezTo>
                  <a:cubicBezTo>
                    <a:pt x="25578" y="12948"/>
                    <a:pt x="25605" y="13409"/>
                    <a:pt x="25497" y="13897"/>
                  </a:cubicBezTo>
                  <a:cubicBezTo>
                    <a:pt x="24954" y="13789"/>
                    <a:pt x="22432" y="12731"/>
                    <a:pt x="21916" y="12378"/>
                  </a:cubicBezTo>
                  <a:cubicBezTo>
                    <a:pt x="22486" y="11917"/>
                    <a:pt x="23055" y="11592"/>
                    <a:pt x="23733" y="11537"/>
                  </a:cubicBezTo>
                  <a:cubicBezTo>
                    <a:pt x="23835" y="11526"/>
                    <a:pt x="23940" y="11520"/>
                    <a:pt x="24047" y="11520"/>
                  </a:cubicBezTo>
                  <a:close/>
                  <a:moveTo>
                    <a:pt x="27732" y="14097"/>
                  </a:moveTo>
                  <a:cubicBezTo>
                    <a:pt x="27844" y="14097"/>
                    <a:pt x="27957" y="14103"/>
                    <a:pt x="28073" y="14114"/>
                  </a:cubicBezTo>
                  <a:cubicBezTo>
                    <a:pt x="28616" y="14169"/>
                    <a:pt x="28914" y="14467"/>
                    <a:pt x="28968" y="15009"/>
                  </a:cubicBezTo>
                  <a:cubicBezTo>
                    <a:pt x="29023" y="15498"/>
                    <a:pt x="28887" y="15932"/>
                    <a:pt x="28697" y="16447"/>
                  </a:cubicBezTo>
                  <a:cubicBezTo>
                    <a:pt x="28317" y="16067"/>
                    <a:pt x="27965" y="15742"/>
                    <a:pt x="27585" y="15416"/>
                  </a:cubicBezTo>
                  <a:cubicBezTo>
                    <a:pt x="27232" y="15118"/>
                    <a:pt x="26853" y="14847"/>
                    <a:pt x="26446" y="14521"/>
                  </a:cubicBezTo>
                  <a:cubicBezTo>
                    <a:pt x="26878" y="14197"/>
                    <a:pt x="27293" y="14097"/>
                    <a:pt x="27732" y="14097"/>
                  </a:cubicBezTo>
                  <a:close/>
                  <a:moveTo>
                    <a:pt x="2360" y="15145"/>
                  </a:moveTo>
                  <a:cubicBezTo>
                    <a:pt x="2523" y="15796"/>
                    <a:pt x="2658" y="16393"/>
                    <a:pt x="2794" y="16989"/>
                  </a:cubicBezTo>
                  <a:cubicBezTo>
                    <a:pt x="2702" y="17007"/>
                    <a:pt x="2612" y="17015"/>
                    <a:pt x="2525" y="17015"/>
                  </a:cubicBezTo>
                  <a:cubicBezTo>
                    <a:pt x="2068" y="17015"/>
                    <a:pt x="1687" y="16788"/>
                    <a:pt x="1573" y="16447"/>
                  </a:cubicBezTo>
                  <a:cubicBezTo>
                    <a:pt x="1383" y="15959"/>
                    <a:pt x="1628" y="15579"/>
                    <a:pt x="2360" y="15145"/>
                  </a:cubicBezTo>
                  <a:close/>
                  <a:moveTo>
                    <a:pt x="3499" y="18563"/>
                  </a:moveTo>
                  <a:cubicBezTo>
                    <a:pt x="3852" y="19078"/>
                    <a:pt x="4150" y="19512"/>
                    <a:pt x="4503" y="20027"/>
                  </a:cubicBezTo>
                  <a:cubicBezTo>
                    <a:pt x="4394" y="20027"/>
                    <a:pt x="4310" y="20039"/>
                    <a:pt x="4241" y="20039"/>
                  </a:cubicBezTo>
                  <a:cubicBezTo>
                    <a:pt x="4207" y="20039"/>
                    <a:pt x="4177" y="20036"/>
                    <a:pt x="4150" y="20027"/>
                  </a:cubicBezTo>
                  <a:cubicBezTo>
                    <a:pt x="3933" y="19919"/>
                    <a:pt x="3689" y="19810"/>
                    <a:pt x="3499" y="19620"/>
                  </a:cubicBezTo>
                  <a:cubicBezTo>
                    <a:pt x="3174" y="19349"/>
                    <a:pt x="3255" y="18997"/>
                    <a:pt x="3499" y="18563"/>
                  </a:cubicBezTo>
                  <a:close/>
                  <a:moveTo>
                    <a:pt x="30129" y="17603"/>
                  </a:moveTo>
                  <a:cubicBezTo>
                    <a:pt x="30694" y="17603"/>
                    <a:pt x="31215" y="17932"/>
                    <a:pt x="31382" y="18454"/>
                  </a:cubicBezTo>
                  <a:cubicBezTo>
                    <a:pt x="31518" y="18834"/>
                    <a:pt x="31491" y="19214"/>
                    <a:pt x="31193" y="19512"/>
                  </a:cubicBezTo>
                  <a:cubicBezTo>
                    <a:pt x="31003" y="19729"/>
                    <a:pt x="30813" y="19973"/>
                    <a:pt x="30542" y="20136"/>
                  </a:cubicBezTo>
                  <a:cubicBezTo>
                    <a:pt x="30216" y="19322"/>
                    <a:pt x="29918" y="18508"/>
                    <a:pt x="29619" y="17695"/>
                  </a:cubicBezTo>
                  <a:cubicBezTo>
                    <a:pt x="29788" y="17632"/>
                    <a:pt x="29961" y="17603"/>
                    <a:pt x="30129" y="17603"/>
                  </a:cubicBezTo>
                  <a:close/>
                  <a:moveTo>
                    <a:pt x="5642" y="21085"/>
                  </a:moveTo>
                  <a:cubicBezTo>
                    <a:pt x="5777" y="21112"/>
                    <a:pt x="5832" y="21112"/>
                    <a:pt x="5859" y="21112"/>
                  </a:cubicBezTo>
                  <a:cubicBezTo>
                    <a:pt x="6510" y="21465"/>
                    <a:pt x="7161" y="21817"/>
                    <a:pt x="7866" y="22224"/>
                  </a:cubicBezTo>
                  <a:cubicBezTo>
                    <a:pt x="7416" y="22511"/>
                    <a:pt x="6950" y="22735"/>
                    <a:pt x="6446" y="22735"/>
                  </a:cubicBezTo>
                  <a:cubicBezTo>
                    <a:pt x="6282" y="22735"/>
                    <a:pt x="6113" y="22712"/>
                    <a:pt x="5940" y="22658"/>
                  </a:cubicBezTo>
                  <a:cubicBezTo>
                    <a:pt x="5506" y="22523"/>
                    <a:pt x="5398" y="22306"/>
                    <a:pt x="5425" y="21872"/>
                  </a:cubicBezTo>
                  <a:cubicBezTo>
                    <a:pt x="5452" y="21763"/>
                    <a:pt x="5452" y="21682"/>
                    <a:pt x="5479" y="21600"/>
                  </a:cubicBezTo>
                  <a:cubicBezTo>
                    <a:pt x="5533" y="21438"/>
                    <a:pt x="5588" y="21275"/>
                    <a:pt x="5642" y="21085"/>
                  </a:cubicBezTo>
                  <a:close/>
                  <a:moveTo>
                    <a:pt x="9283" y="22674"/>
                  </a:moveTo>
                  <a:cubicBezTo>
                    <a:pt x="9299" y="22674"/>
                    <a:pt x="9315" y="22677"/>
                    <a:pt x="9331" y="22685"/>
                  </a:cubicBezTo>
                  <a:cubicBezTo>
                    <a:pt x="10253" y="22929"/>
                    <a:pt x="11175" y="23174"/>
                    <a:pt x="12260" y="23472"/>
                  </a:cubicBezTo>
                  <a:cubicBezTo>
                    <a:pt x="11582" y="24042"/>
                    <a:pt x="10931" y="24421"/>
                    <a:pt x="10172" y="24503"/>
                  </a:cubicBezTo>
                  <a:cubicBezTo>
                    <a:pt x="10094" y="24514"/>
                    <a:pt x="10023" y="24519"/>
                    <a:pt x="9956" y="24519"/>
                  </a:cubicBezTo>
                  <a:cubicBezTo>
                    <a:pt x="9531" y="24519"/>
                    <a:pt x="9316" y="24294"/>
                    <a:pt x="9222" y="23825"/>
                  </a:cubicBezTo>
                  <a:cubicBezTo>
                    <a:pt x="9168" y="23445"/>
                    <a:pt x="9059" y="23065"/>
                    <a:pt x="9168" y="22712"/>
                  </a:cubicBezTo>
                  <a:cubicBezTo>
                    <a:pt x="9206" y="22693"/>
                    <a:pt x="9245" y="22674"/>
                    <a:pt x="9283" y="22674"/>
                  </a:cubicBezTo>
                  <a:close/>
                  <a:moveTo>
                    <a:pt x="30596" y="21736"/>
                  </a:moveTo>
                  <a:cubicBezTo>
                    <a:pt x="31057" y="21790"/>
                    <a:pt x="31328" y="22034"/>
                    <a:pt x="31572" y="22306"/>
                  </a:cubicBezTo>
                  <a:cubicBezTo>
                    <a:pt x="31843" y="22604"/>
                    <a:pt x="32088" y="22929"/>
                    <a:pt x="32169" y="23363"/>
                  </a:cubicBezTo>
                  <a:cubicBezTo>
                    <a:pt x="32196" y="23580"/>
                    <a:pt x="32142" y="23825"/>
                    <a:pt x="31979" y="24014"/>
                  </a:cubicBezTo>
                  <a:cubicBezTo>
                    <a:pt x="31871" y="24123"/>
                    <a:pt x="31762" y="24259"/>
                    <a:pt x="31627" y="24340"/>
                  </a:cubicBezTo>
                  <a:cubicBezTo>
                    <a:pt x="31237" y="24606"/>
                    <a:pt x="30816" y="24687"/>
                    <a:pt x="30341" y="24687"/>
                  </a:cubicBezTo>
                  <a:cubicBezTo>
                    <a:pt x="30188" y="24687"/>
                    <a:pt x="30029" y="24679"/>
                    <a:pt x="29863" y="24665"/>
                  </a:cubicBezTo>
                  <a:cubicBezTo>
                    <a:pt x="30379" y="23743"/>
                    <a:pt x="30487" y="22767"/>
                    <a:pt x="30596" y="21736"/>
                  </a:cubicBezTo>
                  <a:close/>
                  <a:moveTo>
                    <a:pt x="13671" y="24014"/>
                  </a:moveTo>
                  <a:cubicBezTo>
                    <a:pt x="14349" y="24123"/>
                    <a:pt x="15434" y="24665"/>
                    <a:pt x="16220" y="25344"/>
                  </a:cubicBezTo>
                  <a:cubicBezTo>
                    <a:pt x="15732" y="25649"/>
                    <a:pt x="15259" y="25755"/>
                    <a:pt x="14790" y="25755"/>
                  </a:cubicBezTo>
                  <a:cubicBezTo>
                    <a:pt x="14633" y="25755"/>
                    <a:pt x="14477" y="25744"/>
                    <a:pt x="14321" y="25723"/>
                  </a:cubicBezTo>
                  <a:cubicBezTo>
                    <a:pt x="13860" y="25669"/>
                    <a:pt x="13589" y="25371"/>
                    <a:pt x="13562" y="24910"/>
                  </a:cubicBezTo>
                  <a:cubicBezTo>
                    <a:pt x="13508" y="24611"/>
                    <a:pt x="13535" y="24313"/>
                    <a:pt x="13671" y="24014"/>
                  </a:cubicBezTo>
                  <a:close/>
                  <a:moveTo>
                    <a:pt x="10445" y="3764"/>
                  </a:moveTo>
                  <a:cubicBezTo>
                    <a:pt x="11222" y="3764"/>
                    <a:pt x="12018" y="3925"/>
                    <a:pt x="12830" y="4241"/>
                  </a:cubicBezTo>
                  <a:cubicBezTo>
                    <a:pt x="14294" y="4811"/>
                    <a:pt x="15434" y="5787"/>
                    <a:pt x="16247" y="7116"/>
                  </a:cubicBezTo>
                  <a:cubicBezTo>
                    <a:pt x="16546" y="7605"/>
                    <a:pt x="16817" y="8120"/>
                    <a:pt x="17115" y="8608"/>
                  </a:cubicBezTo>
                  <a:cubicBezTo>
                    <a:pt x="17305" y="8988"/>
                    <a:pt x="17522" y="9368"/>
                    <a:pt x="17712" y="9720"/>
                  </a:cubicBezTo>
                  <a:cubicBezTo>
                    <a:pt x="18607" y="11375"/>
                    <a:pt x="19936" y="12541"/>
                    <a:pt x="21645" y="13301"/>
                  </a:cubicBezTo>
                  <a:cubicBezTo>
                    <a:pt x="22323" y="13599"/>
                    <a:pt x="23001" y="13870"/>
                    <a:pt x="23679" y="14141"/>
                  </a:cubicBezTo>
                  <a:cubicBezTo>
                    <a:pt x="24846" y="14630"/>
                    <a:pt x="25958" y="15199"/>
                    <a:pt x="26934" y="16013"/>
                  </a:cubicBezTo>
                  <a:cubicBezTo>
                    <a:pt x="28128" y="16989"/>
                    <a:pt x="29023" y="18210"/>
                    <a:pt x="29457" y="19702"/>
                  </a:cubicBezTo>
                  <a:cubicBezTo>
                    <a:pt x="29619" y="20271"/>
                    <a:pt x="29728" y="20868"/>
                    <a:pt x="29701" y="21248"/>
                  </a:cubicBezTo>
                  <a:cubicBezTo>
                    <a:pt x="29674" y="22360"/>
                    <a:pt x="29592" y="23255"/>
                    <a:pt x="29158" y="24096"/>
                  </a:cubicBezTo>
                  <a:cubicBezTo>
                    <a:pt x="28968" y="24448"/>
                    <a:pt x="28778" y="24801"/>
                    <a:pt x="28534" y="25099"/>
                  </a:cubicBezTo>
                  <a:cubicBezTo>
                    <a:pt x="27802" y="26022"/>
                    <a:pt x="26934" y="26808"/>
                    <a:pt x="25903" y="27378"/>
                  </a:cubicBezTo>
                  <a:cubicBezTo>
                    <a:pt x="24938" y="27893"/>
                    <a:pt x="23978" y="28163"/>
                    <a:pt x="23031" y="28163"/>
                  </a:cubicBezTo>
                  <a:cubicBezTo>
                    <a:pt x="21982" y="28163"/>
                    <a:pt x="20948" y="27832"/>
                    <a:pt x="19936" y="27134"/>
                  </a:cubicBezTo>
                  <a:cubicBezTo>
                    <a:pt x="19285" y="26673"/>
                    <a:pt x="18688" y="26157"/>
                    <a:pt x="18119" y="25642"/>
                  </a:cubicBezTo>
                  <a:cubicBezTo>
                    <a:pt x="16464" y="24123"/>
                    <a:pt x="14566" y="23119"/>
                    <a:pt x="12396" y="22631"/>
                  </a:cubicBezTo>
                  <a:cubicBezTo>
                    <a:pt x="11094" y="22306"/>
                    <a:pt x="9819" y="21953"/>
                    <a:pt x="8598" y="21492"/>
                  </a:cubicBezTo>
                  <a:cubicBezTo>
                    <a:pt x="8029" y="21275"/>
                    <a:pt x="7486" y="21031"/>
                    <a:pt x="6971" y="20760"/>
                  </a:cubicBezTo>
                  <a:cubicBezTo>
                    <a:pt x="4828" y="19648"/>
                    <a:pt x="3716" y="17776"/>
                    <a:pt x="3309" y="15470"/>
                  </a:cubicBezTo>
                  <a:cubicBezTo>
                    <a:pt x="3038" y="13870"/>
                    <a:pt x="3011" y="12270"/>
                    <a:pt x="3255" y="10642"/>
                  </a:cubicBezTo>
                  <a:cubicBezTo>
                    <a:pt x="3309" y="10317"/>
                    <a:pt x="3363" y="9991"/>
                    <a:pt x="3472" y="9693"/>
                  </a:cubicBezTo>
                  <a:cubicBezTo>
                    <a:pt x="4231" y="7849"/>
                    <a:pt x="5262" y="6194"/>
                    <a:pt x="6917" y="4974"/>
                  </a:cubicBezTo>
                  <a:cubicBezTo>
                    <a:pt x="8044" y="4161"/>
                    <a:pt x="9222" y="3764"/>
                    <a:pt x="10445" y="3764"/>
                  </a:cubicBezTo>
                  <a:close/>
                  <a:moveTo>
                    <a:pt x="17414" y="26293"/>
                  </a:moveTo>
                  <a:cubicBezTo>
                    <a:pt x="18037" y="26808"/>
                    <a:pt x="18580" y="27269"/>
                    <a:pt x="19177" y="27785"/>
                  </a:cubicBezTo>
                  <a:cubicBezTo>
                    <a:pt x="18797" y="28164"/>
                    <a:pt x="18363" y="28381"/>
                    <a:pt x="17848" y="28436"/>
                  </a:cubicBezTo>
                  <a:cubicBezTo>
                    <a:pt x="17801" y="28442"/>
                    <a:pt x="17756" y="28445"/>
                    <a:pt x="17712" y="28445"/>
                  </a:cubicBezTo>
                  <a:cubicBezTo>
                    <a:pt x="17219" y="28445"/>
                    <a:pt x="16907" y="28037"/>
                    <a:pt x="17007" y="27513"/>
                  </a:cubicBezTo>
                  <a:cubicBezTo>
                    <a:pt x="17007" y="27405"/>
                    <a:pt x="17061" y="27269"/>
                    <a:pt x="17088" y="27161"/>
                  </a:cubicBezTo>
                  <a:cubicBezTo>
                    <a:pt x="17169" y="26890"/>
                    <a:pt x="17278" y="26645"/>
                    <a:pt x="17414" y="26293"/>
                  </a:cubicBezTo>
                  <a:close/>
                  <a:moveTo>
                    <a:pt x="29023" y="25967"/>
                  </a:moveTo>
                  <a:cubicBezTo>
                    <a:pt x="29538" y="26510"/>
                    <a:pt x="29646" y="27378"/>
                    <a:pt x="29267" y="27975"/>
                  </a:cubicBezTo>
                  <a:cubicBezTo>
                    <a:pt x="29058" y="28287"/>
                    <a:pt x="28802" y="28455"/>
                    <a:pt x="28473" y="28455"/>
                  </a:cubicBezTo>
                  <a:cubicBezTo>
                    <a:pt x="28374" y="28455"/>
                    <a:pt x="28268" y="28440"/>
                    <a:pt x="28155" y="28408"/>
                  </a:cubicBezTo>
                  <a:cubicBezTo>
                    <a:pt x="27748" y="28327"/>
                    <a:pt x="27368" y="28137"/>
                    <a:pt x="27015" y="27758"/>
                  </a:cubicBezTo>
                  <a:cubicBezTo>
                    <a:pt x="27721" y="27134"/>
                    <a:pt x="28372" y="26564"/>
                    <a:pt x="29023" y="25967"/>
                  </a:cubicBezTo>
                  <a:close/>
                  <a:moveTo>
                    <a:pt x="26147" y="28327"/>
                  </a:moveTo>
                  <a:cubicBezTo>
                    <a:pt x="26283" y="28951"/>
                    <a:pt x="26229" y="29548"/>
                    <a:pt x="25741" y="30036"/>
                  </a:cubicBezTo>
                  <a:cubicBezTo>
                    <a:pt x="25571" y="30220"/>
                    <a:pt x="25394" y="30308"/>
                    <a:pt x="25210" y="30308"/>
                  </a:cubicBezTo>
                  <a:cubicBezTo>
                    <a:pt x="25040" y="30308"/>
                    <a:pt x="24865" y="30233"/>
                    <a:pt x="24683" y="30090"/>
                  </a:cubicBezTo>
                  <a:cubicBezTo>
                    <a:pt x="24330" y="29792"/>
                    <a:pt x="24113" y="29412"/>
                    <a:pt x="23869" y="28978"/>
                  </a:cubicBezTo>
                  <a:cubicBezTo>
                    <a:pt x="24683" y="28734"/>
                    <a:pt x="25388" y="28544"/>
                    <a:pt x="26147" y="28327"/>
                  </a:cubicBezTo>
                  <a:close/>
                  <a:moveTo>
                    <a:pt x="20220" y="28401"/>
                  </a:moveTo>
                  <a:cubicBezTo>
                    <a:pt x="20619" y="28401"/>
                    <a:pt x="20920" y="28630"/>
                    <a:pt x="21265" y="28680"/>
                  </a:cubicBezTo>
                  <a:cubicBezTo>
                    <a:pt x="21645" y="28734"/>
                    <a:pt x="22025" y="28815"/>
                    <a:pt x="22486" y="28897"/>
                  </a:cubicBezTo>
                  <a:cubicBezTo>
                    <a:pt x="22350" y="29466"/>
                    <a:pt x="22133" y="29927"/>
                    <a:pt x="21699" y="30253"/>
                  </a:cubicBezTo>
                  <a:cubicBezTo>
                    <a:pt x="21476" y="30411"/>
                    <a:pt x="21250" y="30486"/>
                    <a:pt x="21040" y="30486"/>
                  </a:cubicBezTo>
                  <a:cubicBezTo>
                    <a:pt x="20638" y="30486"/>
                    <a:pt x="20296" y="30210"/>
                    <a:pt x="20153" y="29710"/>
                  </a:cubicBezTo>
                  <a:cubicBezTo>
                    <a:pt x="20017" y="29276"/>
                    <a:pt x="20072" y="28870"/>
                    <a:pt x="20099" y="28408"/>
                  </a:cubicBezTo>
                  <a:cubicBezTo>
                    <a:pt x="20140" y="28404"/>
                    <a:pt x="20181" y="28401"/>
                    <a:pt x="20220" y="28401"/>
                  </a:cubicBezTo>
                  <a:close/>
                  <a:moveTo>
                    <a:pt x="12387" y="0"/>
                  </a:moveTo>
                  <a:cubicBezTo>
                    <a:pt x="12177" y="0"/>
                    <a:pt x="11960" y="38"/>
                    <a:pt x="11745" y="118"/>
                  </a:cubicBezTo>
                  <a:cubicBezTo>
                    <a:pt x="11229" y="308"/>
                    <a:pt x="10877" y="661"/>
                    <a:pt x="10578" y="1095"/>
                  </a:cubicBezTo>
                  <a:cubicBezTo>
                    <a:pt x="10416" y="1339"/>
                    <a:pt x="10280" y="1556"/>
                    <a:pt x="10117" y="1827"/>
                  </a:cubicBezTo>
                  <a:cubicBezTo>
                    <a:pt x="9927" y="1637"/>
                    <a:pt x="9792" y="1475"/>
                    <a:pt x="9656" y="1312"/>
                  </a:cubicBezTo>
                  <a:cubicBezTo>
                    <a:pt x="9253" y="909"/>
                    <a:pt x="8761" y="703"/>
                    <a:pt x="8263" y="703"/>
                  </a:cubicBezTo>
                  <a:cubicBezTo>
                    <a:pt x="7856" y="703"/>
                    <a:pt x="7446" y="841"/>
                    <a:pt x="7079" y="1122"/>
                  </a:cubicBezTo>
                  <a:cubicBezTo>
                    <a:pt x="6673" y="1420"/>
                    <a:pt x="6428" y="1827"/>
                    <a:pt x="6266" y="2261"/>
                  </a:cubicBezTo>
                  <a:cubicBezTo>
                    <a:pt x="6184" y="2451"/>
                    <a:pt x="6130" y="2668"/>
                    <a:pt x="6049" y="2885"/>
                  </a:cubicBezTo>
                  <a:cubicBezTo>
                    <a:pt x="5859" y="2804"/>
                    <a:pt x="5723" y="2722"/>
                    <a:pt x="5560" y="2668"/>
                  </a:cubicBezTo>
                  <a:cubicBezTo>
                    <a:pt x="5442" y="2624"/>
                    <a:pt x="5324" y="2601"/>
                    <a:pt x="5210" y="2601"/>
                  </a:cubicBezTo>
                  <a:cubicBezTo>
                    <a:pt x="4906" y="2601"/>
                    <a:pt x="4633" y="2759"/>
                    <a:pt x="4476" y="3075"/>
                  </a:cubicBezTo>
                  <a:cubicBezTo>
                    <a:pt x="4367" y="3319"/>
                    <a:pt x="4313" y="3617"/>
                    <a:pt x="4259" y="3889"/>
                  </a:cubicBezTo>
                  <a:cubicBezTo>
                    <a:pt x="4231" y="4051"/>
                    <a:pt x="4259" y="4214"/>
                    <a:pt x="4259" y="4404"/>
                  </a:cubicBezTo>
                  <a:cubicBezTo>
                    <a:pt x="4096" y="4350"/>
                    <a:pt x="3987" y="4323"/>
                    <a:pt x="3879" y="4323"/>
                  </a:cubicBezTo>
                  <a:cubicBezTo>
                    <a:pt x="3795" y="4312"/>
                    <a:pt x="3713" y="4307"/>
                    <a:pt x="3634" y="4307"/>
                  </a:cubicBezTo>
                  <a:cubicBezTo>
                    <a:pt x="2895" y="4307"/>
                    <a:pt x="2374" y="4759"/>
                    <a:pt x="2251" y="5543"/>
                  </a:cubicBezTo>
                  <a:cubicBezTo>
                    <a:pt x="2197" y="5977"/>
                    <a:pt x="2306" y="6384"/>
                    <a:pt x="2495" y="6764"/>
                  </a:cubicBezTo>
                  <a:cubicBezTo>
                    <a:pt x="2577" y="6954"/>
                    <a:pt x="2658" y="7143"/>
                    <a:pt x="2767" y="7388"/>
                  </a:cubicBezTo>
                  <a:cubicBezTo>
                    <a:pt x="2550" y="7388"/>
                    <a:pt x="2381" y="7375"/>
                    <a:pt x="2220" y="7375"/>
                  </a:cubicBezTo>
                  <a:cubicBezTo>
                    <a:pt x="2140" y="7375"/>
                    <a:pt x="2061" y="7379"/>
                    <a:pt x="1980" y="7388"/>
                  </a:cubicBezTo>
                  <a:cubicBezTo>
                    <a:pt x="1221" y="7469"/>
                    <a:pt x="678" y="8039"/>
                    <a:pt x="651" y="8825"/>
                  </a:cubicBezTo>
                  <a:cubicBezTo>
                    <a:pt x="651" y="9340"/>
                    <a:pt x="814" y="9802"/>
                    <a:pt x="1112" y="10208"/>
                  </a:cubicBezTo>
                  <a:cubicBezTo>
                    <a:pt x="1221" y="10398"/>
                    <a:pt x="1356" y="10588"/>
                    <a:pt x="1519" y="10805"/>
                  </a:cubicBezTo>
                  <a:cubicBezTo>
                    <a:pt x="1248" y="10941"/>
                    <a:pt x="1031" y="11076"/>
                    <a:pt x="814" y="11212"/>
                  </a:cubicBezTo>
                  <a:cubicBezTo>
                    <a:pt x="190" y="11592"/>
                    <a:pt x="0" y="12161"/>
                    <a:pt x="217" y="12867"/>
                  </a:cubicBezTo>
                  <a:cubicBezTo>
                    <a:pt x="353" y="13328"/>
                    <a:pt x="678" y="13680"/>
                    <a:pt x="1031" y="13979"/>
                  </a:cubicBezTo>
                  <a:cubicBezTo>
                    <a:pt x="1221" y="14141"/>
                    <a:pt x="1411" y="14277"/>
                    <a:pt x="1600" y="14413"/>
                  </a:cubicBezTo>
                  <a:cubicBezTo>
                    <a:pt x="1329" y="14711"/>
                    <a:pt x="1058" y="14955"/>
                    <a:pt x="868" y="15226"/>
                  </a:cubicBezTo>
                  <a:cubicBezTo>
                    <a:pt x="380" y="16013"/>
                    <a:pt x="570" y="16962"/>
                    <a:pt x="1302" y="17505"/>
                  </a:cubicBezTo>
                  <a:cubicBezTo>
                    <a:pt x="1519" y="17640"/>
                    <a:pt x="1763" y="17749"/>
                    <a:pt x="2007" y="17830"/>
                  </a:cubicBezTo>
                  <a:cubicBezTo>
                    <a:pt x="2197" y="17912"/>
                    <a:pt x="2414" y="17966"/>
                    <a:pt x="2658" y="18020"/>
                  </a:cubicBezTo>
                  <a:cubicBezTo>
                    <a:pt x="2577" y="18264"/>
                    <a:pt x="2523" y="18454"/>
                    <a:pt x="2468" y="18644"/>
                  </a:cubicBezTo>
                  <a:cubicBezTo>
                    <a:pt x="2251" y="19322"/>
                    <a:pt x="2414" y="19864"/>
                    <a:pt x="2929" y="20326"/>
                  </a:cubicBezTo>
                  <a:cubicBezTo>
                    <a:pt x="3255" y="20651"/>
                    <a:pt x="3662" y="20841"/>
                    <a:pt x="4096" y="20949"/>
                  </a:cubicBezTo>
                  <a:cubicBezTo>
                    <a:pt x="4286" y="21004"/>
                    <a:pt x="4448" y="21058"/>
                    <a:pt x="4638" y="21112"/>
                  </a:cubicBezTo>
                  <a:cubicBezTo>
                    <a:pt x="4638" y="21248"/>
                    <a:pt x="4638" y="21329"/>
                    <a:pt x="4611" y="21411"/>
                  </a:cubicBezTo>
                  <a:cubicBezTo>
                    <a:pt x="4611" y="21546"/>
                    <a:pt x="4557" y="21655"/>
                    <a:pt x="4557" y="21763"/>
                  </a:cubicBezTo>
                  <a:cubicBezTo>
                    <a:pt x="4421" y="22577"/>
                    <a:pt x="4801" y="23228"/>
                    <a:pt x="5588" y="23499"/>
                  </a:cubicBezTo>
                  <a:cubicBezTo>
                    <a:pt x="5847" y="23586"/>
                    <a:pt x="6118" y="23650"/>
                    <a:pt x="6386" y="23650"/>
                  </a:cubicBezTo>
                  <a:cubicBezTo>
                    <a:pt x="6538" y="23650"/>
                    <a:pt x="6688" y="23629"/>
                    <a:pt x="6835" y="23580"/>
                  </a:cubicBezTo>
                  <a:cubicBezTo>
                    <a:pt x="7324" y="23472"/>
                    <a:pt x="7785" y="23309"/>
                    <a:pt x="8300" y="23146"/>
                  </a:cubicBezTo>
                  <a:cubicBezTo>
                    <a:pt x="8327" y="23309"/>
                    <a:pt x="8354" y="23472"/>
                    <a:pt x="8327" y="23635"/>
                  </a:cubicBezTo>
                  <a:cubicBezTo>
                    <a:pt x="8327" y="24597"/>
                    <a:pt x="9037" y="25376"/>
                    <a:pt x="10071" y="25376"/>
                  </a:cubicBezTo>
                  <a:cubicBezTo>
                    <a:pt x="10233" y="25376"/>
                    <a:pt x="10402" y="25357"/>
                    <a:pt x="10578" y="25316"/>
                  </a:cubicBezTo>
                  <a:cubicBezTo>
                    <a:pt x="11148" y="25181"/>
                    <a:pt x="11663" y="24964"/>
                    <a:pt x="12152" y="24638"/>
                  </a:cubicBezTo>
                  <a:cubicBezTo>
                    <a:pt x="12260" y="24584"/>
                    <a:pt x="12423" y="24530"/>
                    <a:pt x="12613" y="24421"/>
                  </a:cubicBezTo>
                  <a:cubicBezTo>
                    <a:pt x="12613" y="24638"/>
                    <a:pt x="12613" y="24774"/>
                    <a:pt x="12613" y="24910"/>
                  </a:cubicBezTo>
                  <a:cubicBezTo>
                    <a:pt x="12694" y="25805"/>
                    <a:pt x="13155" y="26347"/>
                    <a:pt x="14023" y="26564"/>
                  </a:cubicBezTo>
                  <a:cubicBezTo>
                    <a:pt x="14250" y="26621"/>
                    <a:pt x="14474" y="26645"/>
                    <a:pt x="14695" y="26645"/>
                  </a:cubicBezTo>
                  <a:cubicBezTo>
                    <a:pt x="15109" y="26645"/>
                    <a:pt x="15515" y="26562"/>
                    <a:pt x="15922" y="26456"/>
                  </a:cubicBezTo>
                  <a:cubicBezTo>
                    <a:pt x="16057" y="26428"/>
                    <a:pt x="16220" y="26374"/>
                    <a:pt x="16410" y="26347"/>
                  </a:cubicBezTo>
                  <a:lnTo>
                    <a:pt x="16410" y="26347"/>
                  </a:lnTo>
                  <a:cubicBezTo>
                    <a:pt x="16302" y="26645"/>
                    <a:pt x="16220" y="26890"/>
                    <a:pt x="16139" y="27134"/>
                  </a:cubicBezTo>
                  <a:cubicBezTo>
                    <a:pt x="15796" y="28210"/>
                    <a:pt x="16512" y="29374"/>
                    <a:pt x="17790" y="29374"/>
                  </a:cubicBezTo>
                  <a:cubicBezTo>
                    <a:pt x="17929" y="29374"/>
                    <a:pt x="18075" y="29360"/>
                    <a:pt x="18227" y="29331"/>
                  </a:cubicBezTo>
                  <a:cubicBezTo>
                    <a:pt x="18417" y="29304"/>
                    <a:pt x="18580" y="29222"/>
                    <a:pt x="18770" y="29168"/>
                  </a:cubicBezTo>
                  <a:cubicBezTo>
                    <a:pt x="18905" y="29114"/>
                    <a:pt x="19041" y="29087"/>
                    <a:pt x="19177" y="29059"/>
                  </a:cubicBezTo>
                  <a:cubicBezTo>
                    <a:pt x="19285" y="29466"/>
                    <a:pt x="19367" y="29873"/>
                    <a:pt x="19529" y="30226"/>
                  </a:cubicBezTo>
                  <a:cubicBezTo>
                    <a:pt x="19819" y="30895"/>
                    <a:pt x="20348" y="31253"/>
                    <a:pt x="20995" y="31253"/>
                  </a:cubicBezTo>
                  <a:cubicBezTo>
                    <a:pt x="21134" y="31253"/>
                    <a:pt x="21279" y="31236"/>
                    <a:pt x="21428" y="31202"/>
                  </a:cubicBezTo>
                  <a:cubicBezTo>
                    <a:pt x="22025" y="31094"/>
                    <a:pt x="22459" y="30741"/>
                    <a:pt x="22784" y="30253"/>
                  </a:cubicBezTo>
                  <a:cubicBezTo>
                    <a:pt x="22920" y="30063"/>
                    <a:pt x="23028" y="29873"/>
                    <a:pt x="23191" y="29629"/>
                  </a:cubicBezTo>
                  <a:cubicBezTo>
                    <a:pt x="23354" y="29846"/>
                    <a:pt x="23435" y="30036"/>
                    <a:pt x="23598" y="30199"/>
                  </a:cubicBezTo>
                  <a:cubicBezTo>
                    <a:pt x="23815" y="30443"/>
                    <a:pt x="24032" y="30687"/>
                    <a:pt x="24303" y="30877"/>
                  </a:cubicBezTo>
                  <a:cubicBezTo>
                    <a:pt x="24592" y="31087"/>
                    <a:pt x="24875" y="31189"/>
                    <a:pt x="25160" y="31189"/>
                  </a:cubicBezTo>
                  <a:cubicBezTo>
                    <a:pt x="25464" y="31189"/>
                    <a:pt x="25772" y="31073"/>
                    <a:pt x="26093" y="30850"/>
                  </a:cubicBezTo>
                  <a:cubicBezTo>
                    <a:pt x="26554" y="30524"/>
                    <a:pt x="26880" y="30063"/>
                    <a:pt x="27043" y="29493"/>
                  </a:cubicBezTo>
                  <a:cubicBezTo>
                    <a:pt x="27070" y="29304"/>
                    <a:pt x="27124" y="29141"/>
                    <a:pt x="27205" y="28924"/>
                  </a:cubicBezTo>
                  <a:cubicBezTo>
                    <a:pt x="27422" y="29005"/>
                    <a:pt x="27585" y="29087"/>
                    <a:pt x="27775" y="29141"/>
                  </a:cubicBezTo>
                  <a:cubicBezTo>
                    <a:pt x="27999" y="29209"/>
                    <a:pt x="28216" y="29243"/>
                    <a:pt x="28424" y="29243"/>
                  </a:cubicBezTo>
                  <a:cubicBezTo>
                    <a:pt x="29048" y="29243"/>
                    <a:pt x="29592" y="28937"/>
                    <a:pt x="29999" y="28327"/>
                  </a:cubicBezTo>
                  <a:cubicBezTo>
                    <a:pt x="30433" y="27649"/>
                    <a:pt x="30487" y="26944"/>
                    <a:pt x="30243" y="26157"/>
                  </a:cubicBezTo>
                  <a:cubicBezTo>
                    <a:pt x="30189" y="25967"/>
                    <a:pt x="29999" y="25805"/>
                    <a:pt x="30135" y="25533"/>
                  </a:cubicBezTo>
                  <a:lnTo>
                    <a:pt x="30894" y="25533"/>
                  </a:lnTo>
                  <a:cubicBezTo>
                    <a:pt x="31627" y="25479"/>
                    <a:pt x="32223" y="25154"/>
                    <a:pt x="32684" y="24584"/>
                  </a:cubicBezTo>
                  <a:cubicBezTo>
                    <a:pt x="33118" y="24069"/>
                    <a:pt x="33254" y="23472"/>
                    <a:pt x="32983" y="22794"/>
                  </a:cubicBezTo>
                  <a:cubicBezTo>
                    <a:pt x="32684" y="22089"/>
                    <a:pt x="32250" y="21492"/>
                    <a:pt x="31572" y="21085"/>
                  </a:cubicBezTo>
                  <a:cubicBezTo>
                    <a:pt x="31437" y="21004"/>
                    <a:pt x="31301" y="20922"/>
                    <a:pt x="31138" y="20814"/>
                  </a:cubicBezTo>
                  <a:cubicBezTo>
                    <a:pt x="31410" y="20515"/>
                    <a:pt x="31627" y="20298"/>
                    <a:pt x="31871" y="20054"/>
                  </a:cubicBezTo>
                  <a:cubicBezTo>
                    <a:pt x="32332" y="19539"/>
                    <a:pt x="32440" y="18915"/>
                    <a:pt x="32223" y="18264"/>
                  </a:cubicBezTo>
                  <a:cubicBezTo>
                    <a:pt x="31925" y="17342"/>
                    <a:pt x="31274" y="16827"/>
                    <a:pt x="30325" y="16664"/>
                  </a:cubicBezTo>
                  <a:cubicBezTo>
                    <a:pt x="30108" y="16637"/>
                    <a:pt x="29863" y="16637"/>
                    <a:pt x="29592" y="16610"/>
                  </a:cubicBezTo>
                  <a:cubicBezTo>
                    <a:pt x="29619" y="16447"/>
                    <a:pt x="29646" y="16338"/>
                    <a:pt x="29674" y="16230"/>
                  </a:cubicBezTo>
                  <a:cubicBezTo>
                    <a:pt x="29728" y="16013"/>
                    <a:pt x="29809" y="15769"/>
                    <a:pt x="29863" y="15552"/>
                  </a:cubicBezTo>
                  <a:cubicBezTo>
                    <a:pt x="30053" y="14250"/>
                    <a:pt x="29294" y="13301"/>
                    <a:pt x="27992" y="13219"/>
                  </a:cubicBezTo>
                  <a:cubicBezTo>
                    <a:pt x="27919" y="13214"/>
                    <a:pt x="27847" y="13212"/>
                    <a:pt x="27774" y="13212"/>
                  </a:cubicBezTo>
                  <a:cubicBezTo>
                    <a:pt x="27467" y="13212"/>
                    <a:pt x="27160" y="13251"/>
                    <a:pt x="26853" y="13273"/>
                  </a:cubicBezTo>
                  <a:cubicBezTo>
                    <a:pt x="26717" y="13301"/>
                    <a:pt x="26581" y="13328"/>
                    <a:pt x="26419" y="13355"/>
                  </a:cubicBezTo>
                  <a:cubicBezTo>
                    <a:pt x="26392" y="13056"/>
                    <a:pt x="26364" y="12812"/>
                    <a:pt x="26337" y="12541"/>
                  </a:cubicBezTo>
                  <a:cubicBezTo>
                    <a:pt x="26175" y="11483"/>
                    <a:pt x="25524" y="10832"/>
                    <a:pt x="24493" y="10670"/>
                  </a:cubicBezTo>
                  <a:cubicBezTo>
                    <a:pt x="24314" y="10649"/>
                    <a:pt x="24132" y="10636"/>
                    <a:pt x="23948" y="10636"/>
                  </a:cubicBezTo>
                  <a:cubicBezTo>
                    <a:pt x="23658" y="10636"/>
                    <a:pt x="23365" y="10668"/>
                    <a:pt x="23082" y="10751"/>
                  </a:cubicBezTo>
                  <a:cubicBezTo>
                    <a:pt x="22865" y="10832"/>
                    <a:pt x="22649" y="10887"/>
                    <a:pt x="22350" y="10968"/>
                  </a:cubicBezTo>
                  <a:cubicBezTo>
                    <a:pt x="22350" y="10724"/>
                    <a:pt x="22350" y="10507"/>
                    <a:pt x="22350" y="10290"/>
                  </a:cubicBezTo>
                  <a:cubicBezTo>
                    <a:pt x="22377" y="9503"/>
                    <a:pt x="21998" y="9015"/>
                    <a:pt x="21292" y="8689"/>
                  </a:cubicBezTo>
                  <a:cubicBezTo>
                    <a:pt x="20940" y="8500"/>
                    <a:pt x="20533" y="8445"/>
                    <a:pt x="20126" y="8445"/>
                  </a:cubicBezTo>
                  <a:cubicBezTo>
                    <a:pt x="19990" y="8445"/>
                    <a:pt x="19855" y="8473"/>
                    <a:pt x="19638" y="8473"/>
                  </a:cubicBezTo>
                  <a:cubicBezTo>
                    <a:pt x="19773" y="8256"/>
                    <a:pt x="19882" y="8093"/>
                    <a:pt x="19963" y="7930"/>
                  </a:cubicBezTo>
                  <a:cubicBezTo>
                    <a:pt x="20072" y="7659"/>
                    <a:pt x="20234" y="7360"/>
                    <a:pt x="20289" y="7062"/>
                  </a:cubicBezTo>
                  <a:cubicBezTo>
                    <a:pt x="20560" y="6004"/>
                    <a:pt x="19855" y="5028"/>
                    <a:pt x="18770" y="4974"/>
                  </a:cubicBezTo>
                  <a:cubicBezTo>
                    <a:pt x="18722" y="4970"/>
                    <a:pt x="18673" y="4968"/>
                    <a:pt x="18625" y="4968"/>
                  </a:cubicBezTo>
                  <a:cubicBezTo>
                    <a:pt x="18321" y="4968"/>
                    <a:pt x="18016" y="5035"/>
                    <a:pt x="17712" y="5082"/>
                  </a:cubicBezTo>
                  <a:cubicBezTo>
                    <a:pt x="17576" y="5082"/>
                    <a:pt x="17468" y="5136"/>
                    <a:pt x="17305" y="5163"/>
                  </a:cubicBezTo>
                  <a:cubicBezTo>
                    <a:pt x="17332" y="4702"/>
                    <a:pt x="17386" y="4268"/>
                    <a:pt x="17359" y="3861"/>
                  </a:cubicBezTo>
                  <a:cubicBezTo>
                    <a:pt x="17291" y="2829"/>
                    <a:pt x="16582" y="2166"/>
                    <a:pt x="15659" y="2166"/>
                  </a:cubicBezTo>
                  <a:cubicBezTo>
                    <a:pt x="15491" y="2166"/>
                    <a:pt x="15315" y="2188"/>
                    <a:pt x="15135" y="2234"/>
                  </a:cubicBezTo>
                  <a:cubicBezTo>
                    <a:pt x="14918" y="2288"/>
                    <a:pt x="14701" y="2397"/>
                    <a:pt x="14484" y="2505"/>
                  </a:cubicBezTo>
                  <a:cubicBezTo>
                    <a:pt x="14376" y="2532"/>
                    <a:pt x="14267" y="2587"/>
                    <a:pt x="14104" y="2641"/>
                  </a:cubicBezTo>
                  <a:cubicBezTo>
                    <a:pt x="14104" y="2343"/>
                    <a:pt x="14132" y="2098"/>
                    <a:pt x="14104" y="1881"/>
                  </a:cubicBezTo>
                  <a:cubicBezTo>
                    <a:pt x="14077" y="1637"/>
                    <a:pt x="14050" y="1393"/>
                    <a:pt x="13969" y="1176"/>
                  </a:cubicBezTo>
                  <a:cubicBezTo>
                    <a:pt x="13738" y="442"/>
                    <a:pt x="13102" y="0"/>
                    <a:pt x="12387" y="0"/>
                  </a:cubicBezTo>
                  <a:close/>
                </a:path>
              </a:pathLst>
            </a:custGeom>
            <a:solidFill>
              <a:srgbClr val="ED6A30"/>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68"/>
            <p:cNvSpPr/>
            <p:nvPr/>
          </p:nvSpPr>
          <p:spPr>
            <a:xfrm>
              <a:off x="3465750" y="2047000"/>
              <a:ext cx="831375" cy="781650"/>
            </a:xfrm>
            <a:custGeom>
              <a:avLst/>
              <a:gdLst/>
              <a:ahLst/>
              <a:cxnLst/>
              <a:rect l="l" t="t" r="r" b="b"/>
              <a:pathLst>
                <a:path w="33255" h="31266" extrusionOk="0">
                  <a:moveTo>
                    <a:pt x="12441" y="785"/>
                  </a:moveTo>
                  <a:cubicBezTo>
                    <a:pt x="12806" y="785"/>
                    <a:pt x="13114" y="1025"/>
                    <a:pt x="13237" y="1434"/>
                  </a:cubicBezTo>
                  <a:cubicBezTo>
                    <a:pt x="13291" y="1705"/>
                    <a:pt x="13291" y="2003"/>
                    <a:pt x="13291" y="2275"/>
                  </a:cubicBezTo>
                  <a:cubicBezTo>
                    <a:pt x="13318" y="2492"/>
                    <a:pt x="13264" y="2708"/>
                    <a:pt x="13237" y="2898"/>
                  </a:cubicBezTo>
                  <a:cubicBezTo>
                    <a:pt x="13237" y="3061"/>
                    <a:pt x="13210" y="3170"/>
                    <a:pt x="13183" y="3387"/>
                  </a:cubicBezTo>
                  <a:cubicBezTo>
                    <a:pt x="12694" y="3251"/>
                    <a:pt x="12287" y="3170"/>
                    <a:pt x="11853" y="3034"/>
                  </a:cubicBezTo>
                  <a:cubicBezTo>
                    <a:pt x="11474" y="2953"/>
                    <a:pt x="11067" y="3034"/>
                    <a:pt x="10660" y="2790"/>
                  </a:cubicBezTo>
                  <a:cubicBezTo>
                    <a:pt x="10850" y="2139"/>
                    <a:pt x="11121" y="1542"/>
                    <a:pt x="11637" y="1108"/>
                  </a:cubicBezTo>
                  <a:cubicBezTo>
                    <a:pt x="11745" y="1000"/>
                    <a:pt x="11908" y="918"/>
                    <a:pt x="12070" y="864"/>
                  </a:cubicBezTo>
                  <a:cubicBezTo>
                    <a:pt x="12197" y="811"/>
                    <a:pt x="12322" y="785"/>
                    <a:pt x="12441" y="785"/>
                  </a:cubicBezTo>
                  <a:close/>
                  <a:moveTo>
                    <a:pt x="8240" y="1544"/>
                  </a:moveTo>
                  <a:cubicBezTo>
                    <a:pt x="8541" y="1544"/>
                    <a:pt x="8830" y="1664"/>
                    <a:pt x="9033" y="1922"/>
                  </a:cubicBezTo>
                  <a:cubicBezTo>
                    <a:pt x="9277" y="2193"/>
                    <a:pt x="9439" y="2519"/>
                    <a:pt x="9684" y="2898"/>
                  </a:cubicBezTo>
                  <a:cubicBezTo>
                    <a:pt x="9141" y="3061"/>
                    <a:pt x="8680" y="3170"/>
                    <a:pt x="8219" y="3305"/>
                  </a:cubicBezTo>
                  <a:cubicBezTo>
                    <a:pt x="7785" y="3468"/>
                    <a:pt x="7378" y="3685"/>
                    <a:pt x="6917" y="3875"/>
                  </a:cubicBezTo>
                  <a:cubicBezTo>
                    <a:pt x="6781" y="3278"/>
                    <a:pt x="6863" y="2736"/>
                    <a:pt x="7161" y="2220"/>
                  </a:cubicBezTo>
                  <a:cubicBezTo>
                    <a:pt x="7297" y="1949"/>
                    <a:pt x="7514" y="1732"/>
                    <a:pt x="7812" y="1624"/>
                  </a:cubicBezTo>
                  <a:cubicBezTo>
                    <a:pt x="7952" y="1571"/>
                    <a:pt x="8097" y="1544"/>
                    <a:pt x="8240" y="1544"/>
                  </a:cubicBezTo>
                  <a:close/>
                  <a:moveTo>
                    <a:pt x="5208" y="3522"/>
                  </a:moveTo>
                  <a:lnTo>
                    <a:pt x="5208" y="3522"/>
                  </a:lnTo>
                  <a:cubicBezTo>
                    <a:pt x="5669" y="3712"/>
                    <a:pt x="5751" y="3793"/>
                    <a:pt x="6185" y="4444"/>
                  </a:cubicBezTo>
                  <a:cubicBezTo>
                    <a:pt x="5995" y="4607"/>
                    <a:pt x="5778" y="4797"/>
                    <a:pt x="5507" y="5014"/>
                  </a:cubicBezTo>
                  <a:cubicBezTo>
                    <a:pt x="5262" y="4499"/>
                    <a:pt x="5018" y="4065"/>
                    <a:pt x="5208" y="3522"/>
                  </a:cubicBezTo>
                  <a:close/>
                  <a:moveTo>
                    <a:pt x="15743" y="2951"/>
                  </a:moveTo>
                  <a:cubicBezTo>
                    <a:pt x="16147" y="2951"/>
                    <a:pt x="16470" y="3193"/>
                    <a:pt x="16573" y="3631"/>
                  </a:cubicBezTo>
                  <a:cubicBezTo>
                    <a:pt x="16627" y="3902"/>
                    <a:pt x="16600" y="4173"/>
                    <a:pt x="16600" y="4472"/>
                  </a:cubicBezTo>
                  <a:cubicBezTo>
                    <a:pt x="16600" y="4607"/>
                    <a:pt x="16546" y="4770"/>
                    <a:pt x="16492" y="4933"/>
                  </a:cubicBezTo>
                  <a:cubicBezTo>
                    <a:pt x="16465" y="5123"/>
                    <a:pt x="16383" y="5285"/>
                    <a:pt x="16329" y="5529"/>
                  </a:cubicBezTo>
                  <a:cubicBezTo>
                    <a:pt x="15569" y="4933"/>
                    <a:pt x="14891" y="4390"/>
                    <a:pt x="14186" y="3821"/>
                  </a:cubicBezTo>
                  <a:cubicBezTo>
                    <a:pt x="14566" y="3332"/>
                    <a:pt x="15054" y="3034"/>
                    <a:pt x="15678" y="2953"/>
                  </a:cubicBezTo>
                  <a:cubicBezTo>
                    <a:pt x="15700" y="2951"/>
                    <a:pt x="15721" y="2951"/>
                    <a:pt x="15743" y="2951"/>
                  </a:cubicBezTo>
                  <a:close/>
                  <a:moveTo>
                    <a:pt x="3627" y="5130"/>
                  </a:moveTo>
                  <a:cubicBezTo>
                    <a:pt x="3688" y="5130"/>
                    <a:pt x="3754" y="5136"/>
                    <a:pt x="3825" y="5150"/>
                  </a:cubicBezTo>
                  <a:cubicBezTo>
                    <a:pt x="3960" y="5177"/>
                    <a:pt x="4069" y="5231"/>
                    <a:pt x="4177" y="5285"/>
                  </a:cubicBezTo>
                  <a:cubicBezTo>
                    <a:pt x="4367" y="5367"/>
                    <a:pt x="4584" y="5502"/>
                    <a:pt x="4856" y="5665"/>
                  </a:cubicBezTo>
                  <a:cubicBezTo>
                    <a:pt x="4476" y="6180"/>
                    <a:pt x="4150" y="6641"/>
                    <a:pt x="3798" y="7130"/>
                  </a:cubicBezTo>
                  <a:cubicBezTo>
                    <a:pt x="3337" y="6723"/>
                    <a:pt x="3092" y="6262"/>
                    <a:pt x="3120" y="5692"/>
                  </a:cubicBezTo>
                  <a:cubicBezTo>
                    <a:pt x="3142" y="5306"/>
                    <a:pt x="3317" y="5130"/>
                    <a:pt x="3627" y="5130"/>
                  </a:cubicBezTo>
                  <a:close/>
                  <a:moveTo>
                    <a:pt x="18553" y="5746"/>
                  </a:moveTo>
                  <a:cubicBezTo>
                    <a:pt x="19285" y="5773"/>
                    <a:pt x="19638" y="6235"/>
                    <a:pt x="19475" y="6940"/>
                  </a:cubicBezTo>
                  <a:cubicBezTo>
                    <a:pt x="19448" y="7103"/>
                    <a:pt x="19394" y="7238"/>
                    <a:pt x="19313" y="7401"/>
                  </a:cubicBezTo>
                  <a:cubicBezTo>
                    <a:pt x="19041" y="7916"/>
                    <a:pt x="18689" y="8350"/>
                    <a:pt x="18255" y="8866"/>
                  </a:cubicBezTo>
                  <a:cubicBezTo>
                    <a:pt x="17794" y="8025"/>
                    <a:pt x="17387" y="7265"/>
                    <a:pt x="16926" y="6479"/>
                  </a:cubicBezTo>
                  <a:cubicBezTo>
                    <a:pt x="17387" y="5990"/>
                    <a:pt x="17929" y="5746"/>
                    <a:pt x="18553" y="5746"/>
                  </a:cubicBezTo>
                  <a:close/>
                  <a:moveTo>
                    <a:pt x="2842" y="8166"/>
                  </a:moveTo>
                  <a:cubicBezTo>
                    <a:pt x="2943" y="8166"/>
                    <a:pt x="3045" y="8173"/>
                    <a:pt x="3147" y="8187"/>
                  </a:cubicBezTo>
                  <a:cubicBezTo>
                    <a:pt x="2930" y="8920"/>
                    <a:pt x="2686" y="9625"/>
                    <a:pt x="2469" y="10303"/>
                  </a:cubicBezTo>
                  <a:cubicBezTo>
                    <a:pt x="1926" y="9978"/>
                    <a:pt x="1601" y="9462"/>
                    <a:pt x="1574" y="8974"/>
                  </a:cubicBezTo>
                  <a:cubicBezTo>
                    <a:pt x="1546" y="8594"/>
                    <a:pt x="1682" y="8377"/>
                    <a:pt x="2035" y="8296"/>
                  </a:cubicBezTo>
                  <a:cubicBezTo>
                    <a:pt x="2293" y="8217"/>
                    <a:pt x="2565" y="8166"/>
                    <a:pt x="2842" y="8166"/>
                  </a:cubicBezTo>
                  <a:close/>
                  <a:moveTo>
                    <a:pt x="20174" y="9275"/>
                  </a:moveTo>
                  <a:cubicBezTo>
                    <a:pt x="20362" y="9275"/>
                    <a:pt x="20554" y="9301"/>
                    <a:pt x="20750" y="9354"/>
                  </a:cubicBezTo>
                  <a:cubicBezTo>
                    <a:pt x="21320" y="9489"/>
                    <a:pt x="21564" y="9842"/>
                    <a:pt x="21482" y="10466"/>
                  </a:cubicBezTo>
                  <a:cubicBezTo>
                    <a:pt x="21401" y="10954"/>
                    <a:pt x="21238" y="11442"/>
                    <a:pt x="20967" y="11931"/>
                  </a:cubicBezTo>
                  <a:cubicBezTo>
                    <a:pt x="20018" y="11415"/>
                    <a:pt x="19340" y="10710"/>
                    <a:pt x="18797" y="9761"/>
                  </a:cubicBezTo>
                  <a:cubicBezTo>
                    <a:pt x="19228" y="9447"/>
                    <a:pt x="19687" y="9275"/>
                    <a:pt x="20174" y="9275"/>
                  </a:cubicBezTo>
                  <a:close/>
                  <a:moveTo>
                    <a:pt x="2279" y="11578"/>
                  </a:moveTo>
                  <a:cubicBezTo>
                    <a:pt x="2306" y="11659"/>
                    <a:pt x="2333" y="11686"/>
                    <a:pt x="2333" y="11741"/>
                  </a:cubicBezTo>
                  <a:cubicBezTo>
                    <a:pt x="2306" y="12365"/>
                    <a:pt x="2279" y="12961"/>
                    <a:pt x="2252" y="13585"/>
                  </a:cubicBezTo>
                  <a:cubicBezTo>
                    <a:pt x="1682" y="13477"/>
                    <a:pt x="1112" y="12934"/>
                    <a:pt x="1058" y="12446"/>
                  </a:cubicBezTo>
                  <a:cubicBezTo>
                    <a:pt x="1031" y="12310"/>
                    <a:pt x="1085" y="12148"/>
                    <a:pt x="1167" y="12066"/>
                  </a:cubicBezTo>
                  <a:cubicBezTo>
                    <a:pt x="1492" y="11795"/>
                    <a:pt x="1845" y="11578"/>
                    <a:pt x="2279" y="11578"/>
                  </a:cubicBezTo>
                  <a:close/>
                  <a:moveTo>
                    <a:pt x="23954" y="11512"/>
                  </a:moveTo>
                  <a:cubicBezTo>
                    <a:pt x="24134" y="11512"/>
                    <a:pt x="24321" y="11532"/>
                    <a:pt x="24493" y="11551"/>
                  </a:cubicBezTo>
                  <a:cubicBezTo>
                    <a:pt x="25009" y="11632"/>
                    <a:pt x="25361" y="11931"/>
                    <a:pt x="25470" y="12446"/>
                  </a:cubicBezTo>
                  <a:cubicBezTo>
                    <a:pt x="25578" y="12934"/>
                    <a:pt x="25605" y="13422"/>
                    <a:pt x="25497" y="13911"/>
                  </a:cubicBezTo>
                  <a:cubicBezTo>
                    <a:pt x="24954" y="13802"/>
                    <a:pt x="22432" y="12744"/>
                    <a:pt x="21916" y="12392"/>
                  </a:cubicBezTo>
                  <a:cubicBezTo>
                    <a:pt x="22486" y="11903"/>
                    <a:pt x="23056" y="11605"/>
                    <a:pt x="23734" y="11524"/>
                  </a:cubicBezTo>
                  <a:cubicBezTo>
                    <a:pt x="23805" y="11516"/>
                    <a:pt x="23879" y="11512"/>
                    <a:pt x="23954" y="11512"/>
                  </a:cubicBezTo>
                  <a:close/>
                  <a:moveTo>
                    <a:pt x="27742" y="14110"/>
                  </a:moveTo>
                  <a:cubicBezTo>
                    <a:pt x="27853" y="14110"/>
                    <a:pt x="27963" y="14117"/>
                    <a:pt x="28074" y="14128"/>
                  </a:cubicBezTo>
                  <a:cubicBezTo>
                    <a:pt x="28616" y="14182"/>
                    <a:pt x="28914" y="14480"/>
                    <a:pt x="28969" y="15023"/>
                  </a:cubicBezTo>
                  <a:cubicBezTo>
                    <a:pt x="29023" y="15511"/>
                    <a:pt x="28914" y="15945"/>
                    <a:pt x="28725" y="16433"/>
                  </a:cubicBezTo>
                  <a:cubicBezTo>
                    <a:pt x="28318" y="16081"/>
                    <a:pt x="27965" y="15728"/>
                    <a:pt x="27612" y="15430"/>
                  </a:cubicBezTo>
                  <a:cubicBezTo>
                    <a:pt x="27260" y="15131"/>
                    <a:pt x="26880" y="14860"/>
                    <a:pt x="26446" y="14534"/>
                  </a:cubicBezTo>
                  <a:cubicBezTo>
                    <a:pt x="26878" y="14210"/>
                    <a:pt x="27310" y="14110"/>
                    <a:pt x="27742" y="14110"/>
                  </a:cubicBezTo>
                  <a:close/>
                  <a:moveTo>
                    <a:pt x="2387" y="15158"/>
                  </a:moveTo>
                  <a:cubicBezTo>
                    <a:pt x="2523" y="15809"/>
                    <a:pt x="2659" y="16406"/>
                    <a:pt x="2794" y="16976"/>
                  </a:cubicBezTo>
                  <a:cubicBezTo>
                    <a:pt x="2696" y="16994"/>
                    <a:pt x="2601" y="17003"/>
                    <a:pt x="2509" y="17003"/>
                  </a:cubicBezTo>
                  <a:cubicBezTo>
                    <a:pt x="2067" y="17003"/>
                    <a:pt x="1708" y="16793"/>
                    <a:pt x="1574" y="16433"/>
                  </a:cubicBezTo>
                  <a:cubicBezTo>
                    <a:pt x="1411" y="15972"/>
                    <a:pt x="1628" y="15565"/>
                    <a:pt x="2387" y="15158"/>
                  </a:cubicBezTo>
                  <a:close/>
                  <a:moveTo>
                    <a:pt x="3499" y="18576"/>
                  </a:moveTo>
                  <a:cubicBezTo>
                    <a:pt x="3852" y="19091"/>
                    <a:pt x="4150" y="19525"/>
                    <a:pt x="4503" y="20013"/>
                  </a:cubicBezTo>
                  <a:cubicBezTo>
                    <a:pt x="4388" y="20033"/>
                    <a:pt x="4300" y="20052"/>
                    <a:pt x="4229" y="20052"/>
                  </a:cubicBezTo>
                  <a:cubicBezTo>
                    <a:pt x="4200" y="20052"/>
                    <a:pt x="4174" y="20049"/>
                    <a:pt x="4150" y="20041"/>
                  </a:cubicBezTo>
                  <a:cubicBezTo>
                    <a:pt x="3933" y="19932"/>
                    <a:pt x="3689" y="19796"/>
                    <a:pt x="3499" y="19634"/>
                  </a:cubicBezTo>
                  <a:cubicBezTo>
                    <a:pt x="3174" y="19335"/>
                    <a:pt x="3282" y="19010"/>
                    <a:pt x="3499" y="18576"/>
                  </a:cubicBezTo>
                  <a:close/>
                  <a:moveTo>
                    <a:pt x="30169" y="17601"/>
                  </a:moveTo>
                  <a:cubicBezTo>
                    <a:pt x="30729" y="17601"/>
                    <a:pt x="31225" y="17933"/>
                    <a:pt x="31410" y="18467"/>
                  </a:cubicBezTo>
                  <a:cubicBezTo>
                    <a:pt x="31518" y="18847"/>
                    <a:pt x="31518" y="19227"/>
                    <a:pt x="31220" y="19525"/>
                  </a:cubicBezTo>
                  <a:cubicBezTo>
                    <a:pt x="31003" y="19742"/>
                    <a:pt x="30813" y="19986"/>
                    <a:pt x="30542" y="20149"/>
                  </a:cubicBezTo>
                  <a:cubicBezTo>
                    <a:pt x="30216" y="19308"/>
                    <a:pt x="29918" y="18495"/>
                    <a:pt x="29620" y="17708"/>
                  </a:cubicBezTo>
                  <a:cubicBezTo>
                    <a:pt x="29804" y="17636"/>
                    <a:pt x="29990" y="17601"/>
                    <a:pt x="30169" y="17601"/>
                  </a:cubicBezTo>
                  <a:close/>
                  <a:moveTo>
                    <a:pt x="5642" y="21098"/>
                  </a:moveTo>
                  <a:cubicBezTo>
                    <a:pt x="5710" y="21112"/>
                    <a:pt x="5757" y="21112"/>
                    <a:pt x="5791" y="21112"/>
                  </a:cubicBezTo>
                  <a:cubicBezTo>
                    <a:pt x="5825" y="21112"/>
                    <a:pt x="5846" y="21112"/>
                    <a:pt x="5859" y="21126"/>
                  </a:cubicBezTo>
                  <a:cubicBezTo>
                    <a:pt x="6510" y="21478"/>
                    <a:pt x="7161" y="21831"/>
                    <a:pt x="7866" y="22238"/>
                  </a:cubicBezTo>
                  <a:cubicBezTo>
                    <a:pt x="7416" y="22524"/>
                    <a:pt x="6951" y="22749"/>
                    <a:pt x="6446" y="22749"/>
                  </a:cubicBezTo>
                  <a:cubicBezTo>
                    <a:pt x="6282" y="22749"/>
                    <a:pt x="6114" y="22725"/>
                    <a:pt x="5940" y="22672"/>
                  </a:cubicBezTo>
                  <a:cubicBezTo>
                    <a:pt x="5507" y="22536"/>
                    <a:pt x="5398" y="22319"/>
                    <a:pt x="5452" y="21858"/>
                  </a:cubicBezTo>
                  <a:cubicBezTo>
                    <a:pt x="5452" y="21777"/>
                    <a:pt x="5479" y="21695"/>
                    <a:pt x="5507" y="21587"/>
                  </a:cubicBezTo>
                  <a:cubicBezTo>
                    <a:pt x="5534" y="21451"/>
                    <a:pt x="5588" y="21288"/>
                    <a:pt x="5642" y="21098"/>
                  </a:cubicBezTo>
                  <a:close/>
                  <a:moveTo>
                    <a:pt x="9331" y="22672"/>
                  </a:moveTo>
                  <a:cubicBezTo>
                    <a:pt x="10253" y="22943"/>
                    <a:pt x="11175" y="23187"/>
                    <a:pt x="12260" y="23485"/>
                  </a:cubicBezTo>
                  <a:cubicBezTo>
                    <a:pt x="11582" y="24055"/>
                    <a:pt x="10958" y="24408"/>
                    <a:pt x="10172" y="24516"/>
                  </a:cubicBezTo>
                  <a:cubicBezTo>
                    <a:pt x="10095" y="24527"/>
                    <a:pt x="10024" y="24533"/>
                    <a:pt x="9958" y="24533"/>
                  </a:cubicBezTo>
                  <a:cubicBezTo>
                    <a:pt x="9532" y="24533"/>
                    <a:pt x="9316" y="24304"/>
                    <a:pt x="9222" y="23811"/>
                  </a:cubicBezTo>
                  <a:cubicBezTo>
                    <a:pt x="9168" y="23458"/>
                    <a:pt x="9060" y="23078"/>
                    <a:pt x="9168" y="22726"/>
                  </a:cubicBezTo>
                  <a:cubicBezTo>
                    <a:pt x="9250" y="22699"/>
                    <a:pt x="9277" y="22672"/>
                    <a:pt x="9331" y="22672"/>
                  </a:cubicBezTo>
                  <a:close/>
                  <a:moveTo>
                    <a:pt x="30596" y="21749"/>
                  </a:moveTo>
                  <a:cubicBezTo>
                    <a:pt x="31057" y="21804"/>
                    <a:pt x="31328" y="22048"/>
                    <a:pt x="31600" y="22319"/>
                  </a:cubicBezTo>
                  <a:cubicBezTo>
                    <a:pt x="31871" y="22617"/>
                    <a:pt x="32088" y="22943"/>
                    <a:pt x="32169" y="23350"/>
                  </a:cubicBezTo>
                  <a:cubicBezTo>
                    <a:pt x="32224" y="23594"/>
                    <a:pt x="32169" y="23838"/>
                    <a:pt x="31979" y="24028"/>
                  </a:cubicBezTo>
                  <a:cubicBezTo>
                    <a:pt x="31871" y="24136"/>
                    <a:pt x="31762" y="24272"/>
                    <a:pt x="31627" y="24353"/>
                  </a:cubicBezTo>
                  <a:cubicBezTo>
                    <a:pt x="31222" y="24609"/>
                    <a:pt x="30801" y="24697"/>
                    <a:pt x="30311" y="24697"/>
                  </a:cubicBezTo>
                  <a:cubicBezTo>
                    <a:pt x="30177" y="24697"/>
                    <a:pt x="30037" y="24690"/>
                    <a:pt x="29891" y="24679"/>
                  </a:cubicBezTo>
                  <a:cubicBezTo>
                    <a:pt x="30379" y="23729"/>
                    <a:pt x="30515" y="22753"/>
                    <a:pt x="30596" y="21749"/>
                  </a:cubicBezTo>
                  <a:close/>
                  <a:moveTo>
                    <a:pt x="13671" y="24028"/>
                  </a:moveTo>
                  <a:cubicBezTo>
                    <a:pt x="14349" y="24136"/>
                    <a:pt x="15434" y="24679"/>
                    <a:pt x="16220" y="25357"/>
                  </a:cubicBezTo>
                  <a:cubicBezTo>
                    <a:pt x="15718" y="25650"/>
                    <a:pt x="15248" y="25765"/>
                    <a:pt x="14760" y="25765"/>
                  </a:cubicBezTo>
                  <a:cubicBezTo>
                    <a:pt x="14616" y="25765"/>
                    <a:pt x="14470" y="25755"/>
                    <a:pt x="14322" y="25737"/>
                  </a:cubicBezTo>
                  <a:cubicBezTo>
                    <a:pt x="13861" y="25682"/>
                    <a:pt x="13589" y="25384"/>
                    <a:pt x="13562" y="24923"/>
                  </a:cubicBezTo>
                  <a:cubicBezTo>
                    <a:pt x="13535" y="24625"/>
                    <a:pt x="13535" y="24299"/>
                    <a:pt x="13671" y="24028"/>
                  </a:cubicBezTo>
                  <a:close/>
                  <a:moveTo>
                    <a:pt x="10451" y="3778"/>
                  </a:moveTo>
                  <a:cubicBezTo>
                    <a:pt x="11233" y="3778"/>
                    <a:pt x="12035" y="3938"/>
                    <a:pt x="12857" y="4255"/>
                  </a:cubicBezTo>
                  <a:cubicBezTo>
                    <a:pt x="14322" y="4824"/>
                    <a:pt x="15461" y="5773"/>
                    <a:pt x="16275" y="7130"/>
                  </a:cubicBezTo>
                  <a:cubicBezTo>
                    <a:pt x="16546" y="7618"/>
                    <a:pt x="16844" y="8106"/>
                    <a:pt x="17116" y="8621"/>
                  </a:cubicBezTo>
                  <a:cubicBezTo>
                    <a:pt x="17333" y="8974"/>
                    <a:pt x="17522" y="9354"/>
                    <a:pt x="17712" y="9734"/>
                  </a:cubicBezTo>
                  <a:cubicBezTo>
                    <a:pt x="18634" y="11388"/>
                    <a:pt x="19936" y="12554"/>
                    <a:pt x="21645" y="13314"/>
                  </a:cubicBezTo>
                  <a:cubicBezTo>
                    <a:pt x="22323" y="13612"/>
                    <a:pt x="23001" y="13883"/>
                    <a:pt x="23680" y="14155"/>
                  </a:cubicBezTo>
                  <a:cubicBezTo>
                    <a:pt x="24846" y="14643"/>
                    <a:pt x="25958" y="15213"/>
                    <a:pt x="26934" y="15999"/>
                  </a:cubicBezTo>
                  <a:cubicBezTo>
                    <a:pt x="28155" y="17003"/>
                    <a:pt x="29023" y="18196"/>
                    <a:pt x="29457" y="19715"/>
                  </a:cubicBezTo>
                  <a:cubicBezTo>
                    <a:pt x="29620" y="20285"/>
                    <a:pt x="29728" y="20854"/>
                    <a:pt x="29728" y="21261"/>
                  </a:cubicBezTo>
                  <a:cubicBezTo>
                    <a:pt x="29674" y="22373"/>
                    <a:pt x="29593" y="23268"/>
                    <a:pt x="29159" y="24082"/>
                  </a:cubicBezTo>
                  <a:cubicBezTo>
                    <a:pt x="28969" y="24435"/>
                    <a:pt x="28779" y="24814"/>
                    <a:pt x="28535" y="25113"/>
                  </a:cubicBezTo>
                  <a:cubicBezTo>
                    <a:pt x="27802" y="26035"/>
                    <a:pt x="26934" y="26822"/>
                    <a:pt x="25904" y="27364"/>
                  </a:cubicBezTo>
                  <a:cubicBezTo>
                    <a:pt x="24927" y="27885"/>
                    <a:pt x="23956" y="28162"/>
                    <a:pt x="22997" y="28162"/>
                  </a:cubicBezTo>
                  <a:cubicBezTo>
                    <a:pt x="21960" y="28162"/>
                    <a:pt x="20937" y="27838"/>
                    <a:pt x="19936" y="27147"/>
                  </a:cubicBezTo>
                  <a:cubicBezTo>
                    <a:pt x="19285" y="26686"/>
                    <a:pt x="18716" y="26171"/>
                    <a:pt x="18119" y="25628"/>
                  </a:cubicBezTo>
                  <a:cubicBezTo>
                    <a:pt x="16492" y="24136"/>
                    <a:pt x="14566" y="23133"/>
                    <a:pt x="12396" y="22617"/>
                  </a:cubicBezTo>
                  <a:cubicBezTo>
                    <a:pt x="11121" y="22319"/>
                    <a:pt x="9819" y="21966"/>
                    <a:pt x="8599" y="21478"/>
                  </a:cubicBezTo>
                  <a:cubicBezTo>
                    <a:pt x="8056" y="21288"/>
                    <a:pt x="7487" y="21044"/>
                    <a:pt x="6971" y="20773"/>
                  </a:cubicBezTo>
                  <a:cubicBezTo>
                    <a:pt x="4828" y="19634"/>
                    <a:pt x="3716" y="17789"/>
                    <a:pt x="3309" y="15484"/>
                  </a:cubicBezTo>
                  <a:cubicBezTo>
                    <a:pt x="3038" y="13883"/>
                    <a:pt x="3011" y="12256"/>
                    <a:pt x="3255" y="10656"/>
                  </a:cubicBezTo>
                  <a:cubicBezTo>
                    <a:pt x="3309" y="10330"/>
                    <a:pt x="3364" y="10005"/>
                    <a:pt x="3472" y="9706"/>
                  </a:cubicBezTo>
                  <a:cubicBezTo>
                    <a:pt x="4232" y="7835"/>
                    <a:pt x="5262" y="6180"/>
                    <a:pt x="6917" y="4987"/>
                  </a:cubicBezTo>
                  <a:cubicBezTo>
                    <a:pt x="8044" y="4175"/>
                    <a:pt x="9222" y="3778"/>
                    <a:pt x="10451" y="3778"/>
                  </a:cubicBezTo>
                  <a:close/>
                  <a:moveTo>
                    <a:pt x="17414" y="26279"/>
                  </a:moveTo>
                  <a:cubicBezTo>
                    <a:pt x="18038" y="26822"/>
                    <a:pt x="18607" y="27283"/>
                    <a:pt x="19204" y="27771"/>
                  </a:cubicBezTo>
                  <a:cubicBezTo>
                    <a:pt x="18797" y="28178"/>
                    <a:pt x="18363" y="28395"/>
                    <a:pt x="17848" y="28449"/>
                  </a:cubicBezTo>
                  <a:cubicBezTo>
                    <a:pt x="17814" y="28452"/>
                    <a:pt x="17780" y="28454"/>
                    <a:pt x="17748" y="28454"/>
                  </a:cubicBezTo>
                  <a:cubicBezTo>
                    <a:pt x="17238" y="28454"/>
                    <a:pt x="16931" y="28061"/>
                    <a:pt x="17007" y="27500"/>
                  </a:cubicBezTo>
                  <a:cubicBezTo>
                    <a:pt x="17034" y="27391"/>
                    <a:pt x="17061" y="27283"/>
                    <a:pt x="17088" y="27174"/>
                  </a:cubicBezTo>
                  <a:cubicBezTo>
                    <a:pt x="17197" y="26903"/>
                    <a:pt x="17278" y="26632"/>
                    <a:pt x="17414" y="26279"/>
                  </a:cubicBezTo>
                  <a:close/>
                  <a:moveTo>
                    <a:pt x="29023" y="25981"/>
                  </a:moveTo>
                  <a:cubicBezTo>
                    <a:pt x="29538" y="26523"/>
                    <a:pt x="29647" y="27391"/>
                    <a:pt x="29267" y="27961"/>
                  </a:cubicBezTo>
                  <a:cubicBezTo>
                    <a:pt x="29058" y="28295"/>
                    <a:pt x="28801" y="28468"/>
                    <a:pt x="28483" y="28468"/>
                  </a:cubicBezTo>
                  <a:cubicBezTo>
                    <a:pt x="28388" y="28468"/>
                    <a:pt x="28288" y="28453"/>
                    <a:pt x="28182" y="28422"/>
                  </a:cubicBezTo>
                  <a:cubicBezTo>
                    <a:pt x="27748" y="28313"/>
                    <a:pt x="27368" y="28123"/>
                    <a:pt x="27043" y="27771"/>
                  </a:cubicBezTo>
                  <a:cubicBezTo>
                    <a:pt x="27721" y="27147"/>
                    <a:pt x="28372" y="26577"/>
                    <a:pt x="29023" y="25981"/>
                  </a:cubicBezTo>
                  <a:close/>
                  <a:moveTo>
                    <a:pt x="26148" y="28313"/>
                  </a:moveTo>
                  <a:lnTo>
                    <a:pt x="26148" y="28313"/>
                  </a:lnTo>
                  <a:cubicBezTo>
                    <a:pt x="26283" y="28964"/>
                    <a:pt x="26256" y="29561"/>
                    <a:pt x="25768" y="30049"/>
                  </a:cubicBezTo>
                  <a:cubicBezTo>
                    <a:pt x="25580" y="30223"/>
                    <a:pt x="25392" y="30311"/>
                    <a:pt x="25201" y="30311"/>
                  </a:cubicBezTo>
                  <a:cubicBezTo>
                    <a:pt x="25032" y="30311"/>
                    <a:pt x="24861" y="30243"/>
                    <a:pt x="24683" y="30104"/>
                  </a:cubicBezTo>
                  <a:cubicBezTo>
                    <a:pt x="24330" y="29805"/>
                    <a:pt x="24113" y="29425"/>
                    <a:pt x="23869" y="28964"/>
                  </a:cubicBezTo>
                  <a:cubicBezTo>
                    <a:pt x="24683" y="28747"/>
                    <a:pt x="25415" y="28530"/>
                    <a:pt x="26148" y="28313"/>
                  </a:cubicBezTo>
                  <a:close/>
                  <a:moveTo>
                    <a:pt x="20289" y="28407"/>
                  </a:moveTo>
                  <a:cubicBezTo>
                    <a:pt x="20651" y="28407"/>
                    <a:pt x="20961" y="28622"/>
                    <a:pt x="21293" y="28693"/>
                  </a:cubicBezTo>
                  <a:cubicBezTo>
                    <a:pt x="21645" y="28747"/>
                    <a:pt x="22025" y="28829"/>
                    <a:pt x="22513" y="28910"/>
                  </a:cubicBezTo>
                  <a:cubicBezTo>
                    <a:pt x="22378" y="29480"/>
                    <a:pt x="22133" y="29941"/>
                    <a:pt x="21699" y="30239"/>
                  </a:cubicBezTo>
                  <a:cubicBezTo>
                    <a:pt x="21482" y="30410"/>
                    <a:pt x="21257" y="30491"/>
                    <a:pt x="21047" y="30491"/>
                  </a:cubicBezTo>
                  <a:cubicBezTo>
                    <a:pt x="20655" y="30491"/>
                    <a:pt x="20312" y="30209"/>
                    <a:pt x="20153" y="29697"/>
                  </a:cubicBezTo>
                  <a:cubicBezTo>
                    <a:pt x="20045" y="29290"/>
                    <a:pt x="20099" y="28883"/>
                    <a:pt x="20126" y="28422"/>
                  </a:cubicBezTo>
                  <a:cubicBezTo>
                    <a:pt x="20182" y="28411"/>
                    <a:pt x="20236" y="28407"/>
                    <a:pt x="20289" y="28407"/>
                  </a:cubicBezTo>
                  <a:close/>
                  <a:moveTo>
                    <a:pt x="12369" y="1"/>
                  </a:moveTo>
                  <a:cubicBezTo>
                    <a:pt x="12173" y="1"/>
                    <a:pt x="11971" y="34"/>
                    <a:pt x="11772" y="105"/>
                  </a:cubicBezTo>
                  <a:cubicBezTo>
                    <a:pt x="11257" y="294"/>
                    <a:pt x="10877" y="647"/>
                    <a:pt x="10579" y="1108"/>
                  </a:cubicBezTo>
                  <a:cubicBezTo>
                    <a:pt x="10443" y="1325"/>
                    <a:pt x="10280" y="1569"/>
                    <a:pt x="10118" y="1841"/>
                  </a:cubicBezTo>
                  <a:cubicBezTo>
                    <a:pt x="9955" y="1624"/>
                    <a:pt x="9819" y="1461"/>
                    <a:pt x="9656" y="1325"/>
                  </a:cubicBezTo>
                  <a:cubicBezTo>
                    <a:pt x="9258" y="912"/>
                    <a:pt x="8779" y="707"/>
                    <a:pt x="8290" y="707"/>
                  </a:cubicBezTo>
                  <a:cubicBezTo>
                    <a:pt x="7880" y="707"/>
                    <a:pt x="7463" y="851"/>
                    <a:pt x="7080" y="1135"/>
                  </a:cubicBezTo>
                  <a:cubicBezTo>
                    <a:pt x="6700" y="1407"/>
                    <a:pt x="6429" y="1813"/>
                    <a:pt x="6266" y="2275"/>
                  </a:cubicBezTo>
                  <a:cubicBezTo>
                    <a:pt x="6185" y="2464"/>
                    <a:pt x="6130" y="2654"/>
                    <a:pt x="6049" y="2871"/>
                  </a:cubicBezTo>
                  <a:cubicBezTo>
                    <a:pt x="5886" y="2790"/>
                    <a:pt x="5724" y="2736"/>
                    <a:pt x="5588" y="2681"/>
                  </a:cubicBezTo>
                  <a:cubicBezTo>
                    <a:pt x="5461" y="2636"/>
                    <a:pt x="5337" y="2614"/>
                    <a:pt x="5221" y="2614"/>
                  </a:cubicBezTo>
                  <a:cubicBezTo>
                    <a:pt x="4917" y="2614"/>
                    <a:pt x="4660" y="2767"/>
                    <a:pt x="4503" y="3061"/>
                  </a:cubicBezTo>
                  <a:cubicBezTo>
                    <a:pt x="4367" y="3332"/>
                    <a:pt x="4340" y="3604"/>
                    <a:pt x="4286" y="3875"/>
                  </a:cubicBezTo>
                  <a:cubicBezTo>
                    <a:pt x="4259" y="4038"/>
                    <a:pt x="4259" y="4200"/>
                    <a:pt x="4259" y="4390"/>
                  </a:cubicBezTo>
                  <a:cubicBezTo>
                    <a:pt x="4096" y="4363"/>
                    <a:pt x="3988" y="4336"/>
                    <a:pt x="3879" y="4309"/>
                  </a:cubicBezTo>
                  <a:cubicBezTo>
                    <a:pt x="3799" y="4299"/>
                    <a:pt x="3720" y="4294"/>
                    <a:pt x="3644" y="4294"/>
                  </a:cubicBezTo>
                  <a:cubicBezTo>
                    <a:pt x="2900" y="4294"/>
                    <a:pt x="2377" y="4766"/>
                    <a:pt x="2279" y="5529"/>
                  </a:cubicBezTo>
                  <a:cubicBezTo>
                    <a:pt x="2197" y="5963"/>
                    <a:pt x="2306" y="6397"/>
                    <a:pt x="2496" y="6777"/>
                  </a:cubicBezTo>
                  <a:cubicBezTo>
                    <a:pt x="2577" y="6967"/>
                    <a:pt x="2659" y="7157"/>
                    <a:pt x="2767" y="7401"/>
                  </a:cubicBezTo>
                  <a:cubicBezTo>
                    <a:pt x="2568" y="7401"/>
                    <a:pt x="2393" y="7389"/>
                    <a:pt x="2227" y="7389"/>
                  </a:cubicBezTo>
                  <a:cubicBezTo>
                    <a:pt x="2143" y="7389"/>
                    <a:pt x="2062" y="7392"/>
                    <a:pt x="1980" y="7401"/>
                  </a:cubicBezTo>
                  <a:cubicBezTo>
                    <a:pt x="1221" y="7482"/>
                    <a:pt x="706" y="8052"/>
                    <a:pt x="678" y="8811"/>
                  </a:cubicBezTo>
                  <a:cubicBezTo>
                    <a:pt x="651" y="9327"/>
                    <a:pt x="841" y="9788"/>
                    <a:pt x="1112" y="10222"/>
                  </a:cubicBezTo>
                  <a:cubicBezTo>
                    <a:pt x="1221" y="10412"/>
                    <a:pt x="1384" y="10602"/>
                    <a:pt x="1519" y="10819"/>
                  </a:cubicBezTo>
                  <a:cubicBezTo>
                    <a:pt x="1275" y="10954"/>
                    <a:pt x="1031" y="11063"/>
                    <a:pt x="814" y="11198"/>
                  </a:cubicBezTo>
                  <a:cubicBezTo>
                    <a:pt x="190" y="11578"/>
                    <a:pt x="0" y="12175"/>
                    <a:pt x="217" y="12853"/>
                  </a:cubicBezTo>
                  <a:cubicBezTo>
                    <a:pt x="380" y="13341"/>
                    <a:pt x="678" y="13694"/>
                    <a:pt x="1058" y="13992"/>
                  </a:cubicBezTo>
                  <a:cubicBezTo>
                    <a:pt x="1221" y="14155"/>
                    <a:pt x="1411" y="14290"/>
                    <a:pt x="1601" y="14426"/>
                  </a:cubicBezTo>
                  <a:cubicBezTo>
                    <a:pt x="1329" y="14697"/>
                    <a:pt x="1058" y="14941"/>
                    <a:pt x="868" y="15240"/>
                  </a:cubicBezTo>
                  <a:cubicBezTo>
                    <a:pt x="380" y="16026"/>
                    <a:pt x="570" y="16976"/>
                    <a:pt x="1302" y="17518"/>
                  </a:cubicBezTo>
                  <a:cubicBezTo>
                    <a:pt x="1519" y="17654"/>
                    <a:pt x="1763" y="17762"/>
                    <a:pt x="2008" y="17844"/>
                  </a:cubicBezTo>
                  <a:cubicBezTo>
                    <a:pt x="2197" y="17925"/>
                    <a:pt x="2414" y="17952"/>
                    <a:pt x="2659" y="18033"/>
                  </a:cubicBezTo>
                  <a:cubicBezTo>
                    <a:pt x="2577" y="18250"/>
                    <a:pt x="2523" y="18440"/>
                    <a:pt x="2469" y="18657"/>
                  </a:cubicBezTo>
                  <a:cubicBezTo>
                    <a:pt x="2252" y="19308"/>
                    <a:pt x="2442" y="19878"/>
                    <a:pt x="2930" y="20339"/>
                  </a:cubicBezTo>
                  <a:cubicBezTo>
                    <a:pt x="3255" y="20637"/>
                    <a:pt x="3662" y="20854"/>
                    <a:pt x="4096" y="20963"/>
                  </a:cubicBezTo>
                  <a:cubicBezTo>
                    <a:pt x="4286" y="21017"/>
                    <a:pt x="4449" y="21044"/>
                    <a:pt x="4666" y="21098"/>
                  </a:cubicBezTo>
                  <a:cubicBezTo>
                    <a:pt x="4639" y="21234"/>
                    <a:pt x="4639" y="21343"/>
                    <a:pt x="4639" y="21424"/>
                  </a:cubicBezTo>
                  <a:cubicBezTo>
                    <a:pt x="4611" y="21532"/>
                    <a:pt x="4557" y="21641"/>
                    <a:pt x="4557" y="21777"/>
                  </a:cubicBezTo>
                  <a:cubicBezTo>
                    <a:pt x="4449" y="22590"/>
                    <a:pt x="4828" y="23214"/>
                    <a:pt x="5588" y="23485"/>
                  </a:cubicBezTo>
                  <a:cubicBezTo>
                    <a:pt x="5863" y="23577"/>
                    <a:pt x="6151" y="23644"/>
                    <a:pt x="6443" y="23644"/>
                  </a:cubicBezTo>
                  <a:cubicBezTo>
                    <a:pt x="6582" y="23644"/>
                    <a:pt x="6723" y="23629"/>
                    <a:pt x="6863" y="23594"/>
                  </a:cubicBezTo>
                  <a:cubicBezTo>
                    <a:pt x="7324" y="23458"/>
                    <a:pt x="7785" y="23323"/>
                    <a:pt x="8300" y="23160"/>
                  </a:cubicBezTo>
                  <a:cubicBezTo>
                    <a:pt x="8327" y="23323"/>
                    <a:pt x="8355" y="23485"/>
                    <a:pt x="8327" y="23621"/>
                  </a:cubicBezTo>
                  <a:cubicBezTo>
                    <a:pt x="8327" y="24606"/>
                    <a:pt x="9038" y="25389"/>
                    <a:pt x="10073" y="25389"/>
                  </a:cubicBezTo>
                  <a:cubicBezTo>
                    <a:pt x="10234" y="25389"/>
                    <a:pt x="10403" y="25370"/>
                    <a:pt x="10579" y="25330"/>
                  </a:cubicBezTo>
                  <a:cubicBezTo>
                    <a:pt x="11148" y="25194"/>
                    <a:pt x="11664" y="24950"/>
                    <a:pt x="12152" y="24652"/>
                  </a:cubicBezTo>
                  <a:cubicBezTo>
                    <a:pt x="12260" y="24570"/>
                    <a:pt x="12423" y="24516"/>
                    <a:pt x="12613" y="24435"/>
                  </a:cubicBezTo>
                  <a:cubicBezTo>
                    <a:pt x="12613" y="24652"/>
                    <a:pt x="12613" y="24787"/>
                    <a:pt x="12613" y="24923"/>
                  </a:cubicBezTo>
                  <a:cubicBezTo>
                    <a:pt x="12694" y="25818"/>
                    <a:pt x="13155" y="26360"/>
                    <a:pt x="14023" y="26577"/>
                  </a:cubicBezTo>
                  <a:cubicBezTo>
                    <a:pt x="14250" y="26634"/>
                    <a:pt x="14474" y="26658"/>
                    <a:pt x="14695" y="26658"/>
                  </a:cubicBezTo>
                  <a:cubicBezTo>
                    <a:pt x="15109" y="26658"/>
                    <a:pt x="15516" y="26575"/>
                    <a:pt x="15922" y="26469"/>
                  </a:cubicBezTo>
                  <a:cubicBezTo>
                    <a:pt x="16058" y="26415"/>
                    <a:pt x="16220" y="26388"/>
                    <a:pt x="16410" y="26333"/>
                  </a:cubicBezTo>
                  <a:lnTo>
                    <a:pt x="16410" y="26333"/>
                  </a:lnTo>
                  <a:cubicBezTo>
                    <a:pt x="16302" y="26659"/>
                    <a:pt x="16220" y="26903"/>
                    <a:pt x="16139" y="27147"/>
                  </a:cubicBezTo>
                  <a:cubicBezTo>
                    <a:pt x="15797" y="28223"/>
                    <a:pt x="16513" y="29387"/>
                    <a:pt x="17790" y="29387"/>
                  </a:cubicBezTo>
                  <a:cubicBezTo>
                    <a:pt x="17929" y="29387"/>
                    <a:pt x="18075" y="29373"/>
                    <a:pt x="18228" y="29344"/>
                  </a:cubicBezTo>
                  <a:cubicBezTo>
                    <a:pt x="18417" y="29290"/>
                    <a:pt x="18607" y="29208"/>
                    <a:pt x="18770" y="29154"/>
                  </a:cubicBezTo>
                  <a:cubicBezTo>
                    <a:pt x="18906" y="29127"/>
                    <a:pt x="19041" y="29100"/>
                    <a:pt x="19177" y="29046"/>
                  </a:cubicBezTo>
                  <a:cubicBezTo>
                    <a:pt x="19285" y="29480"/>
                    <a:pt x="19367" y="29887"/>
                    <a:pt x="19530" y="30239"/>
                  </a:cubicBezTo>
                  <a:cubicBezTo>
                    <a:pt x="19820" y="30909"/>
                    <a:pt x="20348" y="31266"/>
                    <a:pt x="21010" y="31266"/>
                  </a:cubicBezTo>
                  <a:cubicBezTo>
                    <a:pt x="21153" y="31266"/>
                    <a:pt x="21301" y="31249"/>
                    <a:pt x="21455" y="31216"/>
                  </a:cubicBezTo>
                  <a:cubicBezTo>
                    <a:pt x="22025" y="31107"/>
                    <a:pt x="22459" y="30754"/>
                    <a:pt x="22784" y="30239"/>
                  </a:cubicBezTo>
                  <a:cubicBezTo>
                    <a:pt x="22920" y="30049"/>
                    <a:pt x="23029" y="29859"/>
                    <a:pt x="23191" y="29642"/>
                  </a:cubicBezTo>
                  <a:cubicBezTo>
                    <a:pt x="23354" y="29859"/>
                    <a:pt x="23463" y="30049"/>
                    <a:pt x="23598" y="30212"/>
                  </a:cubicBezTo>
                  <a:cubicBezTo>
                    <a:pt x="23815" y="30456"/>
                    <a:pt x="24032" y="30700"/>
                    <a:pt x="24303" y="30890"/>
                  </a:cubicBezTo>
                  <a:cubicBezTo>
                    <a:pt x="24597" y="31090"/>
                    <a:pt x="24884" y="31192"/>
                    <a:pt x="25174" y="31192"/>
                  </a:cubicBezTo>
                  <a:cubicBezTo>
                    <a:pt x="25474" y="31192"/>
                    <a:pt x="25777" y="31083"/>
                    <a:pt x="26094" y="30863"/>
                  </a:cubicBezTo>
                  <a:cubicBezTo>
                    <a:pt x="26582" y="30538"/>
                    <a:pt x="26880" y="30076"/>
                    <a:pt x="27043" y="29480"/>
                  </a:cubicBezTo>
                  <a:cubicBezTo>
                    <a:pt x="27097" y="29317"/>
                    <a:pt x="27151" y="29127"/>
                    <a:pt x="27206" y="28937"/>
                  </a:cubicBezTo>
                  <a:cubicBezTo>
                    <a:pt x="27423" y="29019"/>
                    <a:pt x="27585" y="29073"/>
                    <a:pt x="27775" y="29127"/>
                  </a:cubicBezTo>
                  <a:cubicBezTo>
                    <a:pt x="28018" y="29206"/>
                    <a:pt x="28250" y="29245"/>
                    <a:pt x="28469" y="29245"/>
                  </a:cubicBezTo>
                  <a:cubicBezTo>
                    <a:pt x="29083" y="29245"/>
                    <a:pt x="29600" y="28940"/>
                    <a:pt x="29999" y="28340"/>
                  </a:cubicBezTo>
                  <a:cubicBezTo>
                    <a:pt x="30433" y="27662"/>
                    <a:pt x="30488" y="26930"/>
                    <a:pt x="30243" y="26171"/>
                  </a:cubicBezTo>
                  <a:cubicBezTo>
                    <a:pt x="30189" y="25981"/>
                    <a:pt x="30026" y="25818"/>
                    <a:pt x="30135" y="25520"/>
                  </a:cubicBezTo>
                  <a:cubicBezTo>
                    <a:pt x="30298" y="25520"/>
                    <a:pt x="30473" y="25532"/>
                    <a:pt x="30651" y="25532"/>
                  </a:cubicBezTo>
                  <a:cubicBezTo>
                    <a:pt x="30741" y="25532"/>
                    <a:pt x="30831" y="25529"/>
                    <a:pt x="30922" y="25520"/>
                  </a:cubicBezTo>
                  <a:cubicBezTo>
                    <a:pt x="31627" y="25465"/>
                    <a:pt x="32224" y="25140"/>
                    <a:pt x="32685" y="24597"/>
                  </a:cubicBezTo>
                  <a:cubicBezTo>
                    <a:pt x="33146" y="24055"/>
                    <a:pt x="33254" y="23458"/>
                    <a:pt x="32983" y="22807"/>
                  </a:cubicBezTo>
                  <a:cubicBezTo>
                    <a:pt x="32712" y="22075"/>
                    <a:pt x="32251" y="21478"/>
                    <a:pt x="31573" y="21071"/>
                  </a:cubicBezTo>
                  <a:cubicBezTo>
                    <a:pt x="31437" y="20990"/>
                    <a:pt x="31301" y="20909"/>
                    <a:pt x="31139" y="20800"/>
                  </a:cubicBezTo>
                  <a:cubicBezTo>
                    <a:pt x="31410" y="20529"/>
                    <a:pt x="31654" y="20312"/>
                    <a:pt x="31871" y="20068"/>
                  </a:cubicBezTo>
                  <a:cubicBezTo>
                    <a:pt x="32332" y="19525"/>
                    <a:pt x="32441" y="18929"/>
                    <a:pt x="32224" y="18278"/>
                  </a:cubicBezTo>
                  <a:cubicBezTo>
                    <a:pt x="31952" y="17328"/>
                    <a:pt x="31301" y="16813"/>
                    <a:pt x="30325" y="16677"/>
                  </a:cubicBezTo>
                  <a:cubicBezTo>
                    <a:pt x="30108" y="16650"/>
                    <a:pt x="29864" y="16623"/>
                    <a:pt x="29620" y="16623"/>
                  </a:cubicBezTo>
                  <a:cubicBezTo>
                    <a:pt x="29647" y="16460"/>
                    <a:pt x="29647" y="16352"/>
                    <a:pt x="29674" y="16243"/>
                  </a:cubicBezTo>
                  <a:cubicBezTo>
                    <a:pt x="29755" y="15999"/>
                    <a:pt x="29837" y="15782"/>
                    <a:pt x="29864" y="15538"/>
                  </a:cubicBezTo>
                  <a:cubicBezTo>
                    <a:pt x="30054" y="14263"/>
                    <a:pt x="29294" y="13314"/>
                    <a:pt x="27992" y="13205"/>
                  </a:cubicBezTo>
                  <a:cubicBezTo>
                    <a:pt x="27612" y="13205"/>
                    <a:pt x="27233" y="13260"/>
                    <a:pt x="26880" y="13287"/>
                  </a:cubicBezTo>
                  <a:cubicBezTo>
                    <a:pt x="26745" y="13287"/>
                    <a:pt x="26609" y="13341"/>
                    <a:pt x="26419" y="13368"/>
                  </a:cubicBezTo>
                  <a:cubicBezTo>
                    <a:pt x="26392" y="13070"/>
                    <a:pt x="26392" y="12799"/>
                    <a:pt x="26338" y="12554"/>
                  </a:cubicBezTo>
                  <a:cubicBezTo>
                    <a:pt x="26202" y="11497"/>
                    <a:pt x="25551" y="10819"/>
                    <a:pt x="24493" y="10683"/>
                  </a:cubicBezTo>
                  <a:cubicBezTo>
                    <a:pt x="24302" y="10649"/>
                    <a:pt x="24111" y="10629"/>
                    <a:pt x="23920" y="10629"/>
                  </a:cubicBezTo>
                  <a:cubicBezTo>
                    <a:pt x="23650" y="10629"/>
                    <a:pt x="23380" y="10669"/>
                    <a:pt x="23110" y="10764"/>
                  </a:cubicBezTo>
                  <a:cubicBezTo>
                    <a:pt x="22866" y="10819"/>
                    <a:pt x="22649" y="10900"/>
                    <a:pt x="22350" y="10981"/>
                  </a:cubicBezTo>
                  <a:cubicBezTo>
                    <a:pt x="22350" y="10710"/>
                    <a:pt x="22350" y="10520"/>
                    <a:pt x="22350" y="10303"/>
                  </a:cubicBezTo>
                  <a:cubicBezTo>
                    <a:pt x="22378" y="9517"/>
                    <a:pt x="21998" y="9001"/>
                    <a:pt x="21320" y="8676"/>
                  </a:cubicBezTo>
                  <a:cubicBezTo>
                    <a:pt x="20988" y="8534"/>
                    <a:pt x="20636" y="8454"/>
                    <a:pt x="20281" y="8454"/>
                  </a:cubicBezTo>
                  <a:cubicBezTo>
                    <a:pt x="20230" y="8454"/>
                    <a:pt x="20178" y="8455"/>
                    <a:pt x="20126" y="8459"/>
                  </a:cubicBezTo>
                  <a:cubicBezTo>
                    <a:pt x="19991" y="8459"/>
                    <a:pt x="19855" y="8486"/>
                    <a:pt x="19665" y="8486"/>
                  </a:cubicBezTo>
                  <a:cubicBezTo>
                    <a:pt x="19774" y="8269"/>
                    <a:pt x="19882" y="8106"/>
                    <a:pt x="19964" y="7943"/>
                  </a:cubicBezTo>
                  <a:cubicBezTo>
                    <a:pt x="20072" y="7645"/>
                    <a:pt x="20235" y="7374"/>
                    <a:pt x="20316" y="7075"/>
                  </a:cubicBezTo>
                  <a:cubicBezTo>
                    <a:pt x="20560" y="6018"/>
                    <a:pt x="19855" y="5041"/>
                    <a:pt x="18770" y="4960"/>
                  </a:cubicBezTo>
                  <a:cubicBezTo>
                    <a:pt x="18417" y="4960"/>
                    <a:pt x="18065" y="5041"/>
                    <a:pt x="17712" y="5095"/>
                  </a:cubicBezTo>
                  <a:cubicBezTo>
                    <a:pt x="17604" y="5095"/>
                    <a:pt x="17468" y="5150"/>
                    <a:pt x="17333" y="5177"/>
                  </a:cubicBezTo>
                  <a:cubicBezTo>
                    <a:pt x="17333" y="4716"/>
                    <a:pt x="17387" y="4282"/>
                    <a:pt x="17360" y="3875"/>
                  </a:cubicBezTo>
                  <a:cubicBezTo>
                    <a:pt x="17314" y="2843"/>
                    <a:pt x="16609" y="2179"/>
                    <a:pt x="15670" y="2179"/>
                  </a:cubicBezTo>
                  <a:cubicBezTo>
                    <a:pt x="15499" y="2179"/>
                    <a:pt x="15320" y="2201"/>
                    <a:pt x="15135" y="2247"/>
                  </a:cubicBezTo>
                  <a:cubicBezTo>
                    <a:pt x="14918" y="2302"/>
                    <a:pt x="14702" y="2410"/>
                    <a:pt x="14485" y="2492"/>
                  </a:cubicBezTo>
                  <a:cubicBezTo>
                    <a:pt x="14376" y="2546"/>
                    <a:pt x="14268" y="2573"/>
                    <a:pt x="14105" y="2627"/>
                  </a:cubicBezTo>
                  <a:cubicBezTo>
                    <a:pt x="14105" y="2356"/>
                    <a:pt x="14132" y="2112"/>
                    <a:pt x="14105" y="1868"/>
                  </a:cubicBezTo>
                  <a:cubicBezTo>
                    <a:pt x="14078" y="1651"/>
                    <a:pt x="14051" y="1407"/>
                    <a:pt x="13996" y="1190"/>
                  </a:cubicBezTo>
                  <a:cubicBezTo>
                    <a:pt x="13741" y="445"/>
                    <a:pt x="13085" y="1"/>
                    <a:pt x="12369"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68"/>
            <p:cNvSpPr/>
            <p:nvPr/>
          </p:nvSpPr>
          <p:spPr>
            <a:xfrm>
              <a:off x="3541025" y="2141425"/>
              <a:ext cx="667950" cy="609650"/>
            </a:xfrm>
            <a:custGeom>
              <a:avLst/>
              <a:gdLst/>
              <a:ahLst/>
              <a:cxnLst/>
              <a:rect l="l" t="t" r="r" b="b"/>
              <a:pathLst>
                <a:path w="26718" h="24386" extrusionOk="0">
                  <a:moveTo>
                    <a:pt x="7440" y="1"/>
                  </a:moveTo>
                  <a:cubicBezTo>
                    <a:pt x="6211" y="1"/>
                    <a:pt x="5033" y="398"/>
                    <a:pt x="3906" y="1210"/>
                  </a:cubicBezTo>
                  <a:cubicBezTo>
                    <a:pt x="2251" y="2403"/>
                    <a:pt x="1221" y="4058"/>
                    <a:pt x="461" y="5929"/>
                  </a:cubicBezTo>
                  <a:cubicBezTo>
                    <a:pt x="353" y="6228"/>
                    <a:pt x="298" y="6553"/>
                    <a:pt x="244" y="6879"/>
                  </a:cubicBezTo>
                  <a:cubicBezTo>
                    <a:pt x="0" y="8479"/>
                    <a:pt x="27" y="10106"/>
                    <a:pt x="298" y="11707"/>
                  </a:cubicBezTo>
                  <a:cubicBezTo>
                    <a:pt x="705" y="14012"/>
                    <a:pt x="1817" y="15857"/>
                    <a:pt x="3960" y="16996"/>
                  </a:cubicBezTo>
                  <a:cubicBezTo>
                    <a:pt x="4476" y="17267"/>
                    <a:pt x="5045" y="17511"/>
                    <a:pt x="5588" y="17701"/>
                  </a:cubicBezTo>
                  <a:cubicBezTo>
                    <a:pt x="6808" y="18189"/>
                    <a:pt x="8110" y="18542"/>
                    <a:pt x="9385" y="18840"/>
                  </a:cubicBezTo>
                  <a:cubicBezTo>
                    <a:pt x="11555" y="19356"/>
                    <a:pt x="13481" y="20359"/>
                    <a:pt x="15108" y="21851"/>
                  </a:cubicBezTo>
                  <a:cubicBezTo>
                    <a:pt x="15705" y="22394"/>
                    <a:pt x="16274" y="22909"/>
                    <a:pt x="16925" y="23370"/>
                  </a:cubicBezTo>
                  <a:cubicBezTo>
                    <a:pt x="17926" y="24061"/>
                    <a:pt x="18949" y="24385"/>
                    <a:pt x="19986" y="24385"/>
                  </a:cubicBezTo>
                  <a:cubicBezTo>
                    <a:pt x="20945" y="24385"/>
                    <a:pt x="21916" y="24108"/>
                    <a:pt x="22893" y="23587"/>
                  </a:cubicBezTo>
                  <a:cubicBezTo>
                    <a:pt x="23923" y="23045"/>
                    <a:pt x="24791" y="22258"/>
                    <a:pt x="25524" y="21336"/>
                  </a:cubicBezTo>
                  <a:cubicBezTo>
                    <a:pt x="25768" y="21037"/>
                    <a:pt x="25958" y="20658"/>
                    <a:pt x="26148" y="20305"/>
                  </a:cubicBezTo>
                  <a:cubicBezTo>
                    <a:pt x="26582" y="19491"/>
                    <a:pt x="26663" y="18596"/>
                    <a:pt x="26717" y="17484"/>
                  </a:cubicBezTo>
                  <a:cubicBezTo>
                    <a:pt x="26717" y="17077"/>
                    <a:pt x="26609" y="16508"/>
                    <a:pt x="26446" y="15938"/>
                  </a:cubicBezTo>
                  <a:cubicBezTo>
                    <a:pt x="26012" y="14419"/>
                    <a:pt x="25144" y="13226"/>
                    <a:pt x="23923" y="12222"/>
                  </a:cubicBezTo>
                  <a:cubicBezTo>
                    <a:pt x="22947" y="11436"/>
                    <a:pt x="21835" y="10866"/>
                    <a:pt x="20669" y="10378"/>
                  </a:cubicBezTo>
                  <a:cubicBezTo>
                    <a:pt x="19990" y="10106"/>
                    <a:pt x="19312" y="9835"/>
                    <a:pt x="18634" y="9537"/>
                  </a:cubicBezTo>
                  <a:cubicBezTo>
                    <a:pt x="16925" y="8777"/>
                    <a:pt x="15623" y="7611"/>
                    <a:pt x="14701" y="5957"/>
                  </a:cubicBezTo>
                  <a:cubicBezTo>
                    <a:pt x="14511" y="5577"/>
                    <a:pt x="14322" y="5197"/>
                    <a:pt x="14105" y="4844"/>
                  </a:cubicBezTo>
                  <a:cubicBezTo>
                    <a:pt x="13833" y="4329"/>
                    <a:pt x="13535" y="3841"/>
                    <a:pt x="13264" y="3353"/>
                  </a:cubicBezTo>
                  <a:cubicBezTo>
                    <a:pt x="12450" y="1996"/>
                    <a:pt x="11311" y="1047"/>
                    <a:pt x="9846" y="478"/>
                  </a:cubicBezTo>
                  <a:cubicBezTo>
                    <a:pt x="9024" y="161"/>
                    <a:pt x="8222" y="1"/>
                    <a:pt x="7440"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68"/>
            <p:cNvSpPr/>
            <p:nvPr/>
          </p:nvSpPr>
          <p:spPr>
            <a:xfrm>
              <a:off x="4013650" y="2334800"/>
              <a:ext cx="92250" cy="59975"/>
            </a:xfrm>
            <a:custGeom>
              <a:avLst/>
              <a:gdLst/>
              <a:ahLst/>
              <a:cxnLst/>
              <a:rect l="l" t="t" r="r" b="b"/>
              <a:pathLst>
                <a:path w="3690" h="2399" extrusionOk="0">
                  <a:moveTo>
                    <a:pt x="2038" y="0"/>
                  </a:moveTo>
                  <a:cubicBezTo>
                    <a:pt x="1963" y="0"/>
                    <a:pt x="1889" y="4"/>
                    <a:pt x="1818" y="12"/>
                  </a:cubicBezTo>
                  <a:cubicBezTo>
                    <a:pt x="1140" y="93"/>
                    <a:pt x="570" y="391"/>
                    <a:pt x="0" y="880"/>
                  </a:cubicBezTo>
                  <a:cubicBezTo>
                    <a:pt x="516" y="1232"/>
                    <a:pt x="3038" y="2290"/>
                    <a:pt x="3581" y="2399"/>
                  </a:cubicBezTo>
                  <a:cubicBezTo>
                    <a:pt x="3689" y="1910"/>
                    <a:pt x="3662" y="1422"/>
                    <a:pt x="3554" y="934"/>
                  </a:cubicBezTo>
                  <a:cubicBezTo>
                    <a:pt x="3445" y="419"/>
                    <a:pt x="3093" y="120"/>
                    <a:pt x="2577" y="39"/>
                  </a:cubicBezTo>
                  <a:cubicBezTo>
                    <a:pt x="2405" y="20"/>
                    <a:pt x="2218" y="0"/>
                    <a:pt x="2038"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68"/>
            <p:cNvSpPr/>
            <p:nvPr/>
          </p:nvSpPr>
          <p:spPr>
            <a:xfrm>
              <a:off x="3888875" y="2190650"/>
              <a:ext cx="67850" cy="78000"/>
            </a:xfrm>
            <a:custGeom>
              <a:avLst/>
              <a:gdLst/>
              <a:ahLst/>
              <a:cxnLst/>
              <a:rect l="l" t="t" r="r" b="b"/>
              <a:pathLst>
                <a:path w="2714" h="3120" extrusionOk="0">
                  <a:moveTo>
                    <a:pt x="1628" y="0"/>
                  </a:moveTo>
                  <a:cubicBezTo>
                    <a:pt x="1004" y="0"/>
                    <a:pt x="462" y="244"/>
                    <a:pt x="1" y="733"/>
                  </a:cubicBezTo>
                  <a:cubicBezTo>
                    <a:pt x="462" y="1519"/>
                    <a:pt x="869" y="2279"/>
                    <a:pt x="1330" y="3120"/>
                  </a:cubicBezTo>
                  <a:cubicBezTo>
                    <a:pt x="1764" y="2604"/>
                    <a:pt x="2116" y="2170"/>
                    <a:pt x="2388" y="1655"/>
                  </a:cubicBezTo>
                  <a:cubicBezTo>
                    <a:pt x="2469" y="1492"/>
                    <a:pt x="2523" y="1357"/>
                    <a:pt x="2550" y="1194"/>
                  </a:cubicBezTo>
                  <a:cubicBezTo>
                    <a:pt x="2713" y="489"/>
                    <a:pt x="2360" y="27"/>
                    <a:pt x="1628"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68"/>
            <p:cNvSpPr/>
            <p:nvPr/>
          </p:nvSpPr>
          <p:spPr>
            <a:xfrm>
              <a:off x="3732250" y="2066625"/>
              <a:ext cx="66475" cy="65050"/>
            </a:xfrm>
            <a:custGeom>
              <a:avLst/>
              <a:gdLst/>
              <a:ahLst/>
              <a:cxnLst/>
              <a:rect l="l" t="t" r="r" b="b"/>
              <a:pathLst>
                <a:path w="2659" h="2602" extrusionOk="0">
                  <a:moveTo>
                    <a:pt x="1781" y="0"/>
                  </a:moveTo>
                  <a:cubicBezTo>
                    <a:pt x="1662" y="0"/>
                    <a:pt x="1537" y="26"/>
                    <a:pt x="1410" y="79"/>
                  </a:cubicBezTo>
                  <a:cubicBezTo>
                    <a:pt x="1248" y="133"/>
                    <a:pt x="1085" y="215"/>
                    <a:pt x="977" y="323"/>
                  </a:cubicBezTo>
                  <a:cubicBezTo>
                    <a:pt x="461" y="757"/>
                    <a:pt x="190" y="1354"/>
                    <a:pt x="0" y="2005"/>
                  </a:cubicBezTo>
                  <a:cubicBezTo>
                    <a:pt x="407" y="2249"/>
                    <a:pt x="814" y="2168"/>
                    <a:pt x="1193" y="2249"/>
                  </a:cubicBezTo>
                  <a:cubicBezTo>
                    <a:pt x="1627" y="2385"/>
                    <a:pt x="2034" y="2466"/>
                    <a:pt x="2523" y="2602"/>
                  </a:cubicBezTo>
                  <a:cubicBezTo>
                    <a:pt x="2550" y="2385"/>
                    <a:pt x="2577" y="2276"/>
                    <a:pt x="2577" y="2113"/>
                  </a:cubicBezTo>
                  <a:cubicBezTo>
                    <a:pt x="2604" y="1923"/>
                    <a:pt x="2658" y="1707"/>
                    <a:pt x="2631" y="1490"/>
                  </a:cubicBezTo>
                  <a:cubicBezTo>
                    <a:pt x="2631" y="1218"/>
                    <a:pt x="2631" y="920"/>
                    <a:pt x="2577" y="649"/>
                  </a:cubicBezTo>
                  <a:cubicBezTo>
                    <a:pt x="2454" y="240"/>
                    <a:pt x="2146" y="0"/>
                    <a:pt x="178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68"/>
            <p:cNvSpPr/>
            <p:nvPr/>
          </p:nvSpPr>
          <p:spPr>
            <a:xfrm>
              <a:off x="3935675" y="2278875"/>
              <a:ext cx="69175" cy="66400"/>
            </a:xfrm>
            <a:custGeom>
              <a:avLst/>
              <a:gdLst/>
              <a:ahLst/>
              <a:cxnLst/>
              <a:rect l="l" t="t" r="r" b="b"/>
              <a:pathLst>
                <a:path w="2767" h="2656" extrusionOk="0">
                  <a:moveTo>
                    <a:pt x="1377" y="0"/>
                  </a:moveTo>
                  <a:cubicBezTo>
                    <a:pt x="890" y="0"/>
                    <a:pt x="431" y="172"/>
                    <a:pt x="0" y="486"/>
                  </a:cubicBezTo>
                  <a:cubicBezTo>
                    <a:pt x="543" y="1435"/>
                    <a:pt x="1221" y="2140"/>
                    <a:pt x="2170" y="2656"/>
                  </a:cubicBezTo>
                  <a:cubicBezTo>
                    <a:pt x="2441" y="2167"/>
                    <a:pt x="2604" y="1679"/>
                    <a:pt x="2685" y="1191"/>
                  </a:cubicBezTo>
                  <a:cubicBezTo>
                    <a:pt x="2767" y="567"/>
                    <a:pt x="2523" y="214"/>
                    <a:pt x="1953" y="79"/>
                  </a:cubicBezTo>
                  <a:cubicBezTo>
                    <a:pt x="1757" y="26"/>
                    <a:pt x="1565" y="0"/>
                    <a:pt x="137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68"/>
            <p:cNvSpPr/>
            <p:nvPr/>
          </p:nvSpPr>
          <p:spPr>
            <a:xfrm>
              <a:off x="4213000" y="2590725"/>
              <a:ext cx="58350" cy="73725"/>
            </a:xfrm>
            <a:custGeom>
              <a:avLst/>
              <a:gdLst/>
              <a:ahLst/>
              <a:cxnLst/>
              <a:rect l="l" t="t" r="r" b="b"/>
              <a:pathLst>
                <a:path w="2334" h="2949" extrusionOk="0">
                  <a:moveTo>
                    <a:pt x="706" y="0"/>
                  </a:moveTo>
                  <a:cubicBezTo>
                    <a:pt x="625" y="1004"/>
                    <a:pt x="489" y="1980"/>
                    <a:pt x="1" y="2930"/>
                  </a:cubicBezTo>
                  <a:cubicBezTo>
                    <a:pt x="147" y="2941"/>
                    <a:pt x="287" y="2948"/>
                    <a:pt x="421" y="2948"/>
                  </a:cubicBezTo>
                  <a:cubicBezTo>
                    <a:pt x="911" y="2948"/>
                    <a:pt x="1332" y="2860"/>
                    <a:pt x="1737" y="2604"/>
                  </a:cubicBezTo>
                  <a:cubicBezTo>
                    <a:pt x="1872" y="2523"/>
                    <a:pt x="1981" y="2387"/>
                    <a:pt x="2089" y="2279"/>
                  </a:cubicBezTo>
                  <a:cubicBezTo>
                    <a:pt x="2279" y="2089"/>
                    <a:pt x="2334" y="1845"/>
                    <a:pt x="2279" y="1601"/>
                  </a:cubicBezTo>
                  <a:cubicBezTo>
                    <a:pt x="2198" y="1194"/>
                    <a:pt x="1981" y="868"/>
                    <a:pt x="1710" y="570"/>
                  </a:cubicBezTo>
                  <a:cubicBezTo>
                    <a:pt x="1438" y="299"/>
                    <a:pt x="1167" y="55"/>
                    <a:pt x="706"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68"/>
            <p:cNvSpPr/>
            <p:nvPr/>
          </p:nvSpPr>
          <p:spPr>
            <a:xfrm>
              <a:off x="3635275" y="2085600"/>
              <a:ext cx="72575" cy="58275"/>
            </a:xfrm>
            <a:custGeom>
              <a:avLst/>
              <a:gdLst/>
              <a:ahLst/>
              <a:cxnLst/>
              <a:rect l="l" t="t" r="r" b="b"/>
              <a:pathLst>
                <a:path w="2903" h="2331" extrusionOk="0">
                  <a:moveTo>
                    <a:pt x="1459" y="0"/>
                  </a:moveTo>
                  <a:cubicBezTo>
                    <a:pt x="1316" y="0"/>
                    <a:pt x="1171" y="27"/>
                    <a:pt x="1031" y="80"/>
                  </a:cubicBezTo>
                  <a:cubicBezTo>
                    <a:pt x="733" y="188"/>
                    <a:pt x="516" y="405"/>
                    <a:pt x="380" y="676"/>
                  </a:cubicBezTo>
                  <a:cubicBezTo>
                    <a:pt x="82" y="1192"/>
                    <a:pt x="0" y="1734"/>
                    <a:pt x="136" y="2331"/>
                  </a:cubicBezTo>
                  <a:cubicBezTo>
                    <a:pt x="597" y="2141"/>
                    <a:pt x="1004" y="1924"/>
                    <a:pt x="1438" y="1761"/>
                  </a:cubicBezTo>
                  <a:cubicBezTo>
                    <a:pt x="1899" y="1626"/>
                    <a:pt x="2360" y="1517"/>
                    <a:pt x="2903" y="1354"/>
                  </a:cubicBezTo>
                  <a:cubicBezTo>
                    <a:pt x="2658" y="975"/>
                    <a:pt x="2496" y="649"/>
                    <a:pt x="2252" y="378"/>
                  </a:cubicBezTo>
                  <a:cubicBezTo>
                    <a:pt x="2049" y="120"/>
                    <a:pt x="1760" y="0"/>
                    <a:pt x="1459"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68"/>
            <p:cNvSpPr/>
            <p:nvPr/>
          </p:nvSpPr>
          <p:spPr>
            <a:xfrm>
              <a:off x="3820400" y="2120750"/>
              <a:ext cx="61050" cy="64500"/>
            </a:xfrm>
            <a:custGeom>
              <a:avLst/>
              <a:gdLst/>
              <a:ahLst/>
              <a:cxnLst/>
              <a:rect l="l" t="t" r="r" b="b"/>
              <a:pathLst>
                <a:path w="2442" h="2580" extrusionOk="0">
                  <a:moveTo>
                    <a:pt x="1557" y="1"/>
                  </a:moveTo>
                  <a:cubicBezTo>
                    <a:pt x="1535" y="1"/>
                    <a:pt x="1514" y="1"/>
                    <a:pt x="1492" y="3"/>
                  </a:cubicBezTo>
                  <a:cubicBezTo>
                    <a:pt x="868" y="84"/>
                    <a:pt x="380" y="382"/>
                    <a:pt x="0" y="871"/>
                  </a:cubicBezTo>
                  <a:cubicBezTo>
                    <a:pt x="705" y="1440"/>
                    <a:pt x="1383" y="1983"/>
                    <a:pt x="2143" y="2579"/>
                  </a:cubicBezTo>
                  <a:cubicBezTo>
                    <a:pt x="2197" y="2335"/>
                    <a:pt x="2279" y="2173"/>
                    <a:pt x="2306" y="1983"/>
                  </a:cubicBezTo>
                  <a:cubicBezTo>
                    <a:pt x="2360" y="1820"/>
                    <a:pt x="2414" y="1657"/>
                    <a:pt x="2414" y="1522"/>
                  </a:cubicBezTo>
                  <a:cubicBezTo>
                    <a:pt x="2414" y="1223"/>
                    <a:pt x="2441" y="952"/>
                    <a:pt x="2387" y="681"/>
                  </a:cubicBezTo>
                  <a:cubicBezTo>
                    <a:pt x="2284" y="243"/>
                    <a:pt x="1961" y="1"/>
                    <a:pt x="1557"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68"/>
            <p:cNvSpPr/>
            <p:nvPr/>
          </p:nvSpPr>
          <p:spPr>
            <a:xfrm>
              <a:off x="3966850" y="2757150"/>
              <a:ext cx="61750" cy="52125"/>
            </a:xfrm>
            <a:custGeom>
              <a:avLst/>
              <a:gdLst/>
              <a:ahLst/>
              <a:cxnLst/>
              <a:rect l="l" t="t" r="r" b="b"/>
              <a:pathLst>
                <a:path w="2470" h="2085" extrusionOk="0">
                  <a:moveTo>
                    <a:pt x="245" y="1"/>
                  </a:moveTo>
                  <a:cubicBezTo>
                    <a:pt x="192" y="1"/>
                    <a:pt x="138" y="5"/>
                    <a:pt x="82" y="16"/>
                  </a:cubicBezTo>
                  <a:cubicBezTo>
                    <a:pt x="55" y="477"/>
                    <a:pt x="1" y="884"/>
                    <a:pt x="109" y="1291"/>
                  </a:cubicBezTo>
                  <a:cubicBezTo>
                    <a:pt x="268" y="1803"/>
                    <a:pt x="611" y="2085"/>
                    <a:pt x="1003" y="2085"/>
                  </a:cubicBezTo>
                  <a:cubicBezTo>
                    <a:pt x="1213" y="2085"/>
                    <a:pt x="1438" y="2004"/>
                    <a:pt x="1655" y="1833"/>
                  </a:cubicBezTo>
                  <a:cubicBezTo>
                    <a:pt x="2089" y="1535"/>
                    <a:pt x="2334" y="1074"/>
                    <a:pt x="2469" y="504"/>
                  </a:cubicBezTo>
                  <a:cubicBezTo>
                    <a:pt x="1981" y="423"/>
                    <a:pt x="1601" y="341"/>
                    <a:pt x="1249" y="287"/>
                  </a:cubicBezTo>
                  <a:cubicBezTo>
                    <a:pt x="917" y="216"/>
                    <a:pt x="607" y="1"/>
                    <a:pt x="245"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68"/>
            <p:cNvSpPr/>
            <p:nvPr/>
          </p:nvSpPr>
          <p:spPr>
            <a:xfrm>
              <a:off x="3692225" y="2613775"/>
              <a:ext cx="80050" cy="46550"/>
            </a:xfrm>
            <a:custGeom>
              <a:avLst/>
              <a:gdLst/>
              <a:ahLst/>
              <a:cxnLst/>
              <a:rect l="l" t="t" r="r" b="b"/>
              <a:pathLst>
                <a:path w="3202" h="1862" extrusionOk="0">
                  <a:moveTo>
                    <a:pt x="272" y="1"/>
                  </a:moveTo>
                  <a:cubicBezTo>
                    <a:pt x="218" y="1"/>
                    <a:pt x="191" y="28"/>
                    <a:pt x="109" y="55"/>
                  </a:cubicBezTo>
                  <a:cubicBezTo>
                    <a:pt x="1" y="407"/>
                    <a:pt x="109" y="787"/>
                    <a:pt x="163" y="1140"/>
                  </a:cubicBezTo>
                  <a:cubicBezTo>
                    <a:pt x="257" y="1633"/>
                    <a:pt x="473" y="1862"/>
                    <a:pt x="899" y="1862"/>
                  </a:cubicBezTo>
                  <a:cubicBezTo>
                    <a:pt x="965" y="1862"/>
                    <a:pt x="1036" y="1856"/>
                    <a:pt x="1113" y="1845"/>
                  </a:cubicBezTo>
                  <a:cubicBezTo>
                    <a:pt x="1899" y="1737"/>
                    <a:pt x="2523" y="1384"/>
                    <a:pt x="3201" y="814"/>
                  </a:cubicBezTo>
                  <a:cubicBezTo>
                    <a:pt x="2116" y="516"/>
                    <a:pt x="1194" y="272"/>
                    <a:pt x="272"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68"/>
            <p:cNvSpPr/>
            <p:nvPr/>
          </p:nvSpPr>
          <p:spPr>
            <a:xfrm>
              <a:off x="4141800" y="2696500"/>
              <a:ext cx="65125" cy="62225"/>
            </a:xfrm>
            <a:custGeom>
              <a:avLst/>
              <a:gdLst/>
              <a:ahLst/>
              <a:cxnLst/>
              <a:rect l="l" t="t" r="r" b="b"/>
              <a:pathLst>
                <a:path w="2605" h="2489" extrusionOk="0">
                  <a:moveTo>
                    <a:pt x="1981" y="1"/>
                  </a:moveTo>
                  <a:cubicBezTo>
                    <a:pt x="1330" y="597"/>
                    <a:pt x="679" y="1167"/>
                    <a:pt x="1" y="1791"/>
                  </a:cubicBezTo>
                  <a:cubicBezTo>
                    <a:pt x="326" y="2143"/>
                    <a:pt x="706" y="2333"/>
                    <a:pt x="1140" y="2442"/>
                  </a:cubicBezTo>
                  <a:cubicBezTo>
                    <a:pt x="1246" y="2473"/>
                    <a:pt x="1346" y="2488"/>
                    <a:pt x="1441" y="2488"/>
                  </a:cubicBezTo>
                  <a:cubicBezTo>
                    <a:pt x="1759" y="2488"/>
                    <a:pt x="2016" y="2315"/>
                    <a:pt x="2225" y="1981"/>
                  </a:cubicBezTo>
                  <a:cubicBezTo>
                    <a:pt x="2605" y="1411"/>
                    <a:pt x="2496" y="543"/>
                    <a:pt x="1981"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68"/>
            <p:cNvSpPr/>
            <p:nvPr/>
          </p:nvSpPr>
          <p:spPr>
            <a:xfrm>
              <a:off x="4126900" y="2399750"/>
              <a:ext cx="64425" cy="58100"/>
            </a:xfrm>
            <a:custGeom>
              <a:avLst/>
              <a:gdLst/>
              <a:ahLst/>
              <a:cxnLst/>
              <a:rect l="l" t="t" r="r" b="b"/>
              <a:pathLst>
                <a:path w="2577" h="2324" extrusionOk="0">
                  <a:moveTo>
                    <a:pt x="1296" y="0"/>
                  </a:moveTo>
                  <a:cubicBezTo>
                    <a:pt x="864" y="0"/>
                    <a:pt x="432" y="100"/>
                    <a:pt x="0" y="424"/>
                  </a:cubicBezTo>
                  <a:cubicBezTo>
                    <a:pt x="434" y="750"/>
                    <a:pt x="814" y="1021"/>
                    <a:pt x="1166" y="1320"/>
                  </a:cubicBezTo>
                  <a:cubicBezTo>
                    <a:pt x="1519" y="1618"/>
                    <a:pt x="1872" y="1971"/>
                    <a:pt x="2279" y="2323"/>
                  </a:cubicBezTo>
                  <a:cubicBezTo>
                    <a:pt x="2468" y="1835"/>
                    <a:pt x="2577" y="1401"/>
                    <a:pt x="2523" y="913"/>
                  </a:cubicBezTo>
                  <a:cubicBezTo>
                    <a:pt x="2468" y="370"/>
                    <a:pt x="2170" y="72"/>
                    <a:pt x="1628" y="18"/>
                  </a:cubicBezTo>
                  <a:cubicBezTo>
                    <a:pt x="1517" y="7"/>
                    <a:pt x="1407" y="0"/>
                    <a:pt x="1296"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68"/>
            <p:cNvSpPr/>
            <p:nvPr/>
          </p:nvSpPr>
          <p:spPr>
            <a:xfrm>
              <a:off x="3804125" y="2647675"/>
              <a:ext cx="67150" cy="43475"/>
            </a:xfrm>
            <a:custGeom>
              <a:avLst/>
              <a:gdLst/>
              <a:ahLst/>
              <a:cxnLst/>
              <a:rect l="l" t="t" r="r" b="b"/>
              <a:pathLst>
                <a:path w="2686" h="1739" extrusionOk="0">
                  <a:moveTo>
                    <a:pt x="136" y="1"/>
                  </a:moveTo>
                  <a:cubicBezTo>
                    <a:pt x="0" y="272"/>
                    <a:pt x="0" y="598"/>
                    <a:pt x="27" y="896"/>
                  </a:cubicBezTo>
                  <a:cubicBezTo>
                    <a:pt x="54" y="1357"/>
                    <a:pt x="326" y="1655"/>
                    <a:pt x="787" y="1710"/>
                  </a:cubicBezTo>
                  <a:cubicBezTo>
                    <a:pt x="935" y="1728"/>
                    <a:pt x="1081" y="1738"/>
                    <a:pt x="1225" y="1738"/>
                  </a:cubicBezTo>
                  <a:cubicBezTo>
                    <a:pt x="1713" y="1738"/>
                    <a:pt x="2183" y="1623"/>
                    <a:pt x="2685" y="1330"/>
                  </a:cubicBezTo>
                  <a:cubicBezTo>
                    <a:pt x="1899" y="652"/>
                    <a:pt x="814" y="109"/>
                    <a:pt x="13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68"/>
            <p:cNvSpPr/>
            <p:nvPr/>
          </p:nvSpPr>
          <p:spPr>
            <a:xfrm>
              <a:off x="4062475" y="2754825"/>
              <a:ext cx="60375" cy="49975"/>
            </a:xfrm>
            <a:custGeom>
              <a:avLst/>
              <a:gdLst/>
              <a:ahLst/>
              <a:cxnLst/>
              <a:rect l="l" t="t" r="r" b="b"/>
              <a:pathLst>
                <a:path w="2415" h="1999" extrusionOk="0">
                  <a:moveTo>
                    <a:pt x="2279" y="0"/>
                  </a:moveTo>
                  <a:cubicBezTo>
                    <a:pt x="1546" y="217"/>
                    <a:pt x="814" y="434"/>
                    <a:pt x="0" y="651"/>
                  </a:cubicBezTo>
                  <a:cubicBezTo>
                    <a:pt x="244" y="1112"/>
                    <a:pt x="461" y="1492"/>
                    <a:pt x="814" y="1791"/>
                  </a:cubicBezTo>
                  <a:cubicBezTo>
                    <a:pt x="992" y="1930"/>
                    <a:pt x="1163" y="1998"/>
                    <a:pt x="1332" y="1998"/>
                  </a:cubicBezTo>
                  <a:cubicBezTo>
                    <a:pt x="1523" y="1998"/>
                    <a:pt x="1711" y="1910"/>
                    <a:pt x="1899" y="1736"/>
                  </a:cubicBezTo>
                  <a:cubicBezTo>
                    <a:pt x="2387" y="1248"/>
                    <a:pt x="2414" y="651"/>
                    <a:pt x="2279"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68"/>
            <p:cNvSpPr/>
            <p:nvPr/>
          </p:nvSpPr>
          <p:spPr>
            <a:xfrm>
              <a:off x="4206225" y="2487025"/>
              <a:ext cx="47500" cy="63725"/>
            </a:xfrm>
            <a:custGeom>
              <a:avLst/>
              <a:gdLst/>
              <a:ahLst/>
              <a:cxnLst/>
              <a:rect l="l" t="t" r="r" b="b"/>
              <a:pathLst>
                <a:path w="1900" h="2549" extrusionOk="0">
                  <a:moveTo>
                    <a:pt x="550" y="0"/>
                  </a:moveTo>
                  <a:cubicBezTo>
                    <a:pt x="371" y="0"/>
                    <a:pt x="185" y="35"/>
                    <a:pt x="1" y="107"/>
                  </a:cubicBezTo>
                  <a:cubicBezTo>
                    <a:pt x="299" y="894"/>
                    <a:pt x="597" y="1707"/>
                    <a:pt x="923" y="2548"/>
                  </a:cubicBezTo>
                  <a:cubicBezTo>
                    <a:pt x="1194" y="2385"/>
                    <a:pt x="1384" y="2141"/>
                    <a:pt x="1601" y="1924"/>
                  </a:cubicBezTo>
                  <a:cubicBezTo>
                    <a:pt x="1899" y="1626"/>
                    <a:pt x="1899" y="1246"/>
                    <a:pt x="1791" y="866"/>
                  </a:cubicBezTo>
                  <a:cubicBezTo>
                    <a:pt x="1606" y="332"/>
                    <a:pt x="1110" y="0"/>
                    <a:pt x="550"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68"/>
            <p:cNvSpPr/>
            <p:nvPr/>
          </p:nvSpPr>
          <p:spPr>
            <a:xfrm>
              <a:off x="3889000" y="2703975"/>
              <a:ext cx="56875" cy="54375"/>
            </a:xfrm>
            <a:custGeom>
              <a:avLst/>
              <a:gdLst/>
              <a:ahLst/>
              <a:cxnLst/>
              <a:rect l="l" t="t" r="r" b="b"/>
              <a:pathLst>
                <a:path w="2275" h="2175" extrusionOk="0">
                  <a:moveTo>
                    <a:pt x="484" y="0"/>
                  </a:moveTo>
                  <a:cubicBezTo>
                    <a:pt x="348" y="353"/>
                    <a:pt x="267" y="624"/>
                    <a:pt x="158" y="895"/>
                  </a:cubicBezTo>
                  <a:cubicBezTo>
                    <a:pt x="131" y="1004"/>
                    <a:pt x="104" y="1112"/>
                    <a:pt x="77" y="1221"/>
                  </a:cubicBezTo>
                  <a:cubicBezTo>
                    <a:pt x="1" y="1782"/>
                    <a:pt x="308" y="2175"/>
                    <a:pt x="818" y="2175"/>
                  </a:cubicBezTo>
                  <a:cubicBezTo>
                    <a:pt x="850" y="2175"/>
                    <a:pt x="884" y="2173"/>
                    <a:pt x="918" y="2170"/>
                  </a:cubicBezTo>
                  <a:cubicBezTo>
                    <a:pt x="1433" y="2116"/>
                    <a:pt x="1867" y="1899"/>
                    <a:pt x="2274" y="1492"/>
                  </a:cubicBezTo>
                  <a:cubicBezTo>
                    <a:pt x="1677" y="1004"/>
                    <a:pt x="1108" y="543"/>
                    <a:pt x="48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68"/>
            <p:cNvSpPr/>
            <p:nvPr/>
          </p:nvSpPr>
          <p:spPr>
            <a:xfrm>
              <a:off x="3600700" y="2574450"/>
              <a:ext cx="61725" cy="41275"/>
            </a:xfrm>
            <a:custGeom>
              <a:avLst/>
              <a:gdLst/>
              <a:ahLst/>
              <a:cxnLst/>
              <a:rect l="l" t="t" r="r" b="b"/>
              <a:pathLst>
                <a:path w="2469" h="1651" extrusionOk="0">
                  <a:moveTo>
                    <a:pt x="244" y="0"/>
                  </a:moveTo>
                  <a:cubicBezTo>
                    <a:pt x="190" y="190"/>
                    <a:pt x="136" y="353"/>
                    <a:pt x="109" y="489"/>
                  </a:cubicBezTo>
                  <a:cubicBezTo>
                    <a:pt x="81" y="597"/>
                    <a:pt x="54" y="679"/>
                    <a:pt x="54" y="760"/>
                  </a:cubicBezTo>
                  <a:cubicBezTo>
                    <a:pt x="0" y="1221"/>
                    <a:pt x="109" y="1438"/>
                    <a:pt x="542" y="1574"/>
                  </a:cubicBezTo>
                  <a:cubicBezTo>
                    <a:pt x="716" y="1627"/>
                    <a:pt x="884" y="1651"/>
                    <a:pt x="1048" y="1651"/>
                  </a:cubicBezTo>
                  <a:cubicBezTo>
                    <a:pt x="1553" y="1651"/>
                    <a:pt x="2018" y="1426"/>
                    <a:pt x="2468" y="1140"/>
                  </a:cubicBezTo>
                  <a:cubicBezTo>
                    <a:pt x="1763" y="733"/>
                    <a:pt x="1112" y="380"/>
                    <a:pt x="461" y="28"/>
                  </a:cubicBezTo>
                  <a:cubicBezTo>
                    <a:pt x="448" y="14"/>
                    <a:pt x="427" y="14"/>
                    <a:pt x="393" y="14"/>
                  </a:cubicBezTo>
                  <a:cubicBezTo>
                    <a:pt x="359" y="14"/>
                    <a:pt x="312" y="14"/>
                    <a:pt x="24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68"/>
            <p:cNvSpPr/>
            <p:nvPr/>
          </p:nvSpPr>
          <p:spPr>
            <a:xfrm>
              <a:off x="3504400" y="2251150"/>
              <a:ext cx="40025" cy="53450"/>
            </a:xfrm>
            <a:custGeom>
              <a:avLst/>
              <a:gdLst/>
              <a:ahLst/>
              <a:cxnLst/>
              <a:rect l="l" t="t" r="r" b="b"/>
              <a:pathLst>
                <a:path w="1601" h="2138" extrusionOk="0">
                  <a:moveTo>
                    <a:pt x="1296" y="0"/>
                  </a:moveTo>
                  <a:cubicBezTo>
                    <a:pt x="1019" y="0"/>
                    <a:pt x="747" y="51"/>
                    <a:pt x="489" y="130"/>
                  </a:cubicBezTo>
                  <a:cubicBezTo>
                    <a:pt x="136" y="211"/>
                    <a:pt x="0" y="428"/>
                    <a:pt x="28" y="808"/>
                  </a:cubicBezTo>
                  <a:cubicBezTo>
                    <a:pt x="55" y="1296"/>
                    <a:pt x="380" y="1812"/>
                    <a:pt x="923" y="2137"/>
                  </a:cubicBezTo>
                  <a:cubicBezTo>
                    <a:pt x="1140" y="1459"/>
                    <a:pt x="1384" y="754"/>
                    <a:pt x="1601" y="21"/>
                  </a:cubicBezTo>
                  <a:cubicBezTo>
                    <a:pt x="1499" y="7"/>
                    <a:pt x="1397" y="0"/>
                    <a:pt x="1296"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68"/>
            <p:cNvSpPr/>
            <p:nvPr/>
          </p:nvSpPr>
          <p:spPr>
            <a:xfrm>
              <a:off x="3543050" y="2175225"/>
              <a:ext cx="44100" cy="50025"/>
            </a:xfrm>
            <a:custGeom>
              <a:avLst/>
              <a:gdLst/>
              <a:ahLst/>
              <a:cxnLst/>
              <a:rect l="l" t="t" r="r" b="b"/>
              <a:pathLst>
                <a:path w="1764" h="2001" extrusionOk="0">
                  <a:moveTo>
                    <a:pt x="535" y="1"/>
                  </a:moveTo>
                  <a:cubicBezTo>
                    <a:pt x="225" y="1"/>
                    <a:pt x="50" y="177"/>
                    <a:pt x="28" y="563"/>
                  </a:cubicBezTo>
                  <a:cubicBezTo>
                    <a:pt x="0" y="1133"/>
                    <a:pt x="245" y="1594"/>
                    <a:pt x="706" y="2001"/>
                  </a:cubicBezTo>
                  <a:cubicBezTo>
                    <a:pt x="1058" y="1512"/>
                    <a:pt x="1384" y="1051"/>
                    <a:pt x="1764" y="536"/>
                  </a:cubicBezTo>
                  <a:cubicBezTo>
                    <a:pt x="1492" y="373"/>
                    <a:pt x="1275" y="238"/>
                    <a:pt x="1085" y="156"/>
                  </a:cubicBezTo>
                  <a:cubicBezTo>
                    <a:pt x="977" y="102"/>
                    <a:pt x="868" y="48"/>
                    <a:pt x="733" y="21"/>
                  </a:cubicBezTo>
                  <a:cubicBezTo>
                    <a:pt x="662" y="7"/>
                    <a:pt x="596" y="1"/>
                    <a:pt x="535"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68"/>
            <p:cNvSpPr/>
            <p:nvPr/>
          </p:nvSpPr>
          <p:spPr>
            <a:xfrm>
              <a:off x="3491525" y="2336425"/>
              <a:ext cx="32575" cy="50225"/>
            </a:xfrm>
            <a:custGeom>
              <a:avLst/>
              <a:gdLst/>
              <a:ahLst/>
              <a:cxnLst/>
              <a:rect l="l" t="t" r="r" b="b"/>
              <a:pathLst>
                <a:path w="1303" h="2009" extrusionOk="0">
                  <a:moveTo>
                    <a:pt x="1248" y="1"/>
                  </a:moveTo>
                  <a:cubicBezTo>
                    <a:pt x="814" y="1"/>
                    <a:pt x="461" y="218"/>
                    <a:pt x="136" y="489"/>
                  </a:cubicBezTo>
                  <a:cubicBezTo>
                    <a:pt x="54" y="571"/>
                    <a:pt x="0" y="733"/>
                    <a:pt x="27" y="869"/>
                  </a:cubicBezTo>
                  <a:cubicBezTo>
                    <a:pt x="81" y="1357"/>
                    <a:pt x="651" y="1900"/>
                    <a:pt x="1221" y="2008"/>
                  </a:cubicBezTo>
                  <a:cubicBezTo>
                    <a:pt x="1248" y="1384"/>
                    <a:pt x="1275" y="788"/>
                    <a:pt x="1302" y="164"/>
                  </a:cubicBezTo>
                  <a:cubicBezTo>
                    <a:pt x="1302" y="109"/>
                    <a:pt x="1275" y="82"/>
                    <a:pt x="1248"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68"/>
            <p:cNvSpPr/>
            <p:nvPr/>
          </p:nvSpPr>
          <p:spPr>
            <a:xfrm>
              <a:off x="3501000" y="2425950"/>
              <a:ext cx="34625" cy="46150"/>
            </a:xfrm>
            <a:custGeom>
              <a:avLst/>
              <a:gdLst/>
              <a:ahLst/>
              <a:cxnLst/>
              <a:rect l="l" t="t" r="r" b="b"/>
              <a:pathLst>
                <a:path w="1385" h="1846" extrusionOk="0">
                  <a:moveTo>
                    <a:pt x="977" y="0"/>
                  </a:moveTo>
                  <a:cubicBezTo>
                    <a:pt x="218" y="407"/>
                    <a:pt x="1" y="814"/>
                    <a:pt x="164" y="1275"/>
                  </a:cubicBezTo>
                  <a:cubicBezTo>
                    <a:pt x="298" y="1635"/>
                    <a:pt x="657" y="1845"/>
                    <a:pt x="1099" y="1845"/>
                  </a:cubicBezTo>
                  <a:cubicBezTo>
                    <a:pt x="1191" y="1845"/>
                    <a:pt x="1286" y="1836"/>
                    <a:pt x="1384" y="1818"/>
                  </a:cubicBezTo>
                  <a:cubicBezTo>
                    <a:pt x="1249" y="1248"/>
                    <a:pt x="1113" y="651"/>
                    <a:pt x="97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68"/>
            <p:cNvSpPr/>
            <p:nvPr/>
          </p:nvSpPr>
          <p:spPr>
            <a:xfrm>
              <a:off x="3591200" y="2135050"/>
              <a:ext cx="29175" cy="37325"/>
            </a:xfrm>
            <a:custGeom>
              <a:avLst/>
              <a:gdLst/>
              <a:ahLst/>
              <a:cxnLst/>
              <a:rect l="l" t="t" r="r" b="b"/>
              <a:pathLst>
                <a:path w="1167" h="1493" extrusionOk="0">
                  <a:moveTo>
                    <a:pt x="190" y="0"/>
                  </a:moveTo>
                  <a:lnTo>
                    <a:pt x="190" y="0"/>
                  </a:lnTo>
                  <a:cubicBezTo>
                    <a:pt x="0" y="543"/>
                    <a:pt x="244" y="977"/>
                    <a:pt x="489" y="1492"/>
                  </a:cubicBezTo>
                  <a:cubicBezTo>
                    <a:pt x="760" y="1275"/>
                    <a:pt x="977" y="1085"/>
                    <a:pt x="1167" y="922"/>
                  </a:cubicBezTo>
                  <a:cubicBezTo>
                    <a:pt x="733" y="271"/>
                    <a:pt x="651" y="190"/>
                    <a:pt x="190"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68"/>
            <p:cNvSpPr/>
            <p:nvPr/>
          </p:nvSpPr>
          <p:spPr>
            <a:xfrm>
              <a:off x="3545075" y="2511375"/>
              <a:ext cx="33250" cy="36925"/>
            </a:xfrm>
            <a:custGeom>
              <a:avLst/>
              <a:gdLst/>
              <a:ahLst/>
              <a:cxnLst/>
              <a:rect l="l" t="t" r="r" b="b"/>
              <a:pathLst>
                <a:path w="1330" h="1477" extrusionOk="0">
                  <a:moveTo>
                    <a:pt x="326" y="1"/>
                  </a:moveTo>
                  <a:cubicBezTo>
                    <a:pt x="109" y="435"/>
                    <a:pt x="1" y="760"/>
                    <a:pt x="326" y="1059"/>
                  </a:cubicBezTo>
                  <a:cubicBezTo>
                    <a:pt x="516" y="1221"/>
                    <a:pt x="760" y="1357"/>
                    <a:pt x="977" y="1466"/>
                  </a:cubicBezTo>
                  <a:cubicBezTo>
                    <a:pt x="1001" y="1474"/>
                    <a:pt x="1027" y="1477"/>
                    <a:pt x="1056" y="1477"/>
                  </a:cubicBezTo>
                  <a:cubicBezTo>
                    <a:pt x="1127" y="1477"/>
                    <a:pt x="1215" y="1458"/>
                    <a:pt x="1330" y="1438"/>
                  </a:cubicBezTo>
                  <a:cubicBezTo>
                    <a:pt x="977" y="950"/>
                    <a:pt x="679" y="516"/>
                    <a:pt x="32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68"/>
            <p:cNvSpPr/>
            <p:nvPr/>
          </p:nvSpPr>
          <p:spPr>
            <a:xfrm>
              <a:off x="3840050" y="2564400"/>
              <a:ext cx="73275" cy="36525"/>
            </a:xfrm>
            <a:custGeom>
              <a:avLst/>
              <a:gdLst/>
              <a:ahLst/>
              <a:cxnLst/>
              <a:rect l="l" t="t" r="r" b="b"/>
              <a:pathLst>
                <a:path w="2931" h="1461" extrusionOk="0">
                  <a:moveTo>
                    <a:pt x="2579" y="0"/>
                  </a:moveTo>
                  <a:cubicBezTo>
                    <a:pt x="2487" y="0"/>
                    <a:pt x="2383" y="39"/>
                    <a:pt x="2306" y="77"/>
                  </a:cubicBezTo>
                  <a:cubicBezTo>
                    <a:pt x="2198" y="131"/>
                    <a:pt x="2144" y="240"/>
                    <a:pt x="2062" y="321"/>
                  </a:cubicBezTo>
                  <a:cubicBezTo>
                    <a:pt x="1819" y="548"/>
                    <a:pt x="1624" y="659"/>
                    <a:pt x="1408" y="659"/>
                  </a:cubicBezTo>
                  <a:cubicBezTo>
                    <a:pt x="1263" y="659"/>
                    <a:pt x="1108" y="609"/>
                    <a:pt x="923" y="511"/>
                  </a:cubicBezTo>
                  <a:cubicBezTo>
                    <a:pt x="760" y="430"/>
                    <a:pt x="597" y="294"/>
                    <a:pt x="435" y="240"/>
                  </a:cubicBezTo>
                  <a:cubicBezTo>
                    <a:pt x="396" y="223"/>
                    <a:pt x="355" y="216"/>
                    <a:pt x="315" y="216"/>
                  </a:cubicBezTo>
                  <a:cubicBezTo>
                    <a:pt x="156" y="216"/>
                    <a:pt x="1" y="332"/>
                    <a:pt x="1" y="484"/>
                  </a:cubicBezTo>
                  <a:cubicBezTo>
                    <a:pt x="1" y="592"/>
                    <a:pt x="28" y="728"/>
                    <a:pt x="109" y="809"/>
                  </a:cubicBezTo>
                  <a:cubicBezTo>
                    <a:pt x="435" y="1216"/>
                    <a:pt x="842" y="1460"/>
                    <a:pt x="1465" y="1460"/>
                  </a:cubicBezTo>
                  <a:cubicBezTo>
                    <a:pt x="1493" y="1460"/>
                    <a:pt x="1628" y="1460"/>
                    <a:pt x="1737" y="1433"/>
                  </a:cubicBezTo>
                  <a:cubicBezTo>
                    <a:pt x="2279" y="1270"/>
                    <a:pt x="2659" y="972"/>
                    <a:pt x="2849" y="430"/>
                  </a:cubicBezTo>
                  <a:cubicBezTo>
                    <a:pt x="2930" y="267"/>
                    <a:pt x="2876" y="77"/>
                    <a:pt x="2686" y="23"/>
                  </a:cubicBezTo>
                  <a:cubicBezTo>
                    <a:pt x="2654" y="7"/>
                    <a:pt x="2618" y="0"/>
                    <a:pt x="257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68"/>
            <p:cNvSpPr/>
            <p:nvPr/>
          </p:nvSpPr>
          <p:spPr>
            <a:xfrm>
              <a:off x="3909900" y="2526925"/>
              <a:ext cx="23075" cy="24550"/>
            </a:xfrm>
            <a:custGeom>
              <a:avLst/>
              <a:gdLst/>
              <a:ahLst/>
              <a:cxnLst/>
              <a:rect l="l" t="t" r="r" b="b"/>
              <a:pathLst>
                <a:path w="923" h="982" extrusionOk="0">
                  <a:moveTo>
                    <a:pt x="472" y="1"/>
                  </a:moveTo>
                  <a:cubicBezTo>
                    <a:pt x="460" y="1"/>
                    <a:pt x="447" y="2"/>
                    <a:pt x="434" y="3"/>
                  </a:cubicBezTo>
                  <a:cubicBezTo>
                    <a:pt x="190" y="3"/>
                    <a:pt x="1" y="220"/>
                    <a:pt x="1" y="464"/>
                  </a:cubicBezTo>
                  <a:cubicBezTo>
                    <a:pt x="26" y="722"/>
                    <a:pt x="249" y="981"/>
                    <a:pt x="505" y="981"/>
                  </a:cubicBezTo>
                  <a:cubicBezTo>
                    <a:pt x="518" y="981"/>
                    <a:pt x="530" y="980"/>
                    <a:pt x="543" y="979"/>
                  </a:cubicBezTo>
                  <a:cubicBezTo>
                    <a:pt x="733" y="979"/>
                    <a:pt x="896" y="789"/>
                    <a:pt x="923" y="572"/>
                  </a:cubicBezTo>
                  <a:cubicBezTo>
                    <a:pt x="923" y="262"/>
                    <a:pt x="725" y="1"/>
                    <a:pt x="47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68"/>
            <p:cNvSpPr/>
            <p:nvPr/>
          </p:nvSpPr>
          <p:spPr>
            <a:xfrm>
              <a:off x="3811575" y="2530375"/>
              <a:ext cx="23075" cy="25100"/>
            </a:xfrm>
            <a:custGeom>
              <a:avLst/>
              <a:gdLst/>
              <a:ahLst/>
              <a:cxnLst/>
              <a:rect l="l" t="t" r="r" b="b"/>
              <a:pathLst>
                <a:path w="923" h="1004" extrusionOk="0">
                  <a:moveTo>
                    <a:pt x="435" y="0"/>
                  </a:moveTo>
                  <a:cubicBezTo>
                    <a:pt x="218" y="0"/>
                    <a:pt x="1" y="217"/>
                    <a:pt x="28" y="461"/>
                  </a:cubicBezTo>
                  <a:cubicBezTo>
                    <a:pt x="28" y="760"/>
                    <a:pt x="299" y="1004"/>
                    <a:pt x="543" y="1004"/>
                  </a:cubicBezTo>
                  <a:cubicBezTo>
                    <a:pt x="760" y="977"/>
                    <a:pt x="923" y="787"/>
                    <a:pt x="923" y="570"/>
                  </a:cubicBezTo>
                  <a:cubicBezTo>
                    <a:pt x="923" y="244"/>
                    <a:pt x="706" y="0"/>
                    <a:pt x="43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68"/>
            <p:cNvSpPr/>
            <p:nvPr/>
          </p:nvSpPr>
          <p:spPr>
            <a:xfrm>
              <a:off x="3622375" y="2174750"/>
              <a:ext cx="219750" cy="222800"/>
            </a:xfrm>
            <a:custGeom>
              <a:avLst/>
              <a:gdLst/>
              <a:ahLst/>
              <a:cxnLst/>
              <a:rect l="l" t="t" r="r" b="b"/>
              <a:pathLst>
                <a:path w="8790" h="8912" extrusionOk="0">
                  <a:moveTo>
                    <a:pt x="4598" y="957"/>
                  </a:moveTo>
                  <a:cubicBezTo>
                    <a:pt x="5545" y="957"/>
                    <a:pt x="6404" y="1361"/>
                    <a:pt x="7135" y="2210"/>
                  </a:cubicBezTo>
                  <a:cubicBezTo>
                    <a:pt x="7840" y="3050"/>
                    <a:pt x="7975" y="4108"/>
                    <a:pt x="7731" y="5166"/>
                  </a:cubicBezTo>
                  <a:cubicBezTo>
                    <a:pt x="7352" y="6631"/>
                    <a:pt x="6484" y="7580"/>
                    <a:pt x="4938" y="7851"/>
                  </a:cubicBezTo>
                  <a:cubicBezTo>
                    <a:pt x="4666" y="7906"/>
                    <a:pt x="4395" y="7933"/>
                    <a:pt x="4097" y="7960"/>
                  </a:cubicBezTo>
                  <a:cubicBezTo>
                    <a:pt x="4070" y="7960"/>
                    <a:pt x="4043" y="7961"/>
                    <a:pt x="4016" y="7961"/>
                  </a:cubicBezTo>
                  <a:cubicBezTo>
                    <a:pt x="2755" y="7961"/>
                    <a:pt x="1835" y="7338"/>
                    <a:pt x="1357" y="6142"/>
                  </a:cubicBezTo>
                  <a:cubicBezTo>
                    <a:pt x="1140" y="5573"/>
                    <a:pt x="1032" y="5003"/>
                    <a:pt x="1059" y="4434"/>
                  </a:cubicBezTo>
                  <a:cubicBezTo>
                    <a:pt x="950" y="2915"/>
                    <a:pt x="2062" y="1531"/>
                    <a:pt x="3500" y="1125"/>
                  </a:cubicBezTo>
                  <a:cubicBezTo>
                    <a:pt x="3877" y="1014"/>
                    <a:pt x="4243" y="957"/>
                    <a:pt x="4598" y="957"/>
                  </a:cubicBezTo>
                  <a:close/>
                  <a:moveTo>
                    <a:pt x="4483" y="1"/>
                  </a:moveTo>
                  <a:cubicBezTo>
                    <a:pt x="4046" y="1"/>
                    <a:pt x="3592" y="67"/>
                    <a:pt x="3120" y="202"/>
                  </a:cubicBezTo>
                  <a:cubicBezTo>
                    <a:pt x="1466" y="691"/>
                    <a:pt x="191" y="2318"/>
                    <a:pt x="82" y="4027"/>
                  </a:cubicBezTo>
                  <a:cubicBezTo>
                    <a:pt x="1" y="5003"/>
                    <a:pt x="191" y="5980"/>
                    <a:pt x="652" y="6848"/>
                  </a:cubicBezTo>
                  <a:cubicBezTo>
                    <a:pt x="1335" y="8109"/>
                    <a:pt x="2323" y="8912"/>
                    <a:pt x="3814" y="8912"/>
                  </a:cubicBezTo>
                  <a:cubicBezTo>
                    <a:pt x="3863" y="8912"/>
                    <a:pt x="3912" y="8911"/>
                    <a:pt x="3961" y="8909"/>
                  </a:cubicBezTo>
                  <a:cubicBezTo>
                    <a:pt x="4232" y="8882"/>
                    <a:pt x="4476" y="8882"/>
                    <a:pt x="4748" y="8855"/>
                  </a:cubicBezTo>
                  <a:cubicBezTo>
                    <a:pt x="5561" y="8746"/>
                    <a:pt x="6348" y="8502"/>
                    <a:pt x="7026" y="7960"/>
                  </a:cubicBezTo>
                  <a:cubicBezTo>
                    <a:pt x="8220" y="6956"/>
                    <a:pt x="8789" y="5681"/>
                    <a:pt x="8735" y="4162"/>
                  </a:cubicBezTo>
                  <a:cubicBezTo>
                    <a:pt x="8708" y="3159"/>
                    <a:pt x="8464" y="2210"/>
                    <a:pt x="7731" y="1477"/>
                  </a:cubicBezTo>
                  <a:cubicBezTo>
                    <a:pt x="6792" y="518"/>
                    <a:pt x="5706" y="1"/>
                    <a:pt x="4483"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68"/>
            <p:cNvSpPr/>
            <p:nvPr/>
          </p:nvSpPr>
          <p:spPr>
            <a:xfrm>
              <a:off x="3646125" y="2198675"/>
              <a:ext cx="175650" cy="175100"/>
            </a:xfrm>
            <a:custGeom>
              <a:avLst/>
              <a:gdLst/>
              <a:ahLst/>
              <a:cxnLst/>
              <a:rect l="l" t="t" r="r" b="b"/>
              <a:pathLst>
                <a:path w="7026" h="7004" extrusionOk="0">
                  <a:moveTo>
                    <a:pt x="3648" y="0"/>
                  </a:moveTo>
                  <a:cubicBezTo>
                    <a:pt x="3293" y="0"/>
                    <a:pt x="2927" y="57"/>
                    <a:pt x="2550" y="168"/>
                  </a:cubicBezTo>
                  <a:cubicBezTo>
                    <a:pt x="1112" y="574"/>
                    <a:pt x="0" y="1958"/>
                    <a:pt x="109" y="3477"/>
                  </a:cubicBezTo>
                  <a:cubicBezTo>
                    <a:pt x="82" y="4046"/>
                    <a:pt x="190" y="4616"/>
                    <a:pt x="407" y="5185"/>
                  </a:cubicBezTo>
                  <a:cubicBezTo>
                    <a:pt x="885" y="6381"/>
                    <a:pt x="1805" y="7004"/>
                    <a:pt x="3066" y="7004"/>
                  </a:cubicBezTo>
                  <a:cubicBezTo>
                    <a:pt x="3093" y="7004"/>
                    <a:pt x="3120" y="7003"/>
                    <a:pt x="3147" y="7003"/>
                  </a:cubicBezTo>
                  <a:cubicBezTo>
                    <a:pt x="3445" y="6976"/>
                    <a:pt x="3716" y="6949"/>
                    <a:pt x="3988" y="6894"/>
                  </a:cubicBezTo>
                  <a:cubicBezTo>
                    <a:pt x="5534" y="6623"/>
                    <a:pt x="6402" y="5674"/>
                    <a:pt x="6781" y="4209"/>
                  </a:cubicBezTo>
                  <a:cubicBezTo>
                    <a:pt x="7025" y="3151"/>
                    <a:pt x="6890" y="2093"/>
                    <a:pt x="6185" y="1253"/>
                  </a:cubicBezTo>
                  <a:cubicBezTo>
                    <a:pt x="5454" y="404"/>
                    <a:pt x="4595" y="0"/>
                    <a:pt x="3648"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68"/>
            <p:cNvSpPr/>
            <p:nvPr/>
          </p:nvSpPr>
          <p:spPr>
            <a:xfrm>
              <a:off x="3948550" y="2426125"/>
              <a:ext cx="131575" cy="187800"/>
            </a:xfrm>
            <a:custGeom>
              <a:avLst/>
              <a:gdLst/>
              <a:ahLst/>
              <a:cxnLst/>
              <a:rect l="l" t="t" r="r" b="b"/>
              <a:pathLst>
                <a:path w="5263" h="7512" extrusionOk="0">
                  <a:moveTo>
                    <a:pt x="1988" y="924"/>
                  </a:moveTo>
                  <a:cubicBezTo>
                    <a:pt x="2076" y="924"/>
                    <a:pt x="2172" y="948"/>
                    <a:pt x="2279" y="997"/>
                  </a:cubicBezTo>
                  <a:cubicBezTo>
                    <a:pt x="2496" y="1078"/>
                    <a:pt x="2713" y="1187"/>
                    <a:pt x="2876" y="1350"/>
                  </a:cubicBezTo>
                  <a:cubicBezTo>
                    <a:pt x="3988" y="2489"/>
                    <a:pt x="4449" y="3845"/>
                    <a:pt x="4259" y="5418"/>
                  </a:cubicBezTo>
                  <a:cubicBezTo>
                    <a:pt x="4259" y="5527"/>
                    <a:pt x="4232" y="5662"/>
                    <a:pt x="4178" y="5771"/>
                  </a:cubicBezTo>
                  <a:cubicBezTo>
                    <a:pt x="4019" y="6264"/>
                    <a:pt x="3621" y="6551"/>
                    <a:pt x="3190" y="6551"/>
                  </a:cubicBezTo>
                  <a:cubicBezTo>
                    <a:pt x="2957" y="6551"/>
                    <a:pt x="2715" y="6467"/>
                    <a:pt x="2496" y="6286"/>
                  </a:cubicBezTo>
                  <a:cubicBezTo>
                    <a:pt x="2225" y="6069"/>
                    <a:pt x="2008" y="5744"/>
                    <a:pt x="1845" y="5445"/>
                  </a:cubicBezTo>
                  <a:cubicBezTo>
                    <a:pt x="1411" y="4713"/>
                    <a:pt x="1221" y="3764"/>
                    <a:pt x="1194" y="2624"/>
                  </a:cubicBezTo>
                  <a:cubicBezTo>
                    <a:pt x="1221" y="2516"/>
                    <a:pt x="1194" y="2217"/>
                    <a:pt x="1275" y="1946"/>
                  </a:cubicBezTo>
                  <a:cubicBezTo>
                    <a:pt x="1330" y="1675"/>
                    <a:pt x="1438" y="1404"/>
                    <a:pt x="1574" y="1160"/>
                  </a:cubicBezTo>
                  <a:cubicBezTo>
                    <a:pt x="1696" y="1003"/>
                    <a:pt x="1829" y="924"/>
                    <a:pt x="1988" y="924"/>
                  </a:cubicBezTo>
                  <a:close/>
                  <a:moveTo>
                    <a:pt x="2038" y="1"/>
                  </a:moveTo>
                  <a:cubicBezTo>
                    <a:pt x="1315" y="1"/>
                    <a:pt x="629" y="459"/>
                    <a:pt x="380" y="1594"/>
                  </a:cubicBezTo>
                  <a:cubicBezTo>
                    <a:pt x="1" y="3275"/>
                    <a:pt x="326" y="4848"/>
                    <a:pt x="1248" y="6286"/>
                  </a:cubicBezTo>
                  <a:cubicBezTo>
                    <a:pt x="1520" y="6747"/>
                    <a:pt x="1899" y="7073"/>
                    <a:pt x="2387" y="7317"/>
                  </a:cubicBezTo>
                  <a:cubicBezTo>
                    <a:pt x="2681" y="7448"/>
                    <a:pt x="2959" y="7512"/>
                    <a:pt x="3226" y="7512"/>
                  </a:cubicBezTo>
                  <a:cubicBezTo>
                    <a:pt x="3676" y="7512"/>
                    <a:pt x="4095" y="7332"/>
                    <a:pt x="4503" y="6991"/>
                  </a:cubicBezTo>
                  <a:cubicBezTo>
                    <a:pt x="4774" y="6720"/>
                    <a:pt x="4991" y="6395"/>
                    <a:pt x="5073" y="6015"/>
                  </a:cubicBezTo>
                  <a:cubicBezTo>
                    <a:pt x="5127" y="5744"/>
                    <a:pt x="5181" y="5445"/>
                    <a:pt x="5208" y="5174"/>
                  </a:cubicBezTo>
                  <a:cubicBezTo>
                    <a:pt x="5263" y="4903"/>
                    <a:pt x="5263" y="4631"/>
                    <a:pt x="5235" y="4360"/>
                  </a:cubicBezTo>
                  <a:cubicBezTo>
                    <a:pt x="5181" y="4089"/>
                    <a:pt x="5154" y="3791"/>
                    <a:pt x="5073" y="3492"/>
                  </a:cubicBezTo>
                  <a:cubicBezTo>
                    <a:pt x="4829" y="2407"/>
                    <a:pt x="4368" y="1458"/>
                    <a:pt x="3554" y="671"/>
                  </a:cubicBezTo>
                  <a:cubicBezTo>
                    <a:pt x="3137" y="255"/>
                    <a:pt x="2577" y="1"/>
                    <a:pt x="2038"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68"/>
            <p:cNvSpPr/>
            <p:nvPr/>
          </p:nvSpPr>
          <p:spPr>
            <a:xfrm>
              <a:off x="3978400" y="2449225"/>
              <a:ext cx="81375" cy="140675"/>
            </a:xfrm>
            <a:custGeom>
              <a:avLst/>
              <a:gdLst/>
              <a:ahLst/>
              <a:cxnLst/>
              <a:rect l="l" t="t" r="r" b="b"/>
              <a:pathLst>
                <a:path w="3255" h="5627" extrusionOk="0">
                  <a:moveTo>
                    <a:pt x="794" y="0"/>
                  </a:moveTo>
                  <a:cubicBezTo>
                    <a:pt x="635" y="0"/>
                    <a:pt x="502" y="79"/>
                    <a:pt x="380" y="236"/>
                  </a:cubicBezTo>
                  <a:cubicBezTo>
                    <a:pt x="244" y="480"/>
                    <a:pt x="136" y="751"/>
                    <a:pt x="81" y="1022"/>
                  </a:cubicBezTo>
                  <a:cubicBezTo>
                    <a:pt x="0" y="1293"/>
                    <a:pt x="27" y="1592"/>
                    <a:pt x="0" y="1700"/>
                  </a:cubicBezTo>
                  <a:cubicBezTo>
                    <a:pt x="27" y="2840"/>
                    <a:pt x="217" y="3789"/>
                    <a:pt x="651" y="4521"/>
                  </a:cubicBezTo>
                  <a:cubicBezTo>
                    <a:pt x="814" y="4820"/>
                    <a:pt x="1031" y="5145"/>
                    <a:pt x="1302" y="5362"/>
                  </a:cubicBezTo>
                  <a:cubicBezTo>
                    <a:pt x="1521" y="5543"/>
                    <a:pt x="1763" y="5627"/>
                    <a:pt x="1996" y="5627"/>
                  </a:cubicBezTo>
                  <a:cubicBezTo>
                    <a:pt x="2427" y="5627"/>
                    <a:pt x="2825" y="5340"/>
                    <a:pt x="2984" y="4847"/>
                  </a:cubicBezTo>
                  <a:cubicBezTo>
                    <a:pt x="3038" y="4738"/>
                    <a:pt x="3065" y="4603"/>
                    <a:pt x="3065" y="4494"/>
                  </a:cubicBezTo>
                  <a:cubicBezTo>
                    <a:pt x="3255" y="2921"/>
                    <a:pt x="2794" y="1565"/>
                    <a:pt x="1682" y="426"/>
                  </a:cubicBezTo>
                  <a:cubicBezTo>
                    <a:pt x="1519" y="263"/>
                    <a:pt x="1302" y="154"/>
                    <a:pt x="1085" y="73"/>
                  </a:cubicBezTo>
                  <a:cubicBezTo>
                    <a:pt x="978" y="24"/>
                    <a:pt x="882" y="0"/>
                    <a:pt x="794"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68"/>
            <p:cNvSpPr/>
            <p:nvPr/>
          </p:nvSpPr>
          <p:spPr>
            <a:xfrm>
              <a:off x="4106550" y="2528750"/>
              <a:ext cx="71900" cy="107950"/>
            </a:xfrm>
            <a:custGeom>
              <a:avLst/>
              <a:gdLst/>
              <a:ahLst/>
              <a:cxnLst/>
              <a:rect l="l" t="t" r="r" b="b"/>
              <a:pathLst>
                <a:path w="2876" h="4318" extrusionOk="0">
                  <a:moveTo>
                    <a:pt x="1574" y="1181"/>
                  </a:moveTo>
                  <a:cubicBezTo>
                    <a:pt x="1683" y="1181"/>
                    <a:pt x="1789" y="1242"/>
                    <a:pt x="1845" y="1367"/>
                  </a:cubicBezTo>
                  <a:cubicBezTo>
                    <a:pt x="1980" y="1611"/>
                    <a:pt x="2008" y="1883"/>
                    <a:pt x="1953" y="2181"/>
                  </a:cubicBezTo>
                  <a:cubicBezTo>
                    <a:pt x="1845" y="2642"/>
                    <a:pt x="1682" y="3076"/>
                    <a:pt x="1275" y="3374"/>
                  </a:cubicBezTo>
                  <a:cubicBezTo>
                    <a:pt x="1207" y="3435"/>
                    <a:pt x="1135" y="3462"/>
                    <a:pt x="1069" y="3462"/>
                  </a:cubicBezTo>
                  <a:cubicBezTo>
                    <a:pt x="925" y="3462"/>
                    <a:pt x="806" y="3334"/>
                    <a:pt x="787" y="3130"/>
                  </a:cubicBezTo>
                  <a:cubicBezTo>
                    <a:pt x="787" y="2995"/>
                    <a:pt x="760" y="2859"/>
                    <a:pt x="814" y="2724"/>
                  </a:cubicBezTo>
                  <a:cubicBezTo>
                    <a:pt x="896" y="2235"/>
                    <a:pt x="1058" y="1801"/>
                    <a:pt x="1302" y="1340"/>
                  </a:cubicBezTo>
                  <a:cubicBezTo>
                    <a:pt x="1368" y="1235"/>
                    <a:pt x="1472" y="1181"/>
                    <a:pt x="1574" y="1181"/>
                  </a:cubicBezTo>
                  <a:close/>
                  <a:moveTo>
                    <a:pt x="1626" y="1"/>
                  </a:moveTo>
                  <a:cubicBezTo>
                    <a:pt x="1385" y="1"/>
                    <a:pt x="1151" y="137"/>
                    <a:pt x="950" y="418"/>
                  </a:cubicBezTo>
                  <a:cubicBezTo>
                    <a:pt x="380" y="1150"/>
                    <a:pt x="55" y="2018"/>
                    <a:pt x="0" y="2913"/>
                  </a:cubicBezTo>
                  <a:cubicBezTo>
                    <a:pt x="0" y="3076"/>
                    <a:pt x="0" y="3212"/>
                    <a:pt x="28" y="3320"/>
                  </a:cubicBezTo>
                  <a:cubicBezTo>
                    <a:pt x="121" y="3953"/>
                    <a:pt x="533" y="4318"/>
                    <a:pt x="1037" y="4318"/>
                  </a:cubicBezTo>
                  <a:cubicBezTo>
                    <a:pt x="1267" y="4318"/>
                    <a:pt x="1517" y="4241"/>
                    <a:pt x="1763" y="4080"/>
                  </a:cubicBezTo>
                  <a:cubicBezTo>
                    <a:pt x="1845" y="4025"/>
                    <a:pt x="1953" y="3944"/>
                    <a:pt x="2035" y="3863"/>
                  </a:cubicBezTo>
                  <a:cubicBezTo>
                    <a:pt x="2523" y="3320"/>
                    <a:pt x="2821" y="2669"/>
                    <a:pt x="2848" y="1937"/>
                  </a:cubicBezTo>
                  <a:cubicBezTo>
                    <a:pt x="2876" y="1394"/>
                    <a:pt x="2713" y="852"/>
                    <a:pt x="2360" y="418"/>
                  </a:cubicBezTo>
                  <a:cubicBezTo>
                    <a:pt x="2127" y="143"/>
                    <a:pt x="1873" y="1"/>
                    <a:pt x="162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68"/>
            <p:cNvSpPr/>
            <p:nvPr/>
          </p:nvSpPr>
          <p:spPr>
            <a:xfrm>
              <a:off x="4125525" y="2558250"/>
              <a:ext cx="31225" cy="57075"/>
            </a:xfrm>
            <a:custGeom>
              <a:avLst/>
              <a:gdLst/>
              <a:ahLst/>
              <a:cxnLst/>
              <a:rect l="l" t="t" r="r" b="b"/>
              <a:pathLst>
                <a:path w="1249" h="2283" extrusionOk="0">
                  <a:moveTo>
                    <a:pt x="815" y="1"/>
                  </a:moveTo>
                  <a:cubicBezTo>
                    <a:pt x="713" y="1"/>
                    <a:pt x="609" y="55"/>
                    <a:pt x="543" y="160"/>
                  </a:cubicBezTo>
                  <a:cubicBezTo>
                    <a:pt x="299" y="621"/>
                    <a:pt x="137" y="1055"/>
                    <a:pt x="55" y="1544"/>
                  </a:cubicBezTo>
                  <a:cubicBezTo>
                    <a:pt x="1" y="1679"/>
                    <a:pt x="28" y="1815"/>
                    <a:pt x="28" y="1950"/>
                  </a:cubicBezTo>
                  <a:cubicBezTo>
                    <a:pt x="47" y="2154"/>
                    <a:pt x="166" y="2282"/>
                    <a:pt x="310" y="2282"/>
                  </a:cubicBezTo>
                  <a:cubicBezTo>
                    <a:pt x="376" y="2282"/>
                    <a:pt x="448" y="2255"/>
                    <a:pt x="516" y="2194"/>
                  </a:cubicBezTo>
                  <a:cubicBezTo>
                    <a:pt x="923" y="1896"/>
                    <a:pt x="1086" y="1462"/>
                    <a:pt x="1194" y="1001"/>
                  </a:cubicBezTo>
                  <a:cubicBezTo>
                    <a:pt x="1249" y="703"/>
                    <a:pt x="1221" y="431"/>
                    <a:pt x="1086" y="187"/>
                  </a:cubicBezTo>
                  <a:cubicBezTo>
                    <a:pt x="1030" y="62"/>
                    <a:pt x="924" y="1"/>
                    <a:pt x="81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68"/>
            <p:cNvSpPr/>
            <p:nvPr/>
          </p:nvSpPr>
          <p:spPr>
            <a:xfrm>
              <a:off x="3983125" y="2650700"/>
              <a:ext cx="92925" cy="64400"/>
            </a:xfrm>
            <a:custGeom>
              <a:avLst/>
              <a:gdLst/>
              <a:ahLst/>
              <a:cxnLst/>
              <a:rect l="l" t="t" r="r" b="b"/>
              <a:pathLst>
                <a:path w="3717" h="2576" extrusionOk="0">
                  <a:moveTo>
                    <a:pt x="1458" y="864"/>
                  </a:moveTo>
                  <a:cubicBezTo>
                    <a:pt x="1859" y="864"/>
                    <a:pt x="2237" y="1023"/>
                    <a:pt x="2578" y="1182"/>
                  </a:cubicBezTo>
                  <a:cubicBezTo>
                    <a:pt x="2768" y="1263"/>
                    <a:pt x="2713" y="1589"/>
                    <a:pt x="2551" y="1670"/>
                  </a:cubicBezTo>
                  <a:lnTo>
                    <a:pt x="2469" y="1670"/>
                  </a:lnTo>
                  <a:cubicBezTo>
                    <a:pt x="2329" y="1723"/>
                    <a:pt x="2166" y="1752"/>
                    <a:pt x="2003" y="1752"/>
                  </a:cubicBezTo>
                  <a:cubicBezTo>
                    <a:pt x="1913" y="1752"/>
                    <a:pt x="1823" y="1743"/>
                    <a:pt x="1737" y="1724"/>
                  </a:cubicBezTo>
                  <a:cubicBezTo>
                    <a:pt x="1628" y="1697"/>
                    <a:pt x="1493" y="1670"/>
                    <a:pt x="1384" y="1616"/>
                  </a:cubicBezTo>
                  <a:cubicBezTo>
                    <a:pt x="1249" y="1589"/>
                    <a:pt x="1140" y="1480"/>
                    <a:pt x="1059" y="1372"/>
                  </a:cubicBezTo>
                  <a:cubicBezTo>
                    <a:pt x="896" y="1182"/>
                    <a:pt x="1004" y="910"/>
                    <a:pt x="1221" y="883"/>
                  </a:cubicBezTo>
                  <a:cubicBezTo>
                    <a:pt x="1301" y="870"/>
                    <a:pt x="1380" y="864"/>
                    <a:pt x="1458" y="864"/>
                  </a:cubicBezTo>
                  <a:close/>
                  <a:moveTo>
                    <a:pt x="1339" y="1"/>
                  </a:moveTo>
                  <a:cubicBezTo>
                    <a:pt x="809" y="1"/>
                    <a:pt x="370" y="309"/>
                    <a:pt x="191" y="802"/>
                  </a:cubicBezTo>
                  <a:cubicBezTo>
                    <a:pt x="1" y="1344"/>
                    <a:pt x="272" y="1968"/>
                    <a:pt x="896" y="2267"/>
                  </a:cubicBezTo>
                  <a:cubicBezTo>
                    <a:pt x="1140" y="2375"/>
                    <a:pt x="1438" y="2457"/>
                    <a:pt x="1710" y="2511"/>
                  </a:cubicBezTo>
                  <a:cubicBezTo>
                    <a:pt x="1829" y="2556"/>
                    <a:pt x="1957" y="2576"/>
                    <a:pt x="2088" y="2576"/>
                  </a:cubicBezTo>
                  <a:cubicBezTo>
                    <a:pt x="2195" y="2576"/>
                    <a:pt x="2305" y="2562"/>
                    <a:pt x="2415" y="2538"/>
                  </a:cubicBezTo>
                  <a:cubicBezTo>
                    <a:pt x="2578" y="2511"/>
                    <a:pt x="2740" y="2484"/>
                    <a:pt x="2876" y="2402"/>
                  </a:cubicBezTo>
                  <a:cubicBezTo>
                    <a:pt x="3581" y="2104"/>
                    <a:pt x="3717" y="1236"/>
                    <a:pt x="3147" y="721"/>
                  </a:cubicBezTo>
                  <a:cubicBezTo>
                    <a:pt x="2740" y="341"/>
                    <a:pt x="2225" y="151"/>
                    <a:pt x="1683" y="43"/>
                  </a:cubicBezTo>
                  <a:cubicBezTo>
                    <a:pt x="1565" y="14"/>
                    <a:pt x="1450" y="1"/>
                    <a:pt x="1339"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68"/>
            <p:cNvSpPr/>
            <p:nvPr/>
          </p:nvSpPr>
          <p:spPr>
            <a:xfrm>
              <a:off x="4005500" y="2672300"/>
              <a:ext cx="46825" cy="22225"/>
            </a:xfrm>
            <a:custGeom>
              <a:avLst/>
              <a:gdLst/>
              <a:ahLst/>
              <a:cxnLst/>
              <a:rect l="l" t="t" r="r" b="b"/>
              <a:pathLst>
                <a:path w="1873" h="889" extrusionOk="0">
                  <a:moveTo>
                    <a:pt x="563" y="0"/>
                  </a:moveTo>
                  <a:cubicBezTo>
                    <a:pt x="485" y="0"/>
                    <a:pt x="406" y="6"/>
                    <a:pt x="326" y="19"/>
                  </a:cubicBezTo>
                  <a:cubicBezTo>
                    <a:pt x="109" y="46"/>
                    <a:pt x="1" y="318"/>
                    <a:pt x="164" y="508"/>
                  </a:cubicBezTo>
                  <a:cubicBezTo>
                    <a:pt x="245" y="616"/>
                    <a:pt x="354" y="725"/>
                    <a:pt x="489" y="752"/>
                  </a:cubicBezTo>
                  <a:cubicBezTo>
                    <a:pt x="598" y="806"/>
                    <a:pt x="733" y="833"/>
                    <a:pt x="842" y="860"/>
                  </a:cubicBezTo>
                  <a:cubicBezTo>
                    <a:pt x="928" y="879"/>
                    <a:pt x="1018" y="888"/>
                    <a:pt x="1108" y="888"/>
                  </a:cubicBezTo>
                  <a:cubicBezTo>
                    <a:pt x="1271" y="888"/>
                    <a:pt x="1434" y="859"/>
                    <a:pt x="1574" y="806"/>
                  </a:cubicBezTo>
                  <a:lnTo>
                    <a:pt x="1656" y="806"/>
                  </a:lnTo>
                  <a:cubicBezTo>
                    <a:pt x="1818" y="725"/>
                    <a:pt x="1873" y="399"/>
                    <a:pt x="1683" y="318"/>
                  </a:cubicBezTo>
                  <a:cubicBezTo>
                    <a:pt x="1342" y="159"/>
                    <a:pt x="964" y="0"/>
                    <a:pt x="563"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68"/>
            <p:cNvSpPr/>
            <p:nvPr/>
          </p:nvSpPr>
          <p:spPr>
            <a:xfrm>
              <a:off x="3863800" y="2366200"/>
              <a:ext cx="59000" cy="82225"/>
            </a:xfrm>
            <a:custGeom>
              <a:avLst/>
              <a:gdLst/>
              <a:ahLst/>
              <a:cxnLst/>
              <a:rect l="l" t="t" r="r" b="b"/>
              <a:pathLst>
                <a:path w="2360" h="3289" extrusionOk="0">
                  <a:moveTo>
                    <a:pt x="1214" y="1097"/>
                  </a:moveTo>
                  <a:cubicBezTo>
                    <a:pt x="1312" y="1097"/>
                    <a:pt x="1408" y="1159"/>
                    <a:pt x="1438" y="1278"/>
                  </a:cubicBezTo>
                  <a:cubicBezTo>
                    <a:pt x="1465" y="1414"/>
                    <a:pt x="1438" y="1522"/>
                    <a:pt x="1438" y="1658"/>
                  </a:cubicBezTo>
                  <a:cubicBezTo>
                    <a:pt x="1411" y="1956"/>
                    <a:pt x="1329" y="2255"/>
                    <a:pt x="1085" y="2417"/>
                  </a:cubicBezTo>
                  <a:cubicBezTo>
                    <a:pt x="841" y="2363"/>
                    <a:pt x="814" y="2200"/>
                    <a:pt x="814" y="2038"/>
                  </a:cubicBezTo>
                  <a:cubicBezTo>
                    <a:pt x="814" y="1739"/>
                    <a:pt x="868" y="1468"/>
                    <a:pt x="1004" y="1224"/>
                  </a:cubicBezTo>
                  <a:cubicBezTo>
                    <a:pt x="1053" y="1139"/>
                    <a:pt x="1134" y="1097"/>
                    <a:pt x="1214" y="1097"/>
                  </a:cubicBezTo>
                  <a:close/>
                  <a:moveTo>
                    <a:pt x="1308" y="0"/>
                  </a:moveTo>
                  <a:cubicBezTo>
                    <a:pt x="1279" y="0"/>
                    <a:pt x="1250" y="1"/>
                    <a:pt x="1221" y="3"/>
                  </a:cubicBezTo>
                  <a:cubicBezTo>
                    <a:pt x="868" y="3"/>
                    <a:pt x="597" y="166"/>
                    <a:pt x="461" y="519"/>
                  </a:cubicBezTo>
                  <a:cubicBezTo>
                    <a:pt x="326" y="871"/>
                    <a:pt x="217" y="1197"/>
                    <a:pt x="109" y="1522"/>
                  </a:cubicBezTo>
                  <a:cubicBezTo>
                    <a:pt x="0" y="1848"/>
                    <a:pt x="0" y="2173"/>
                    <a:pt x="109" y="2499"/>
                  </a:cubicBezTo>
                  <a:cubicBezTo>
                    <a:pt x="217" y="2879"/>
                    <a:pt x="407" y="3177"/>
                    <a:pt x="841" y="3258"/>
                  </a:cubicBezTo>
                  <a:cubicBezTo>
                    <a:pt x="924" y="3279"/>
                    <a:pt x="1004" y="3289"/>
                    <a:pt x="1082" y="3289"/>
                  </a:cubicBezTo>
                  <a:cubicBezTo>
                    <a:pt x="1407" y="3289"/>
                    <a:pt x="1680" y="3114"/>
                    <a:pt x="1899" y="2851"/>
                  </a:cubicBezTo>
                  <a:cubicBezTo>
                    <a:pt x="2061" y="2607"/>
                    <a:pt x="2170" y="2336"/>
                    <a:pt x="2251" y="2038"/>
                  </a:cubicBezTo>
                  <a:cubicBezTo>
                    <a:pt x="2360" y="1577"/>
                    <a:pt x="2306" y="1115"/>
                    <a:pt x="2143" y="654"/>
                  </a:cubicBezTo>
                  <a:cubicBezTo>
                    <a:pt x="2116" y="573"/>
                    <a:pt x="2089" y="519"/>
                    <a:pt x="2061" y="437"/>
                  </a:cubicBezTo>
                  <a:cubicBezTo>
                    <a:pt x="1912" y="139"/>
                    <a:pt x="1626" y="0"/>
                    <a:pt x="130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68"/>
            <p:cNvSpPr/>
            <p:nvPr/>
          </p:nvSpPr>
          <p:spPr>
            <a:xfrm>
              <a:off x="3884125" y="2393625"/>
              <a:ext cx="16300" cy="33025"/>
            </a:xfrm>
            <a:custGeom>
              <a:avLst/>
              <a:gdLst/>
              <a:ahLst/>
              <a:cxnLst/>
              <a:rect l="l" t="t" r="r" b="b"/>
              <a:pathLst>
                <a:path w="652" h="1321" extrusionOk="0">
                  <a:moveTo>
                    <a:pt x="401" y="0"/>
                  </a:moveTo>
                  <a:cubicBezTo>
                    <a:pt x="321" y="0"/>
                    <a:pt x="240" y="42"/>
                    <a:pt x="191" y="127"/>
                  </a:cubicBezTo>
                  <a:cubicBezTo>
                    <a:pt x="55" y="371"/>
                    <a:pt x="1" y="642"/>
                    <a:pt x="1" y="941"/>
                  </a:cubicBezTo>
                  <a:cubicBezTo>
                    <a:pt x="1" y="1103"/>
                    <a:pt x="28" y="1266"/>
                    <a:pt x="272" y="1320"/>
                  </a:cubicBezTo>
                  <a:cubicBezTo>
                    <a:pt x="516" y="1158"/>
                    <a:pt x="598" y="859"/>
                    <a:pt x="625" y="561"/>
                  </a:cubicBezTo>
                  <a:cubicBezTo>
                    <a:pt x="625" y="425"/>
                    <a:pt x="652" y="317"/>
                    <a:pt x="625" y="181"/>
                  </a:cubicBezTo>
                  <a:cubicBezTo>
                    <a:pt x="595" y="62"/>
                    <a:pt x="499" y="0"/>
                    <a:pt x="401"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68"/>
            <p:cNvSpPr/>
            <p:nvPr/>
          </p:nvSpPr>
          <p:spPr>
            <a:xfrm>
              <a:off x="3730875" y="2438025"/>
              <a:ext cx="96325" cy="66975"/>
            </a:xfrm>
            <a:custGeom>
              <a:avLst/>
              <a:gdLst/>
              <a:ahLst/>
              <a:cxnLst/>
              <a:rect l="l" t="t" r="r" b="b"/>
              <a:pathLst>
                <a:path w="3853" h="2679" extrusionOk="0">
                  <a:moveTo>
                    <a:pt x="1597" y="812"/>
                  </a:moveTo>
                  <a:cubicBezTo>
                    <a:pt x="1962" y="812"/>
                    <a:pt x="2293" y="996"/>
                    <a:pt x="2578" y="1362"/>
                  </a:cubicBezTo>
                  <a:cubicBezTo>
                    <a:pt x="2632" y="1470"/>
                    <a:pt x="2605" y="1633"/>
                    <a:pt x="2496" y="1687"/>
                  </a:cubicBezTo>
                  <a:cubicBezTo>
                    <a:pt x="2317" y="1792"/>
                    <a:pt x="2137" y="1831"/>
                    <a:pt x="1953" y="1831"/>
                  </a:cubicBezTo>
                  <a:cubicBezTo>
                    <a:pt x="1803" y="1831"/>
                    <a:pt x="1651" y="1805"/>
                    <a:pt x="1493" y="1769"/>
                  </a:cubicBezTo>
                  <a:cubicBezTo>
                    <a:pt x="1357" y="1741"/>
                    <a:pt x="1194" y="1633"/>
                    <a:pt x="1086" y="1552"/>
                  </a:cubicBezTo>
                  <a:cubicBezTo>
                    <a:pt x="815" y="1307"/>
                    <a:pt x="896" y="982"/>
                    <a:pt x="1221" y="874"/>
                  </a:cubicBezTo>
                  <a:cubicBezTo>
                    <a:pt x="1350" y="833"/>
                    <a:pt x="1476" y="812"/>
                    <a:pt x="1597" y="812"/>
                  </a:cubicBezTo>
                  <a:close/>
                  <a:moveTo>
                    <a:pt x="1404" y="1"/>
                  </a:moveTo>
                  <a:cubicBezTo>
                    <a:pt x="802" y="1"/>
                    <a:pt x="289" y="392"/>
                    <a:pt x="136" y="928"/>
                  </a:cubicBezTo>
                  <a:cubicBezTo>
                    <a:pt x="1" y="1470"/>
                    <a:pt x="272" y="2094"/>
                    <a:pt x="842" y="2420"/>
                  </a:cubicBezTo>
                  <a:cubicBezTo>
                    <a:pt x="1004" y="2474"/>
                    <a:pt x="1140" y="2555"/>
                    <a:pt x="1303" y="2609"/>
                  </a:cubicBezTo>
                  <a:cubicBezTo>
                    <a:pt x="1481" y="2657"/>
                    <a:pt x="1665" y="2678"/>
                    <a:pt x="1847" y="2678"/>
                  </a:cubicBezTo>
                  <a:cubicBezTo>
                    <a:pt x="2080" y="2678"/>
                    <a:pt x="2310" y="2643"/>
                    <a:pt x="2523" y="2582"/>
                  </a:cubicBezTo>
                  <a:cubicBezTo>
                    <a:pt x="2659" y="2555"/>
                    <a:pt x="2822" y="2501"/>
                    <a:pt x="2957" y="2420"/>
                  </a:cubicBezTo>
                  <a:cubicBezTo>
                    <a:pt x="3717" y="2094"/>
                    <a:pt x="3852" y="1226"/>
                    <a:pt x="3201" y="684"/>
                  </a:cubicBezTo>
                  <a:cubicBezTo>
                    <a:pt x="2740" y="304"/>
                    <a:pt x="2144" y="60"/>
                    <a:pt x="1520" y="6"/>
                  </a:cubicBezTo>
                  <a:cubicBezTo>
                    <a:pt x="1481" y="2"/>
                    <a:pt x="1442" y="1"/>
                    <a:pt x="140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68"/>
            <p:cNvSpPr/>
            <p:nvPr/>
          </p:nvSpPr>
          <p:spPr>
            <a:xfrm>
              <a:off x="3751225" y="2458325"/>
              <a:ext cx="45450" cy="25475"/>
            </a:xfrm>
            <a:custGeom>
              <a:avLst/>
              <a:gdLst/>
              <a:ahLst/>
              <a:cxnLst/>
              <a:rect l="l" t="t" r="r" b="b"/>
              <a:pathLst>
                <a:path w="1818" h="1019" extrusionOk="0">
                  <a:moveTo>
                    <a:pt x="783" y="0"/>
                  </a:moveTo>
                  <a:cubicBezTo>
                    <a:pt x="662" y="0"/>
                    <a:pt x="536" y="21"/>
                    <a:pt x="407" y="62"/>
                  </a:cubicBezTo>
                  <a:cubicBezTo>
                    <a:pt x="82" y="170"/>
                    <a:pt x="1" y="495"/>
                    <a:pt x="272" y="740"/>
                  </a:cubicBezTo>
                  <a:cubicBezTo>
                    <a:pt x="380" y="821"/>
                    <a:pt x="543" y="929"/>
                    <a:pt x="679" y="957"/>
                  </a:cubicBezTo>
                  <a:cubicBezTo>
                    <a:pt x="837" y="993"/>
                    <a:pt x="989" y="1019"/>
                    <a:pt x="1139" y="1019"/>
                  </a:cubicBezTo>
                  <a:cubicBezTo>
                    <a:pt x="1323" y="1019"/>
                    <a:pt x="1503" y="980"/>
                    <a:pt x="1682" y="875"/>
                  </a:cubicBezTo>
                  <a:cubicBezTo>
                    <a:pt x="1791" y="821"/>
                    <a:pt x="1818" y="658"/>
                    <a:pt x="1764" y="550"/>
                  </a:cubicBezTo>
                  <a:cubicBezTo>
                    <a:pt x="1479" y="184"/>
                    <a:pt x="1148" y="0"/>
                    <a:pt x="783"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68"/>
            <p:cNvSpPr/>
            <p:nvPr/>
          </p:nvSpPr>
          <p:spPr>
            <a:xfrm>
              <a:off x="3590225" y="2406975"/>
              <a:ext cx="77475" cy="90775"/>
            </a:xfrm>
            <a:custGeom>
              <a:avLst/>
              <a:gdLst/>
              <a:ahLst/>
              <a:cxnLst/>
              <a:rect l="l" t="t" r="r" b="b"/>
              <a:pathLst>
                <a:path w="3099" h="3631" extrusionOk="0">
                  <a:moveTo>
                    <a:pt x="1117" y="1045"/>
                  </a:moveTo>
                  <a:cubicBezTo>
                    <a:pt x="1147" y="1045"/>
                    <a:pt x="1178" y="1057"/>
                    <a:pt x="1206" y="1085"/>
                  </a:cubicBezTo>
                  <a:cubicBezTo>
                    <a:pt x="1721" y="1492"/>
                    <a:pt x="2019" y="1953"/>
                    <a:pt x="2101" y="2414"/>
                  </a:cubicBezTo>
                  <a:cubicBezTo>
                    <a:pt x="2121" y="2496"/>
                    <a:pt x="2049" y="2578"/>
                    <a:pt x="1965" y="2578"/>
                  </a:cubicBezTo>
                  <a:cubicBezTo>
                    <a:pt x="1938" y="2578"/>
                    <a:pt x="1910" y="2569"/>
                    <a:pt x="1884" y="2549"/>
                  </a:cubicBezTo>
                  <a:cubicBezTo>
                    <a:pt x="1504" y="2278"/>
                    <a:pt x="1233" y="1926"/>
                    <a:pt x="989" y="1248"/>
                  </a:cubicBezTo>
                  <a:cubicBezTo>
                    <a:pt x="948" y="1146"/>
                    <a:pt x="1028" y="1045"/>
                    <a:pt x="1117" y="1045"/>
                  </a:cubicBezTo>
                  <a:close/>
                  <a:moveTo>
                    <a:pt x="706" y="1"/>
                  </a:moveTo>
                  <a:cubicBezTo>
                    <a:pt x="238" y="1"/>
                    <a:pt x="0" y="323"/>
                    <a:pt x="66" y="895"/>
                  </a:cubicBezTo>
                  <a:cubicBezTo>
                    <a:pt x="94" y="976"/>
                    <a:pt x="94" y="1031"/>
                    <a:pt x="121" y="1112"/>
                  </a:cubicBezTo>
                  <a:cubicBezTo>
                    <a:pt x="283" y="1817"/>
                    <a:pt x="609" y="2441"/>
                    <a:pt x="1097" y="2956"/>
                  </a:cubicBezTo>
                  <a:cubicBezTo>
                    <a:pt x="1314" y="3228"/>
                    <a:pt x="1612" y="3445"/>
                    <a:pt x="1965" y="3553"/>
                  </a:cubicBezTo>
                  <a:cubicBezTo>
                    <a:pt x="2105" y="3606"/>
                    <a:pt x="2238" y="3630"/>
                    <a:pt x="2359" y="3630"/>
                  </a:cubicBezTo>
                  <a:cubicBezTo>
                    <a:pt x="2802" y="3630"/>
                    <a:pt x="3098" y="3299"/>
                    <a:pt x="3077" y="2766"/>
                  </a:cubicBezTo>
                  <a:cubicBezTo>
                    <a:pt x="3077" y="1763"/>
                    <a:pt x="2128" y="434"/>
                    <a:pt x="1206" y="108"/>
                  </a:cubicBezTo>
                  <a:cubicBezTo>
                    <a:pt x="1151" y="81"/>
                    <a:pt x="1124" y="81"/>
                    <a:pt x="1070" y="54"/>
                  </a:cubicBezTo>
                  <a:cubicBezTo>
                    <a:pt x="937" y="18"/>
                    <a:pt x="815" y="1"/>
                    <a:pt x="70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68"/>
            <p:cNvSpPr/>
            <p:nvPr/>
          </p:nvSpPr>
          <p:spPr>
            <a:xfrm>
              <a:off x="3613925" y="2433100"/>
              <a:ext cx="29350" cy="38325"/>
            </a:xfrm>
            <a:custGeom>
              <a:avLst/>
              <a:gdLst/>
              <a:ahLst/>
              <a:cxnLst/>
              <a:rect l="l" t="t" r="r" b="b"/>
              <a:pathLst>
                <a:path w="1174" h="1533" extrusionOk="0">
                  <a:moveTo>
                    <a:pt x="169" y="0"/>
                  </a:moveTo>
                  <a:cubicBezTo>
                    <a:pt x="80" y="0"/>
                    <a:pt x="0" y="101"/>
                    <a:pt x="41" y="203"/>
                  </a:cubicBezTo>
                  <a:cubicBezTo>
                    <a:pt x="285" y="881"/>
                    <a:pt x="556" y="1233"/>
                    <a:pt x="936" y="1504"/>
                  </a:cubicBezTo>
                  <a:cubicBezTo>
                    <a:pt x="962" y="1524"/>
                    <a:pt x="990" y="1533"/>
                    <a:pt x="1017" y="1533"/>
                  </a:cubicBezTo>
                  <a:cubicBezTo>
                    <a:pt x="1101" y="1533"/>
                    <a:pt x="1173" y="1451"/>
                    <a:pt x="1153" y="1369"/>
                  </a:cubicBezTo>
                  <a:cubicBezTo>
                    <a:pt x="1071" y="908"/>
                    <a:pt x="773" y="447"/>
                    <a:pt x="258" y="40"/>
                  </a:cubicBezTo>
                  <a:cubicBezTo>
                    <a:pt x="230" y="12"/>
                    <a:pt x="199" y="0"/>
                    <a:pt x="169"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3" name="Google Shape;1923;p68"/>
          <p:cNvGrpSpPr/>
          <p:nvPr/>
        </p:nvGrpSpPr>
        <p:grpSpPr>
          <a:xfrm rot="964185">
            <a:off x="6490549" y="3553547"/>
            <a:ext cx="827316" cy="1063934"/>
            <a:chOff x="1851363" y="2231288"/>
            <a:chExt cx="827338" cy="1063963"/>
          </a:xfrm>
        </p:grpSpPr>
        <p:grpSp>
          <p:nvGrpSpPr>
            <p:cNvPr id="1924" name="Google Shape;1924;p68"/>
            <p:cNvGrpSpPr/>
            <p:nvPr/>
          </p:nvGrpSpPr>
          <p:grpSpPr>
            <a:xfrm>
              <a:off x="1851363" y="2231288"/>
              <a:ext cx="827338" cy="1063963"/>
              <a:chOff x="6268388" y="3972938"/>
              <a:chExt cx="827338" cy="1063963"/>
            </a:xfrm>
          </p:grpSpPr>
          <p:sp>
            <p:nvSpPr>
              <p:cNvPr id="1925" name="Google Shape;1925;p68"/>
              <p:cNvSpPr/>
              <p:nvPr/>
            </p:nvSpPr>
            <p:spPr>
              <a:xfrm>
                <a:off x="6273850" y="3972950"/>
                <a:ext cx="821875" cy="1063950"/>
              </a:xfrm>
              <a:custGeom>
                <a:avLst/>
                <a:gdLst/>
                <a:ahLst/>
                <a:cxnLst/>
                <a:rect l="l" t="t" r="r" b="b"/>
                <a:pathLst>
                  <a:path w="32875" h="42558" extrusionOk="0">
                    <a:moveTo>
                      <a:pt x="20208" y="977"/>
                    </a:moveTo>
                    <a:cubicBezTo>
                      <a:pt x="21211" y="977"/>
                      <a:pt x="21266" y="1086"/>
                      <a:pt x="21320" y="2089"/>
                    </a:cubicBezTo>
                    <a:cubicBezTo>
                      <a:pt x="21320" y="2415"/>
                      <a:pt x="21320" y="2740"/>
                      <a:pt x="21320" y="3093"/>
                    </a:cubicBezTo>
                    <a:cubicBezTo>
                      <a:pt x="21320" y="3147"/>
                      <a:pt x="21266" y="3201"/>
                      <a:pt x="21211" y="3337"/>
                    </a:cubicBezTo>
                    <a:cubicBezTo>
                      <a:pt x="19348" y="3353"/>
                      <a:pt x="17502" y="3368"/>
                      <a:pt x="15654" y="3368"/>
                    </a:cubicBezTo>
                    <a:cubicBezTo>
                      <a:pt x="14301" y="3368"/>
                      <a:pt x="12947" y="3360"/>
                      <a:pt x="11583" y="3337"/>
                    </a:cubicBezTo>
                    <a:cubicBezTo>
                      <a:pt x="11501" y="2659"/>
                      <a:pt x="11555" y="2008"/>
                      <a:pt x="11664" y="1384"/>
                    </a:cubicBezTo>
                    <a:cubicBezTo>
                      <a:pt x="11718" y="1167"/>
                      <a:pt x="11827" y="1058"/>
                      <a:pt x="12044" y="1031"/>
                    </a:cubicBezTo>
                    <a:cubicBezTo>
                      <a:pt x="12261" y="1004"/>
                      <a:pt x="12478" y="977"/>
                      <a:pt x="12695" y="977"/>
                    </a:cubicBezTo>
                    <a:close/>
                    <a:moveTo>
                      <a:pt x="16397" y="4266"/>
                    </a:moveTo>
                    <a:cubicBezTo>
                      <a:pt x="16729" y="4266"/>
                      <a:pt x="17062" y="4273"/>
                      <a:pt x="17387" y="4286"/>
                    </a:cubicBezTo>
                    <a:cubicBezTo>
                      <a:pt x="18065" y="4286"/>
                      <a:pt x="18716" y="4340"/>
                      <a:pt x="19394" y="4368"/>
                    </a:cubicBezTo>
                    <a:cubicBezTo>
                      <a:pt x="19448" y="4557"/>
                      <a:pt x="19503" y="4720"/>
                      <a:pt x="19503" y="4856"/>
                    </a:cubicBezTo>
                    <a:cubicBezTo>
                      <a:pt x="19801" y="7758"/>
                      <a:pt x="20289" y="10633"/>
                      <a:pt x="20696" y="13535"/>
                    </a:cubicBezTo>
                    <a:cubicBezTo>
                      <a:pt x="20805" y="14268"/>
                      <a:pt x="20913" y="14973"/>
                      <a:pt x="20994" y="15705"/>
                    </a:cubicBezTo>
                    <a:cubicBezTo>
                      <a:pt x="21022" y="16112"/>
                      <a:pt x="21211" y="16411"/>
                      <a:pt x="21483" y="16709"/>
                    </a:cubicBezTo>
                    <a:cubicBezTo>
                      <a:pt x="22758" y="18065"/>
                      <a:pt x="24032" y="19448"/>
                      <a:pt x="25253" y="20859"/>
                    </a:cubicBezTo>
                    <a:cubicBezTo>
                      <a:pt x="28671" y="24873"/>
                      <a:pt x="30651" y="29538"/>
                      <a:pt x="31519" y="34692"/>
                    </a:cubicBezTo>
                    <a:cubicBezTo>
                      <a:pt x="31817" y="36564"/>
                      <a:pt x="32007" y="38435"/>
                      <a:pt x="31953" y="40361"/>
                    </a:cubicBezTo>
                    <a:cubicBezTo>
                      <a:pt x="31953" y="40469"/>
                      <a:pt x="31953" y="40578"/>
                      <a:pt x="31953" y="40713"/>
                    </a:cubicBezTo>
                    <a:cubicBezTo>
                      <a:pt x="31925" y="40985"/>
                      <a:pt x="31817" y="41147"/>
                      <a:pt x="31546" y="41202"/>
                    </a:cubicBezTo>
                    <a:cubicBezTo>
                      <a:pt x="31356" y="41229"/>
                      <a:pt x="31166" y="41310"/>
                      <a:pt x="30976" y="41310"/>
                    </a:cubicBezTo>
                    <a:cubicBezTo>
                      <a:pt x="29023" y="41392"/>
                      <a:pt x="27043" y="41446"/>
                      <a:pt x="25090" y="41527"/>
                    </a:cubicBezTo>
                    <a:cubicBezTo>
                      <a:pt x="22405" y="41609"/>
                      <a:pt x="19720" y="41663"/>
                      <a:pt x="17034" y="41744"/>
                    </a:cubicBezTo>
                    <a:cubicBezTo>
                      <a:pt x="16546" y="41744"/>
                      <a:pt x="16058" y="41744"/>
                      <a:pt x="15543" y="41717"/>
                    </a:cubicBezTo>
                    <a:cubicBezTo>
                      <a:pt x="12667" y="41663"/>
                      <a:pt x="9765" y="41581"/>
                      <a:pt x="6863" y="41500"/>
                    </a:cubicBezTo>
                    <a:cubicBezTo>
                      <a:pt x="5154" y="41446"/>
                      <a:pt x="3418" y="41337"/>
                      <a:pt x="1682" y="41256"/>
                    </a:cubicBezTo>
                    <a:cubicBezTo>
                      <a:pt x="1492" y="41256"/>
                      <a:pt x="1330" y="41202"/>
                      <a:pt x="1058" y="41175"/>
                    </a:cubicBezTo>
                    <a:cubicBezTo>
                      <a:pt x="1031" y="40930"/>
                      <a:pt x="1004" y="40768"/>
                      <a:pt x="1004" y="40605"/>
                    </a:cubicBezTo>
                    <a:cubicBezTo>
                      <a:pt x="896" y="37404"/>
                      <a:pt x="1303" y="34258"/>
                      <a:pt x="2198" y="31193"/>
                    </a:cubicBezTo>
                    <a:cubicBezTo>
                      <a:pt x="2306" y="30868"/>
                      <a:pt x="2659" y="29783"/>
                      <a:pt x="2713" y="29593"/>
                    </a:cubicBezTo>
                    <a:cubicBezTo>
                      <a:pt x="3337" y="27694"/>
                      <a:pt x="4178" y="25850"/>
                      <a:pt x="5263" y="24141"/>
                    </a:cubicBezTo>
                    <a:cubicBezTo>
                      <a:pt x="6348" y="22432"/>
                      <a:pt x="7568" y="20859"/>
                      <a:pt x="8951" y="19367"/>
                    </a:cubicBezTo>
                    <a:cubicBezTo>
                      <a:pt x="9819" y="18418"/>
                      <a:pt x="10687" y="17468"/>
                      <a:pt x="11555" y="16546"/>
                    </a:cubicBezTo>
                    <a:cubicBezTo>
                      <a:pt x="11799" y="16302"/>
                      <a:pt x="11881" y="16031"/>
                      <a:pt x="11935" y="15732"/>
                    </a:cubicBezTo>
                    <a:cubicBezTo>
                      <a:pt x="12125" y="14295"/>
                      <a:pt x="12315" y="12857"/>
                      <a:pt x="12532" y="11420"/>
                    </a:cubicBezTo>
                    <a:cubicBezTo>
                      <a:pt x="12667" y="10335"/>
                      <a:pt x="12857" y="9223"/>
                      <a:pt x="12993" y="8111"/>
                    </a:cubicBezTo>
                    <a:cubicBezTo>
                      <a:pt x="13156" y="6971"/>
                      <a:pt x="13264" y="5805"/>
                      <a:pt x="13400" y="4666"/>
                    </a:cubicBezTo>
                    <a:cubicBezTo>
                      <a:pt x="13400" y="4585"/>
                      <a:pt x="13427" y="4530"/>
                      <a:pt x="13454" y="4422"/>
                    </a:cubicBezTo>
                    <a:cubicBezTo>
                      <a:pt x="14105" y="4259"/>
                      <a:pt x="14756" y="4313"/>
                      <a:pt x="15407" y="4286"/>
                    </a:cubicBezTo>
                    <a:cubicBezTo>
                      <a:pt x="15732" y="4273"/>
                      <a:pt x="16065" y="4266"/>
                      <a:pt x="16397" y="4266"/>
                    </a:cubicBezTo>
                    <a:close/>
                    <a:moveTo>
                      <a:pt x="13969" y="1"/>
                    </a:moveTo>
                    <a:cubicBezTo>
                      <a:pt x="13318" y="1"/>
                      <a:pt x="12695" y="55"/>
                      <a:pt x="12044" y="109"/>
                    </a:cubicBezTo>
                    <a:cubicBezTo>
                      <a:pt x="11257" y="191"/>
                      <a:pt x="11040" y="408"/>
                      <a:pt x="10877" y="1194"/>
                    </a:cubicBezTo>
                    <a:cubicBezTo>
                      <a:pt x="10687" y="2035"/>
                      <a:pt x="10769" y="2849"/>
                      <a:pt x="10769" y="3689"/>
                    </a:cubicBezTo>
                    <a:cubicBezTo>
                      <a:pt x="10769" y="3771"/>
                      <a:pt x="10796" y="3879"/>
                      <a:pt x="10823" y="3961"/>
                    </a:cubicBezTo>
                    <a:cubicBezTo>
                      <a:pt x="10904" y="4151"/>
                      <a:pt x="11040" y="4286"/>
                      <a:pt x="11257" y="4286"/>
                    </a:cubicBezTo>
                    <a:cubicBezTo>
                      <a:pt x="11352" y="4300"/>
                      <a:pt x="11447" y="4300"/>
                      <a:pt x="11542" y="4300"/>
                    </a:cubicBezTo>
                    <a:cubicBezTo>
                      <a:pt x="11637" y="4300"/>
                      <a:pt x="11732" y="4300"/>
                      <a:pt x="11827" y="4313"/>
                    </a:cubicBezTo>
                    <a:cubicBezTo>
                      <a:pt x="12016" y="4313"/>
                      <a:pt x="12233" y="4313"/>
                      <a:pt x="12505" y="4340"/>
                    </a:cubicBezTo>
                    <a:cubicBezTo>
                      <a:pt x="12478" y="4666"/>
                      <a:pt x="12478" y="4937"/>
                      <a:pt x="12450" y="5208"/>
                    </a:cubicBezTo>
                    <a:cubicBezTo>
                      <a:pt x="12342" y="5995"/>
                      <a:pt x="12261" y="6782"/>
                      <a:pt x="12152" y="7541"/>
                    </a:cubicBezTo>
                    <a:cubicBezTo>
                      <a:pt x="11772" y="10145"/>
                      <a:pt x="11393" y="12749"/>
                      <a:pt x="11040" y="15353"/>
                    </a:cubicBezTo>
                    <a:cubicBezTo>
                      <a:pt x="11013" y="15624"/>
                      <a:pt x="10904" y="15841"/>
                      <a:pt x="10715" y="16058"/>
                    </a:cubicBezTo>
                    <a:cubicBezTo>
                      <a:pt x="9982" y="16817"/>
                      <a:pt x="9250" y="17604"/>
                      <a:pt x="8545" y="18391"/>
                    </a:cubicBezTo>
                    <a:cubicBezTo>
                      <a:pt x="7812" y="19231"/>
                      <a:pt x="7080" y="20072"/>
                      <a:pt x="6375" y="20940"/>
                    </a:cubicBezTo>
                    <a:cubicBezTo>
                      <a:pt x="4395" y="23436"/>
                      <a:pt x="2876" y="26175"/>
                      <a:pt x="1872" y="29186"/>
                    </a:cubicBezTo>
                    <a:cubicBezTo>
                      <a:pt x="1113" y="31437"/>
                      <a:pt x="570" y="33743"/>
                      <a:pt x="272" y="36102"/>
                    </a:cubicBezTo>
                    <a:cubicBezTo>
                      <a:pt x="82" y="37540"/>
                      <a:pt x="1" y="38978"/>
                      <a:pt x="82" y="40442"/>
                    </a:cubicBezTo>
                    <a:cubicBezTo>
                      <a:pt x="109" y="40768"/>
                      <a:pt x="136" y="41093"/>
                      <a:pt x="218" y="41419"/>
                    </a:cubicBezTo>
                    <a:cubicBezTo>
                      <a:pt x="326" y="41961"/>
                      <a:pt x="597" y="42205"/>
                      <a:pt x="1140" y="42232"/>
                    </a:cubicBezTo>
                    <a:lnTo>
                      <a:pt x="2008" y="42232"/>
                    </a:lnTo>
                    <a:cubicBezTo>
                      <a:pt x="4205" y="42314"/>
                      <a:pt x="6402" y="42422"/>
                      <a:pt x="8599" y="42477"/>
                    </a:cubicBezTo>
                    <a:cubicBezTo>
                      <a:pt x="11257" y="42531"/>
                      <a:pt x="13915" y="42558"/>
                      <a:pt x="16573" y="42558"/>
                    </a:cubicBezTo>
                    <a:cubicBezTo>
                      <a:pt x="18987" y="42558"/>
                      <a:pt x="21401" y="42558"/>
                      <a:pt x="23815" y="42504"/>
                    </a:cubicBezTo>
                    <a:cubicBezTo>
                      <a:pt x="26419" y="42449"/>
                      <a:pt x="29023" y="42314"/>
                      <a:pt x="31627" y="42232"/>
                    </a:cubicBezTo>
                    <a:cubicBezTo>
                      <a:pt x="32332" y="42205"/>
                      <a:pt x="32658" y="41961"/>
                      <a:pt x="32739" y="41283"/>
                    </a:cubicBezTo>
                    <a:cubicBezTo>
                      <a:pt x="32793" y="40659"/>
                      <a:pt x="32848" y="40035"/>
                      <a:pt x="32875" y="39439"/>
                    </a:cubicBezTo>
                    <a:cubicBezTo>
                      <a:pt x="32875" y="37648"/>
                      <a:pt x="32631" y="35885"/>
                      <a:pt x="32332" y="34122"/>
                    </a:cubicBezTo>
                    <a:cubicBezTo>
                      <a:pt x="31410" y="28996"/>
                      <a:pt x="29403" y="24331"/>
                      <a:pt x="26012" y="20316"/>
                    </a:cubicBezTo>
                    <a:cubicBezTo>
                      <a:pt x="24819" y="18906"/>
                      <a:pt x="23544" y="17523"/>
                      <a:pt x="22269" y="16139"/>
                    </a:cubicBezTo>
                    <a:cubicBezTo>
                      <a:pt x="22052" y="15895"/>
                      <a:pt x="21890" y="15678"/>
                      <a:pt x="21890" y="15353"/>
                    </a:cubicBezTo>
                    <a:cubicBezTo>
                      <a:pt x="21862" y="14973"/>
                      <a:pt x="21808" y="14593"/>
                      <a:pt x="21754" y="14214"/>
                    </a:cubicBezTo>
                    <a:cubicBezTo>
                      <a:pt x="21347" y="11447"/>
                      <a:pt x="20940" y="8680"/>
                      <a:pt x="20561" y="5914"/>
                    </a:cubicBezTo>
                    <a:cubicBezTo>
                      <a:pt x="20479" y="5398"/>
                      <a:pt x="20371" y="4910"/>
                      <a:pt x="20425" y="4368"/>
                    </a:cubicBezTo>
                    <a:cubicBezTo>
                      <a:pt x="20561" y="4306"/>
                      <a:pt x="20696" y="4289"/>
                      <a:pt x="20829" y="4289"/>
                    </a:cubicBezTo>
                    <a:cubicBezTo>
                      <a:pt x="20989" y="4289"/>
                      <a:pt x="21145" y="4313"/>
                      <a:pt x="21293" y="4313"/>
                    </a:cubicBezTo>
                    <a:cubicBezTo>
                      <a:pt x="21890" y="4286"/>
                      <a:pt x="22161" y="4069"/>
                      <a:pt x="22161" y="3445"/>
                    </a:cubicBezTo>
                    <a:cubicBezTo>
                      <a:pt x="22188" y="2822"/>
                      <a:pt x="22134" y="2171"/>
                      <a:pt x="22107" y="1547"/>
                    </a:cubicBezTo>
                    <a:cubicBezTo>
                      <a:pt x="22079" y="1303"/>
                      <a:pt x="22025" y="1086"/>
                      <a:pt x="21944" y="841"/>
                    </a:cubicBezTo>
                    <a:cubicBezTo>
                      <a:pt x="21862" y="489"/>
                      <a:pt x="21645" y="272"/>
                      <a:pt x="21266" y="191"/>
                    </a:cubicBezTo>
                    <a:cubicBezTo>
                      <a:pt x="20967" y="136"/>
                      <a:pt x="20669" y="82"/>
                      <a:pt x="20371" y="82"/>
                    </a:cubicBezTo>
                    <a:cubicBezTo>
                      <a:pt x="18228" y="55"/>
                      <a:pt x="16085" y="1"/>
                      <a:pt x="139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68"/>
              <p:cNvSpPr/>
              <p:nvPr/>
            </p:nvSpPr>
            <p:spPr>
              <a:xfrm>
                <a:off x="6268388" y="3972938"/>
                <a:ext cx="821200" cy="1063950"/>
              </a:xfrm>
              <a:custGeom>
                <a:avLst/>
                <a:gdLst/>
                <a:ahLst/>
                <a:cxnLst/>
                <a:rect l="l" t="t" r="r" b="b"/>
                <a:pathLst>
                  <a:path w="32848" h="42558" extrusionOk="0">
                    <a:moveTo>
                      <a:pt x="17678" y="964"/>
                    </a:moveTo>
                    <a:cubicBezTo>
                      <a:pt x="18514" y="964"/>
                      <a:pt x="19348" y="967"/>
                      <a:pt x="20180" y="976"/>
                    </a:cubicBezTo>
                    <a:cubicBezTo>
                      <a:pt x="21184" y="976"/>
                      <a:pt x="21265" y="1058"/>
                      <a:pt x="21292" y="2089"/>
                    </a:cubicBezTo>
                    <a:cubicBezTo>
                      <a:pt x="21319" y="2414"/>
                      <a:pt x="21292" y="2740"/>
                      <a:pt x="21292" y="3065"/>
                    </a:cubicBezTo>
                    <a:cubicBezTo>
                      <a:pt x="21292" y="3146"/>
                      <a:pt x="21238" y="3201"/>
                      <a:pt x="21184" y="3336"/>
                    </a:cubicBezTo>
                    <a:cubicBezTo>
                      <a:pt x="19583" y="3350"/>
                      <a:pt x="17983" y="3357"/>
                      <a:pt x="16383" y="3357"/>
                    </a:cubicBezTo>
                    <a:cubicBezTo>
                      <a:pt x="14783" y="3357"/>
                      <a:pt x="13182" y="3350"/>
                      <a:pt x="11582" y="3336"/>
                    </a:cubicBezTo>
                    <a:cubicBezTo>
                      <a:pt x="11501" y="2631"/>
                      <a:pt x="11528" y="2007"/>
                      <a:pt x="11663" y="1383"/>
                    </a:cubicBezTo>
                    <a:cubicBezTo>
                      <a:pt x="11690" y="1166"/>
                      <a:pt x="11826" y="1058"/>
                      <a:pt x="12016" y="1031"/>
                    </a:cubicBezTo>
                    <a:cubicBezTo>
                      <a:pt x="12233" y="1004"/>
                      <a:pt x="12450" y="976"/>
                      <a:pt x="12667" y="976"/>
                    </a:cubicBezTo>
                    <a:cubicBezTo>
                      <a:pt x="14330" y="976"/>
                      <a:pt x="16006" y="964"/>
                      <a:pt x="17678" y="964"/>
                    </a:cubicBezTo>
                    <a:close/>
                    <a:moveTo>
                      <a:pt x="16383" y="4265"/>
                    </a:moveTo>
                    <a:cubicBezTo>
                      <a:pt x="16715" y="4265"/>
                      <a:pt x="17047" y="4272"/>
                      <a:pt x="17386" y="4286"/>
                    </a:cubicBezTo>
                    <a:cubicBezTo>
                      <a:pt x="18037" y="4286"/>
                      <a:pt x="18688" y="4313"/>
                      <a:pt x="19394" y="4340"/>
                    </a:cubicBezTo>
                    <a:cubicBezTo>
                      <a:pt x="19421" y="4557"/>
                      <a:pt x="19475" y="4692"/>
                      <a:pt x="19502" y="4855"/>
                    </a:cubicBezTo>
                    <a:cubicBezTo>
                      <a:pt x="19773" y="7757"/>
                      <a:pt x="20262" y="10633"/>
                      <a:pt x="20668" y="13508"/>
                    </a:cubicBezTo>
                    <a:cubicBezTo>
                      <a:pt x="20777" y="14240"/>
                      <a:pt x="20885" y="14972"/>
                      <a:pt x="20967" y="15705"/>
                    </a:cubicBezTo>
                    <a:cubicBezTo>
                      <a:pt x="21021" y="16112"/>
                      <a:pt x="21211" y="16383"/>
                      <a:pt x="21455" y="16681"/>
                    </a:cubicBezTo>
                    <a:cubicBezTo>
                      <a:pt x="22730" y="18064"/>
                      <a:pt x="24032" y="19421"/>
                      <a:pt x="25225" y="20858"/>
                    </a:cubicBezTo>
                    <a:cubicBezTo>
                      <a:pt x="28643" y="24845"/>
                      <a:pt x="30623" y="29511"/>
                      <a:pt x="31491" y="34664"/>
                    </a:cubicBezTo>
                    <a:cubicBezTo>
                      <a:pt x="31789" y="36536"/>
                      <a:pt x="31979" y="38434"/>
                      <a:pt x="31925" y="40333"/>
                    </a:cubicBezTo>
                    <a:cubicBezTo>
                      <a:pt x="31925" y="40469"/>
                      <a:pt x="31925" y="40577"/>
                      <a:pt x="31925" y="40686"/>
                    </a:cubicBezTo>
                    <a:cubicBezTo>
                      <a:pt x="31898" y="40957"/>
                      <a:pt x="31789" y="41147"/>
                      <a:pt x="31518" y="41201"/>
                    </a:cubicBezTo>
                    <a:cubicBezTo>
                      <a:pt x="31328" y="41228"/>
                      <a:pt x="31138" y="41282"/>
                      <a:pt x="30948" y="41310"/>
                    </a:cubicBezTo>
                    <a:cubicBezTo>
                      <a:pt x="28995" y="41364"/>
                      <a:pt x="27015" y="41445"/>
                      <a:pt x="25062" y="41499"/>
                    </a:cubicBezTo>
                    <a:cubicBezTo>
                      <a:pt x="22377" y="41581"/>
                      <a:pt x="19692" y="41662"/>
                      <a:pt x="17034" y="41716"/>
                    </a:cubicBezTo>
                    <a:cubicBezTo>
                      <a:pt x="16862" y="41725"/>
                      <a:pt x="16693" y="41728"/>
                      <a:pt x="16526" y="41728"/>
                    </a:cubicBezTo>
                    <a:cubicBezTo>
                      <a:pt x="16193" y="41728"/>
                      <a:pt x="15867" y="41716"/>
                      <a:pt x="15542" y="41716"/>
                    </a:cubicBezTo>
                    <a:cubicBezTo>
                      <a:pt x="12640" y="41635"/>
                      <a:pt x="9737" y="41581"/>
                      <a:pt x="6862" y="41499"/>
                    </a:cubicBezTo>
                    <a:cubicBezTo>
                      <a:pt x="5126" y="41445"/>
                      <a:pt x="3391" y="41337"/>
                      <a:pt x="1655" y="41255"/>
                    </a:cubicBezTo>
                    <a:cubicBezTo>
                      <a:pt x="1492" y="41255"/>
                      <a:pt x="1302" y="41201"/>
                      <a:pt x="1058" y="41174"/>
                    </a:cubicBezTo>
                    <a:cubicBezTo>
                      <a:pt x="1004" y="40930"/>
                      <a:pt x="976" y="40767"/>
                      <a:pt x="976" y="40604"/>
                    </a:cubicBezTo>
                    <a:cubicBezTo>
                      <a:pt x="868" y="37404"/>
                      <a:pt x="1275" y="34257"/>
                      <a:pt x="2170" y="31192"/>
                    </a:cubicBezTo>
                    <a:cubicBezTo>
                      <a:pt x="2278" y="30840"/>
                      <a:pt x="2631" y="29755"/>
                      <a:pt x="2685" y="29592"/>
                    </a:cubicBezTo>
                    <a:cubicBezTo>
                      <a:pt x="3309" y="27666"/>
                      <a:pt x="4150" y="25849"/>
                      <a:pt x="5235" y="24140"/>
                    </a:cubicBezTo>
                    <a:cubicBezTo>
                      <a:pt x="6320" y="22431"/>
                      <a:pt x="7540" y="20831"/>
                      <a:pt x="8924" y="19339"/>
                    </a:cubicBezTo>
                    <a:cubicBezTo>
                      <a:pt x="9792" y="18417"/>
                      <a:pt x="10660" y="17468"/>
                      <a:pt x="11528" y="16546"/>
                    </a:cubicBezTo>
                    <a:cubicBezTo>
                      <a:pt x="11772" y="16301"/>
                      <a:pt x="11853" y="16030"/>
                      <a:pt x="11907" y="15705"/>
                    </a:cubicBezTo>
                    <a:cubicBezTo>
                      <a:pt x="12097" y="14294"/>
                      <a:pt x="12287" y="12857"/>
                      <a:pt x="12504" y="11419"/>
                    </a:cubicBezTo>
                    <a:cubicBezTo>
                      <a:pt x="12667" y="10307"/>
                      <a:pt x="12830" y="9222"/>
                      <a:pt x="12965" y="8110"/>
                    </a:cubicBezTo>
                    <a:cubicBezTo>
                      <a:pt x="13128" y="6971"/>
                      <a:pt x="13236" y="5804"/>
                      <a:pt x="13372" y="4665"/>
                    </a:cubicBezTo>
                    <a:cubicBezTo>
                      <a:pt x="13372" y="4584"/>
                      <a:pt x="13399" y="4530"/>
                      <a:pt x="13426" y="4394"/>
                    </a:cubicBezTo>
                    <a:cubicBezTo>
                      <a:pt x="13790" y="4303"/>
                      <a:pt x="14154" y="4288"/>
                      <a:pt x="14518" y="4288"/>
                    </a:cubicBezTo>
                    <a:cubicBezTo>
                      <a:pt x="14692" y="4288"/>
                      <a:pt x="14865" y="4292"/>
                      <a:pt x="15039" y="4292"/>
                    </a:cubicBezTo>
                    <a:cubicBezTo>
                      <a:pt x="15152" y="4292"/>
                      <a:pt x="15266" y="4290"/>
                      <a:pt x="15379" y="4286"/>
                    </a:cubicBezTo>
                    <a:cubicBezTo>
                      <a:pt x="15718" y="4272"/>
                      <a:pt x="16051" y="4265"/>
                      <a:pt x="16383" y="4265"/>
                    </a:cubicBezTo>
                    <a:close/>
                    <a:moveTo>
                      <a:pt x="13942" y="0"/>
                    </a:moveTo>
                    <a:cubicBezTo>
                      <a:pt x="13318" y="0"/>
                      <a:pt x="12667" y="27"/>
                      <a:pt x="12016" y="108"/>
                    </a:cubicBezTo>
                    <a:cubicBezTo>
                      <a:pt x="11229" y="190"/>
                      <a:pt x="11012" y="407"/>
                      <a:pt x="10850" y="1193"/>
                    </a:cubicBezTo>
                    <a:cubicBezTo>
                      <a:pt x="10660" y="2007"/>
                      <a:pt x="10741" y="2848"/>
                      <a:pt x="10741" y="3689"/>
                    </a:cubicBezTo>
                    <a:cubicBezTo>
                      <a:pt x="10741" y="3770"/>
                      <a:pt x="10768" y="3852"/>
                      <a:pt x="10822" y="3960"/>
                    </a:cubicBezTo>
                    <a:cubicBezTo>
                      <a:pt x="10877" y="4150"/>
                      <a:pt x="11012" y="4286"/>
                      <a:pt x="11229" y="4286"/>
                    </a:cubicBezTo>
                    <a:lnTo>
                      <a:pt x="11799" y="4286"/>
                    </a:lnTo>
                    <a:cubicBezTo>
                      <a:pt x="12016" y="4313"/>
                      <a:pt x="12206" y="4313"/>
                      <a:pt x="12477" y="4313"/>
                    </a:cubicBezTo>
                    <a:cubicBezTo>
                      <a:pt x="12450" y="4665"/>
                      <a:pt x="12450" y="4937"/>
                      <a:pt x="12423" y="5208"/>
                    </a:cubicBezTo>
                    <a:cubicBezTo>
                      <a:pt x="12341" y="5994"/>
                      <a:pt x="12233" y="6754"/>
                      <a:pt x="12124" y="7540"/>
                    </a:cubicBezTo>
                    <a:cubicBezTo>
                      <a:pt x="11745" y="10144"/>
                      <a:pt x="11392" y="12748"/>
                      <a:pt x="11012" y="15352"/>
                    </a:cubicBezTo>
                    <a:cubicBezTo>
                      <a:pt x="10985" y="15623"/>
                      <a:pt x="10877" y="15840"/>
                      <a:pt x="10687" y="16030"/>
                    </a:cubicBezTo>
                    <a:cubicBezTo>
                      <a:pt x="9954" y="16817"/>
                      <a:pt x="9222" y="17603"/>
                      <a:pt x="8517" y="18390"/>
                    </a:cubicBezTo>
                    <a:cubicBezTo>
                      <a:pt x="7785" y="19231"/>
                      <a:pt x="7052" y="20072"/>
                      <a:pt x="6347" y="20940"/>
                    </a:cubicBezTo>
                    <a:cubicBezTo>
                      <a:pt x="4394" y="23435"/>
                      <a:pt x="2848" y="26174"/>
                      <a:pt x="1844" y="29185"/>
                    </a:cubicBezTo>
                    <a:cubicBezTo>
                      <a:pt x="1085" y="31436"/>
                      <a:pt x="542" y="33742"/>
                      <a:pt x="244" y="36102"/>
                    </a:cubicBezTo>
                    <a:cubicBezTo>
                      <a:pt x="81" y="37539"/>
                      <a:pt x="0" y="38977"/>
                      <a:pt x="81" y="40442"/>
                    </a:cubicBezTo>
                    <a:cubicBezTo>
                      <a:pt x="81" y="40767"/>
                      <a:pt x="136" y="41093"/>
                      <a:pt x="190" y="41418"/>
                    </a:cubicBezTo>
                    <a:cubicBezTo>
                      <a:pt x="298" y="41961"/>
                      <a:pt x="597" y="42178"/>
                      <a:pt x="1112" y="42205"/>
                    </a:cubicBezTo>
                    <a:cubicBezTo>
                      <a:pt x="1410" y="42232"/>
                      <a:pt x="1682" y="42232"/>
                      <a:pt x="1980" y="42232"/>
                    </a:cubicBezTo>
                    <a:cubicBezTo>
                      <a:pt x="4177" y="42313"/>
                      <a:pt x="6374" y="42422"/>
                      <a:pt x="8571" y="42476"/>
                    </a:cubicBezTo>
                    <a:cubicBezTo>
                      <a:pt x="11229" y="42530"/>
                      <a:pt x="13887" y="42557"/>
                      <a:pt x="16546" y="42557"/>
                    </a:cubicBezTo>
                    <a:cubicBezTo>
                      <a:pt x="18960" y="42557"/>
                      <a:pt x="21374" y="42557"/>
                      <a:pt x="23815" y="42503"/>
                    </a:cubicBezTo>
                    <a:cubicBezTo>
                      <a:pt x="26419" y="42449"/>
                      <a:pt x="29023" y="42313"/>
                      <a:pt x="31626" y="42232"/>
                    </a:cubicBezTo>
                    <a:cubicBezTo>
                      <a:pt x="32332" y="42205"/>
                      <a:pt x="32630" y="41961"/>
                      <a:pt x="32711" y="41255"/>
                    </a:cubicBezTo>
                    <a:cubicBezTo>
                      <a:pt x="32766" y="40659"/>
                      <a:pt x="32847" y="40035"/>
                      <a:pt x="32847" y="39411"/>
                    </a:cubicBezTo>
                    <a:cubicBezTo>
                      <a:pt x="32847" y="37648"/>
                      <a:pt x="32630" y="35885"/>
                      <a:pt x="32305" y="34122"/>
                    </a:cubicBezTo>
                    <a:cubicBezTo>
                      <a:pt x="31382" y="28995"/>
                      <a:pt x="29402" y="24330"/>
                      <a:pt x="26012" y="20316"/>
                    </a:cubicBezTo>
                    <a:cubicBezTo>
                      <a:pt x="24791" y="18878"/>
                      <a:pt x="23516" y="17522"/>
                      <a:pt x="22269" y="16139"/>
                    </a:cubicBezTo>
                    <a:cubicBezTo>
                      <a:pt x="22052" y="15895"/>
                      <a:pt x="21889" y="15678"/>
                      <a:pt x="21862" y="15352"/>
                    </a:cubicBezTo>
                    <a:cubicBezTo>
                      <a:pt x="21835" y="14972"/>
                      <a:pt x="21780" y="14593"/>
                      <a:pt x="21726" y="14213"/>
                    </a:cubicBezTo>
                    <a:cubicBezTo>
                      <a:pt x="21319" y="11446"/>
                      <a:pt x="20913" y="8680"/>
                      <a:pt x="20533" y="5913"/>
                    </a:cubicBezTo>
                    <a:cubicBezTo>
                      <a:pt x="20451" y="5398"/>
                      <a:pt x="20370" y="4882"/>
                      <a:pt x="20397" y="4367"/>
                    </a:cubicBezTo>
                    <a:cubicBezTo>
                      <a:pt x="20533" y="4305"/>
                      <a:pt x="20668" y="4288"/>
                      <a:pt x="20801" y="4288"/>
                    </a:cubicBezTo>
                    <a:cubicBezTo>
                      <a:pt x="20961" y="4288"/>
                      <a:pt x="21117" y="4313"/>
                      <a:pt x="21265" y="4313"/>
                    </a:cubicBezTo>
                    <a:cubicBezTo>
                      <a:pt x="21889" y="4286"/>
                      <a:pt x="22133" y="4069"/>
                      <a:pt x="22160" y="3445"/>
                    </a:cubicBezTo>
                    <a:cubicBezTo>
                      <a:pt x="22160" y="2821"/>
                      <a:pt x="22106" y="2170"/>
                      <a:pt x="22079" y="1546"/>
                    </a:cubicBezTo>
                    <a:cubicBezTo>
                      <a:pt x="22052" y="1302"/>
                      <a:pt x="21997" y="1058"/>
                      <a:pt x="21943" y="841"/>
                    </a:cubicBezTo>
                    <a:cubicBezTo>
                      <a:pt x="21835" y="488"/>
                      <a:pt x="21618" y="271"/>
                      <a:pt x="21265" y="190"/>
                    </a:cubicBezTo>
                    <a:cubicBezTo>
                      <a:pt x="20940" y="136"/>
                      <a:pt x="20641" y="81"/>
                      <a:pt x="20343" y="81"/>
                    </a:cubicBezTo>
                    <a:cubicBezTo>
                      <a:pt x="18200" y="27"/>
                      <a:pt x="16084" y="0"/>
                      <a:pt x="139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68"/>
              <p:cNvSpPr/>
              <p:nvPr/>
            </p:nvSpPr>
            <p:spPr>
              <a:xfrm>
                <a:off x="6290063" y="4079563"/>
                <a:ext cx="777825" cy="936600"/>
              </a:xfrm>
              <a:custGeom>
                <a:avLst/>
                <a:gdLst/>
                <a:ahLst/>
                <a:cxnLst/>
                <a:rect l="l" t="t" r="r" b="b"/>
                <a:pathLst>
                  <a:path w="31113" h="37464" extrusionOk="0">
                    <a:moveTo>
                      <a:pt x="15516" y="0"/>
                    </a:moveTo>
                    <a:cubicBezTo>
                      <a:pt x="15184" y="0"/>
                      <a:pt x="14851" y="7"/>
                      <a:pt x="14512" y="21"/>
                    </a:cubicBezTo>
                    <a:cubicBezTo>
                      <a:pt x="14399" y="25"/>
                      <a:pt x="14285" y="27"/>
                      <a:pt x="14172" y="27"/>
                    </a:cubicBezTo>
                    <a:cubicBezTo>
                      <a:pt x="13998" y="27"/>
                      <a:pt x="13825" y="23"/>
                      <a:pt x="13651" y="23"/>
                    </a:cubicBezTo>
                    <a:cubicBezTo>
                      <a:pt x="13287" y="23"/>
                      <a:pt x="12923" y="38"/>
                      <a:pt x="12559" y="129"/>
                    </a:cubicBezTo>
                    <a:cubicBezTo>
                      <a:pt x="12532" y="265"/>
                      <a:pt x="12505" y="319"/>
                      <a:pt x="12505" y="400"/>
                    </a:cubicBezTo>
                    <a:cubicBezTo>
                      <a:pt x="12369" y="1539"/>
                      <a:pt x="12261" y="2706"/>
                      <a:pt x="12098" y="3845"/>
                    </a:cubicBezTo>
                    <a:cubicBezTo>
                      <a:pt x="11963" y="4957"/>
                      <a:pt x="11800" y="6042"/>
                      <a:pt x="11637" y="7154"/>
                    </a:cubicBezTo>
                    <a:cubicBezTo>
                      <a:pt x="11420" y="8592"/>
                      <a:pt x="11230" y="10029"/>
                      <a:pt x="11040" y="11440"/>
                    </a:cubicBezTo>
                    <a:cubicBezTo>
                      <a:pt x="10986" y="11765"/>
                      <a:pt x="10905" y="12036"/>
                      <a:pt x="10661" y="12281"/>
                    </a:cubicBezTo>
                    <a:cubicBezTo>
                      <a:pt x="9793" y="13203"/>
                      <a:pt x="8925" y="14152"/>
                      <a:pt x="8057" y="15074"/>
                    </a:cubicBezTo>
                    <a:cubicBezTo>
                      <a:pt x="6673" y="16566"/>
                      <a:pt x="5453" y="18166"/>
                      <a:pt x="4368" y="19875"/>
                    </a:cubicBezTo>
                    <a:cubicBezTo>
                      <a:pt x="3283" y="21584"/>
                      <a:pt x="2442" y="23401"/>
                      <a:pt x="1818" y="25327"/>
                    </a:cubicBezTo>
                    <a:cubicBezTo>
                      <a:pt x="1764" y="25490"/>
                      <a:pt x="1411" y="26575"/>
                      <a:pt x="1303" y="26927"/>
                    </a:cubicBezTo>
                    <a:cubicBezTo>
                      <a:pt x="408" y="29992"/>
                      <a:pt x="1" y="33139"/>
                      <a:pt x="109" y="36339"/>
                    </a:cubicBezTo>
                    <a:cubicBezTo>
                      <a:pt x="109" y="36502"/>
                      <a:pt x="137" y="36665"/>
                      <a:pt x="191" y="36909"/>
                    </a:cubicBezTo>
                    <a:cubicBezTo>
                      <a:pt x="435" y="36936"/>
                      <a:pt x="625" y="36990"/>
                      <a:pt x="788" y="36990"/>
                    </a:cubicBezTo>
                    <a:cubicBezTo>
                      <a:pt x="2524" y="37072"/>
                      <a:pt x="4259" y="37180"/>
                      <a:pt x="5995" y="37234"/>
                    </a:cubicBezTo>
                    <a:cubicBezTo>
                      <a:pt x="8870" y="37316"/>
                      <a:pt x="11773" y="37370"/>
                      <a:pt x="14675" y="37451"/>
                    </a:cubicBezTo>
                    <a:cubicBezTo>
                      <a:pt x="15000" y="37451"/>
                      <a:pt x="15326" y="37463"/>
                      <a:pt x="15659" y="37463"/>
                    </a:cubicBezTo>
                    <a:cubicBezTo>
                      <a:pt x="15826" y="37463"/>
                      <a:pt x="15995" y="37460"/>
                      <a:pt x="16167" y="37451"/>
                    </a:cubicBezTo>
                    <a:cubicBezTo>
                      <a:pt x="18825" y="37397"/>
                      <a:pt x="21510" y="37316"/>
                      <a:pt x="24195" y="37234"/>
                    </a:cubicBezTo>
                    <a:cubicBezTo>
                      <a:pt x="26148" y="37180"/>
                      <a:pt x="28128" y="37099"/>
                      <a:pt x="30081" y="37045"/>
                    </a:cubicBezTo>
                    <a:cubicBezTo>
                      <a:pt x="30271" y="37017"/>
                      <a:pt x="30461" y="36963"/>
                      <a:pt x="30651" y="36936"/>
                    </a:cubicBezTo>
                    <a:cubicBezTo>
                      <a:pt x="30922" y="36882"/>
                      <a:pt x="31031" y="36692"/>
                      <a:pt x="31058" y="36421"/>
                    </a:cubicBezTo>
                    <a:cubicBezTo>
                      <a:pt x="31058" y="36312"/>
                      <a:pt x="31058" y="36204"/>
                      <a:pt x="31058" y="36068"/>
                    </a:cubicBezTo>
                    <a:cubicBezTo>
                      <a:pt x="31112" y="34169"/>
                      <a:pt x="30922" y="32271"/>
                      <a:pt x="30624" y="30399"/>
                    </a:cubicBezTo>
                    <a:cubicBezTo>
                      <a:pt x="29756" y="25246"/>
                      <a:pt x="27776" y="20580"/>
                      <a:pt x="24358" y="16593"/>
                    </a:cubicBezTo>
                    <a:cubicBezTo>
                      <a:pt x="23165" y="15156"/>
                      <a:pt x="21863" y="13799"/>
                      <a:pt x="20588" y="12416"/>
                    </a:cubicBezTo>
                    <a:cubicBezTo>
                      <a:pt x="20344" y="12118"/>
                      <a:pt x="20154" y="11847"/>
                      <a:pt x="20100" y="11440"/>
                    </a:cubicBezTo>
                    <a:cubicBezTo>
                      <a:pt x="20018" y="10707"/>
                      <a:pt x="19910" y="9975"/>
                      <a:pt x="19801" y="9243"/>
                    </a:cubicBezTo>
                    <a:cubicBezTo>
                      <a:pt x="19395" y="6368"/>
                      <a:pt x="18906" y="3492"/>
                      <a:pt x="18635" y="590"/>
                    </a:cubicBezTo>
                    <a:cubicBezTo>
                      <a:pt x="18608" y="427"/>
                      <a:pt x="18554" y="292"/>
                      <a:pt x="18527" y="75"/>
                    </a:cubicBezTo>
                    <a:cubicBezTo>
                      <a:pt x="17821" y="48"/>
                      <a:pt x="17170" y="21"/>
                      <a:pt x="16519" y="21"/>
                    </a:cubicBezTo>
                    <a:cubicBezTo>
                      <a:pt x="16180" y="7"/>
                      <a:pt x="15848" y="0"/>
                      <a:pt x="1551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68"/>
              <p:cNvSpPr/>
              <p:nvPr/>
            </p:nvSpPr>
            <p:spPr>
              <a:xfrm>
                <a:off x="6555888" y="3997038"/>
                <a:ext cx="245500" cy="59825"/>
              </a:xfrm>
              <a:custGeom>
                <a:avLst/>
                <a:gdLst/>
                <a:ahLst/>
                <a:cxnLst/>
                <a:rect l="l" t="t" r="r" b="b"/>
                <a:pathLst>
                  <a:path w="9820" h="2393" extrusionOk="0">
                    <a:moveTo>
                      <a:pt x="6178" y="0"/>
                    </a:moveTo>
                    <a:cubicBezTo>
                      <a:pt x="4506" y="0"/>
                      <a:pt x="2830" y="12"/>
                      <a:pt x="1167" y="12"/>
                    </a:cubicBezTo>
                    <a:cubicBezTo>
                      <a:pt x="950" y="12"/>
                      <a:pt x="733" y="40"/>
                      <a:pt x="516" y="67"/>
                    </a:cubicBezTo>
                    <a:cubicBezTo>
                      <a:pt x="326" y="94"/>
                      <a:pt x="190" y="202"/>
                      <a:pt x="163" y="419"/>
                    </a:cubicBezTo>
                    <a:cubicBezTo>
                      <a:pt x="28" y="1043"/>
                      <a:pt x="1" y="1667"/>
                      <a:pt x="82" y="2372"/>
                    </a:cubicBezTo>
                    <a:cubicBezTo>
                      <a:pt x="1682" y="2386"/>
                      <a:pt x="3283" y="2393"/>
                      <a:pt x="4883" y="2393"/>
                    </a:cubicBezTo>
                    <a:cubicBezTo>
                      <a:pt x="6483" y="2393"/>
                      <a:pt x="8083" y="2386"/>
                      <a:pt x="9684" y="2372"/>
                    </a:cubicBezTo>
                    <a:cubicBezTo>
                      <a:pt x="9738" y="2237"/>
                      <a:pt x="9792" y="2182"/>
                      <a:pt x="9792" y="2101"/>
                    </a:cubicBezTo>
                    <a:cubicBezTo>
                      <a:pt x="9792" y="1776"/>
                      <a:pt x="9819" y="1450"/>
                      <a:pt x="9792" y="1125"/>
                    </a:cubicBezTo>
                    <a:cubicBezTo>
                      <a:pt x="9765" y="94"/>
                      <a:pt x="9684" y="12"/>
                      <a:pt x="8680" y="12"/>
                    </a:cubicBezTo>
                    <a:cubicBezTo>
                      <a:pt x="7848" y="3"/>
                      <a:pt x="7014" y="0"/>
                      <a:pt x="61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68"/>
              <p:cNvSpPr/>
              <p:nvPr/>
            </p:nvSpPr>
            <p:spPr>
              <a:xfrm>
                <a:off x="6326013" y="4586738"/>
                <a:ext cx="706600" cy="390475"/>
              </a:xfrm>
              <a:custGeom>
                <a:avLst/>
                <a:gdLst/>
                <a:ahLst/>
                <a:cxnLst/>
                <a:rect l="l" t="t" r="r" b="b"/>
                <a:pathLst>
                  <a:path w="28264" h="15619" extrusionOk="0">
                    <a:moveTo>
                      <a:pt x="14337" y="899"/>
                    </a:moveTo>
                    <a:cubicBezTo>
                      <a:pt x="14915" y="899"/>
                      <a:pt x="15484" y="1014"/>
                      <a:pt x="16031" y="1243"/>
                    </a:cubicBezTo>
                    <a:cubicBezTo>
                      <a:pt x="16519" y="1433"/>
                      <a:pt x="17007" y="1595"/>
                      <a:pt x="17523" y="1785"/>
                    </a:cubicBezTo>
                    <a:cubicBezTo>
                      <a:pt x="18166" y="1994"/>
                      <a:pt x="18821" y="2091"/>
                      <a:pt x="19479" y="2091"/>
                    </a:cubicBezTo>
                    <a:cubicBezTo>
                      <a:pt x="19848" y="2091"/>
                      <a:pt x="20218" y="2061"/>
                      <a:pt x="20588" y="2002"/>
                    </a:cubicBezTo>
                    <a:cubicBezTo>
                      <a:pt x="20967" y="1948"/>
                      <a:pt x="21347" y="1894"/>
                      <a:pt x="21727" y="1812"/>
                    </a:cubicBezTo>
                    <a:cubicBezTo>
                      <a:pt x="21873" y="1789"/>
                      <a:pt x="22019" y="1779"/>
                      <a:pt x="22165" y="1779"/>
                    </a:cubicBezTo>
                    <a:cubicBezTo>
                      <a:pt x="22534" y="1779"/>
                      <a:pt x="22904" y="1843"/>
                      <a:pt x="23273" y="1921"/>
                    </a:cubicBezTo>
                    <a:cubicBezTo>
                      <a:pt x="23707" y="2002"/>
                      <a:pt x="24005" y="2301"/>
                      <a:pt x="24276" y="2653"/>
                    </a:cubicBezTo>
                    <a:cubicBezTo>
                      <a:pt x="25307" y="4172"/>
                      <a:pt x="25958" y="5827"/>
                      <a:pt x="26501" y="7563"/>
                    </a:cubicBezTo>
                    <a:cubicBezTo>
                      <a:pt x="26962" y="9027"/>
                      <a:pt x="27206" y="10546"/>
                      <a:pt x="27260" y="12092"/>
                    </a:cubicBezTo>
                    <a:cubicBezTo>
                      <a:pt x="27287" y="12743"/>
                      <a:pt x="27341" y="13367"/>
                      <a:pt x="27369" y="14018"/>
                    </a:cubicBezTo>
                    <a:cubicBezTo>
                      <a:pt x="27396" y="14479"/>
                      <a:pt x="27314" y="14588"/>
                      <a:pt x="26853" y="14696"/>
                    </a:cubicBezTo>
                    <a:cubicBezTo>
                      <a:pt x="26609" y="14750"/>
                      <a:pt x="26338" y="14778"/>
                      <a:pt x="26067" y="14778"/>
                    </a:cubicBezTo>
                    <a:cubicBezTo>
                      <a:pt x="21944" y="14778"/>
                      <a:pt x="17821" y="14778"/>
                      <a:pt x="13698" y="14750"/>
                    </a:cubicBezTo>
                    <a:cubicBezTo>
                      <a:pt x="11691" y="14750"/>
                      <a:pt x="9684" y="14696"/>
                      <a:pt x="7649" y="14642"/>
                    </a:cubicBezTo>
                    <a:cubicBezTo>
                      <a:pt x="6103" y="14588"/>
                      <a:pt x="4530" y="14506"/>
                      <a:pt x="2957" y="14425"/>
                    </a:cubicBezTo>
                    <a:cubicBezTo>
                      <a:pt x="2496" y="14398"/>
                      <a:pt x="2035" y="14398"/>
                      <a:pt x="1547" y="14371"/>
                    </a:cubicBezTo>
                    <a:cubicBezTo>
                      <a:pt x="1330" y="14371"/>
                      <a:pt x="1140" y="14344"/>
                      <a:pt x="841" y="14316"/>
                    </a:cubicBezTo>
                    <a:cubicBezTo>
                      <a:pt x="841" y="13882"/>
                      <a:pt x="814" y="13530"/>
                      <a:pt x="841" y="13177"/>
                    </a:cubicBezTo>
                    <a:cubicBezTo>
                      <a:pt x="1058" y="10845"/>
                      <a:pt x="1628" y="8566"/>
                      <a:pt x="2442" y="6342"/>
                    </a:cubicBezTo>
                    <a:cubicBezTo>
                      <a:pt x="2930" y="5013"/>
                      <a:pt x="3500" y="3711"/>
                      <a:pt x="4151" y="2463"/>
                    </a:cubicBezTo>
                    <a:cubicBezTo>
                      <a:pt x="4557" y="1704"/>
                      <a:pt x="5127" y="1378"/>
                      <a:pt x="5914" y="1351"/>
                    </a:cubicBezTo>
                    <a:cubicBezTo>
                      <a:pt x="5973" y="1348"/>
                      <a:pt x="6032" y="1346"/>
                      <a:pt x="6090" y="1346"/>
                    </a:cubicBezTo>
                    <a:cubicBezTo>
                      <a:pt x="6459" y="1346"/>
                      <a:pt x="6814" y="1413"/>
                      <a:pt x="7188" y="1460"/>
                    </a:cubicBezTo>
                    <a:cubicBezTo>
                      <a:pt x="7649" y="1541"/>
                      <a:pt x="8111" y="1677"/>
                      <a:pt x="8572" y="1731"/>
                    </a:cubicBezTo>
                    <a:cubicBezTo>
                      <a:pt x="8831" y="1763"/>
                      <a:pt x="9087" y="1779"/>
                      <a:pt x="9342" y="1779"/>
                    </a:cubicBezTo>
                    <a:cubicBezTo>
                      <a:pt x="9942" y="1779"/>
                      <a:pt x="10531" y="1693"/>
                      <a:pt x="11121" y="1541"/>
                    </a:cubicBezTo>
                    <a:cubicBezTo>
                      <a:pt x="11881" y="1351"/>
                      <a:pt x="12640" y="1161"/>
                      <a:pt x="13400" y="999"/>
                    </a:cubicBezTo>
                    <a:cubicBezTo>
                      <a:pt x="13713" y="932"/>
                      <a:pt x="14026" y="899"/>
                      <a:pt x="14337" y="899"/>
                    </a:cubicBezTo>
                    <a:close/>
                    <a:moveTo>
                      <a:pt x="14374" y="1"/>
                    </a:moveTo>
                    <a:cubicBezTo>
                      <a:pt x="14106" y="1"/>
                      <a:pt x="13836" y="25"/>
                      <a:pt x="13562" y="76"/>
                    </a:cubicBezTo>
                    <a:cubicBezTo>
                      <a:pt x="12966" y="185"/>
                      <a:pt x="12342" y="239"/>
                      <a:pt x="11772" y="456"/>
                    </a:cubicBezTo>
                    <a:cubicBezTo>
                      <a:pt x="10968" y="724"/>
                      <a:pt x="10171" y="860"/>
                      <a:pt x="9374" y="860"/>
                    </a:cubicBezTo>
                    <a:cubicBezTo>
                      <a:pt x="8638" y="860"/>
                      <a:pt x="7903" y="745"/>
                      <a:pt x="7161" y="510"/>
                    </a:cubicBezTo>
                    <a:cubicBezTo>
                      <a:pt x="6873" y="426"/>
                      <a:pt x="6584" y="390"/>
                      <a:pt x="6293" y="390"/>
                    </a:cubicBezTo>
                    <a:cubicBezTo>
                      <a:pt x="5927" y="390"/>
                      <a:pt x="5559" y="447"/>
                      <a:pt x="5181" y="538"/>
                    </a:cubicBezTo>
                    <a:cubicBezTo>
                      <a:pt x="4666" y="673"/>
                      <a:pt x="4232" y="944"/>
                      <a:pt x="3906" y="1378"/>
                    </a:cubicBezTo>
                    <a:cubicBezTo>
                      <a:pt x="3635" y="1785"/>
                      <a:pt x="3337" y="2219"/>
                      <a:pt x="3120" y="2653"/>
                    </a:cubicBezTo>
                    <a:cubicBezTo>
                      <a:pt x="1628" y="5583"/>
                      <a:pt x="516" y="8648"/>
                      <a:pt x="109" y="11930"/>
                    </a:cubicBezTo>
                    <a:cubicBezTo>
                      <a:pt x="1" y="12743"/>
                      <a:pt x="1" y="13584"/>
                      <a:pt x="1" y="14425"/>
                    </a:cubicBezTo>
                    <a:cubicBezTo>
                      <a:pt x="1" y="14886"/>
                      <a:pt x="245" y="15130"/>
                      <a:pt x="733" y="15211"/>
                    </a:cubicBezTo>
                    <a:cubicBezTo>
                      <a:pt x="814" y="15239"/>
                      <a:pt x="923" y="15239"/>
                      <a:pt x="1004" y="15239"/>
                    </a:cubicBezTo>
                    <a:cubicBezTo>
                      <a:pt x="2415" y="15293"/>
                      <a:pt x="3798" y="15374"/>
                      <a:pt x="5208" y="15401"/>
                    </a:cubicBezTo>
                    <a:cubicBezTo>
                      <a:pt x="6619" y="15428"/>
                      <a:pt x="8056" y="15428"/>
                      <a:pt x="9467" y="15456"/>
                    </a:cubicBezTo>
                    <a:lnTo>
                      <a:pt x="9982" y="15456"/>
                    </a:lnTo>
                    <a:cubicBezTo>
                      <a:pt x="11691" y="15510"/>
                      <a:pt x="13400" y="15564"/>
                      <a:pt x="15081" y="15591"/>
                    </a:cubicBezTo>
                    <a:cubicBezTo>
                      <a:pt x="15081" y="15591"/>
                      <a:pt x="15081" y="15591"/>
                      <a:pt x="15081" y="15564"/>
                    </a:cubicBezTo>
                    <a:lnTo>
                      <a:pt x="16302" y="15564"/>
                    </a:lnTo>
                    <a:cubicBezTo>
                      <a:pt x="18608" y="15591"/>
                      <a:pt x="20940" y="15618"/>
                      <a:pt x="23273" y="15618"/>
                    </a:cubicBezTo>
                    <a:cubicBezTo>
                      <a:pt x="24276" y="15618"/>
                      <a:pt x="25307" y="15591"/>
                      <a:pt x="26311" y="15564"/>
                    </a:cubicBezTo>
                    <a:cubicBezTo>
                      <a:pt x="26636" y="15564"/>
                      <a:pt x="26935" y="15510"/>
                      <a:pt x="27233" y="15428"/>
                    </a:cubicBezTo>
                    <a:cubicBezTo>
                      <a:pt x="27911" y="15239"/>
                      <a:pt x="28264" y="14832"/>
                      <a:pt x="28264" y="14154"/>
                    </a:cubicBezTo>
                    <a:cubicBezTo>
                      <a:pt x="28264" y="13421"/>
                      <a:pt x="28182" y="12689"/>
                      <a:pt x="28155" y="11957"/>
                    </a:cubicBezTo>
                    <a:cubicBezTo>
                      <a:pt x="28101" y="10438"/>
                      <a:pt x="27857" y="8919"/>
                      <a:pt x="27396" y="7481"/>
                    </a:cubicBezTo>
                    <a:cubicBezTo>
                      <a:pt x="27070" y="6451"/>
                      <a:pt x="26745" y="5393"/>
                      <a:pt x="26284" y="4416"/>
                    </a:cubicBezTo>
                    <a:cubicBezTo>
                      <a:pt x="25850" y="3494"/>
                      <a:pt x="25226" y="2653"/>
                      <a:pt x="24683" y="1812"/>
                    </a:cubicBezTo>
                    <a:cubicBezTo>
                      <a:pt x="24466" y="1487"/>
                      <a:pt x="24114" y="1243"/>
                      <a:pt x="23734" y="1107"/>
                    </a:cubicBezTo>
                    <a:cubicBezTo>
                      <a:pt x="23246" y="985"/>
                      <a:pt x="22757" y="878"/>
                      <a:pt x="22258" y="878"/>
                    </a:cubicBezTo>
                    <a:cubicBezTo>
                      <a:pt x="22091" y="878"/>
                      <a:pt x="21923" y="890"/>
                      <a:pt x="21754" y="917"/>
                    </a:cubicBezTo>
                    <a:cubicBezTo>
                      <a:pt x="21401" y="971"/>
                      <a:pt x="21049" y="1026"/>
                      <a:pt x="20696" y="1080"/>
                    </a:cubicBezTo>
                    <a:cubicBezTo>
                      <a:pt x="20275" y="1170"/>
                      <a:pt x="19858" y="1216"/>
                      <a:pt x="19445" y="1216"/>
                    </a:cubicBezTo>
                    <a:cubicBezTo>
                      <a:pt x="18739" y="1216"/>
                      <a:pt x="18044" y="1082"/>
                      <a:pt x="17360" y="809"/>
                    </a:cubicBezTo>
                    <a:cubicBezTo>
                      <a:pt x="16926" y="646"/>
                      <a:pt x="16519" y="483"/>
                      <a:pt x="16085" y="321"/>
                    </a:cubicBezTo>
                    <a:cubicBezTo>
                      <a:pt x="15528" y="116"/>
                      <a:pt x="14957" y="1"/>
                      <a:pt x="1437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68"/>
              <p:cNvSpPr/>
              <p:nvPr/>
            </p:nvSpPr>
            <p:spPr>
              <a:xfrm>
                <a:off x="6346363" y="4609188"/>
                <a:ext cx="664550" cy="347000"/>
              </a:xfrm>
              <a:custGeom>
                <a:avLst/>
                <a:gdLst/>
                <a:ahLst/>
                <a:cxnLst/>
                <a:rect l="l" t="t" r="r" b="b"/>
                <a:pathLst>
                  <a:path w="26582" h="13880" extrusionOk="0">
                    <a:moveTo>
                      <a:pt x="13523" y="1"/>
                    </a:moveTo>
                    <a:cubicBezTo>
                      <a:pt x="13212" y="1"/>
                      <a:pt x="12899" y="34"/>
                      <a:pt x="12586" y="101"/>
                    </a:cubicBezTo>
                    <a:cubicBezTo>
                      <a:pt x="11826" y="263"/>
                      <a:pt x="11067" y="453"/>
                      <a:pt x="10307" y="643"/>
                    </a:cubicBezTo>
                    <a:cubicBezTo>
                      <a:pt x="9717" y="795"/>
                      <a:pt x="9128" y="881"/>
                      <a:pt x="8528" y="881"/>
                    </a:cubicBezTo>
                    <a:cubicBezTo>
                      <a:pt x="8273" y="881"/>
                      <a:pt x="8017" y="865"/>
                      <a:pt x="7758" y="833"/>
                    </a:cubicBezTo>
                    <a:cubicBezTo>
                      <a:pt x="7297" y="779"/>
                      <a:pt x="6835" y="643"/>
                      <a:pt x="6374" y="562"/>
                    </a:cubicBezTo>
                    <a:cubicBezTo>
                      <a:pt x="6000" y="515"/>
                      <a:pt x="5645" y="448"/>
                      <a:pt x="5276" y="448"/>
                    </a:cubicBezTo>
                    <a:cubicBezTo>
                      <a:pt x="5218" y="448"/>
                      <a:pt x="5159" y="450"/>
                      <a:pt x="5100" y="453"/>
                    </a:cubicBezTo>
                    <a:cubicBezTo>
                      <a:pt x="4313" y="480"/>
                      <a:pt x="3743" y="806"/>
                      <a:pt x="3337" y="1565"/>
                    </a:cubicBezTo>
                    <a:cubicBezTo>
                      <a:pt x="2686" y="2813"/>
                      <a:pt x="2116" y="4115"/>
                      <a:pt x="1628" y="5444"/>
                    </a:cubicBezTo>
                    <a:cubicBezTo>
                      <a:pt x="814" y="7668"/>
                      <a:pt x="244" y="9947"/>
                      <a:pt x="27" y="12279"/>
                    </a:cubicBezTo>
                    <a:cubicBezTo>
                      <a:pt x="0" y="12632"/>
                      <a:pt x="27" y="12984"/>
                      <a:pt x="27" y="13418"/>
                    </a:cubicBezTo>
                    <a:cubicBezTo>
                      <a:pt x="326" y="13446"/>
                      <a:pt x="516" y="13473"/>
                      <a:pt x="733" y="13473"/>
                    </a:cubicBezTo>
                    <a:cubicBezTo>
                      <a:pt x="1221" y="13500"/>
                      <a:pt x="1682" y="13500"/>
                      <a:pt x="2143" y="13527"/>
                    </a:cubicBezTo>
                    <a:cubicBezTo>
                      <a:pt x="3716" y="13608"/>
                      <a:pt x="5289" y="13690"/>
                      <a:pt x="6835" y="13744"/>
                    </a:cubicBezTo>
                    <a:cubicBezTo>
                      <a:pt x="8870" y="13798"/>
                      <a:pt x="10877" y="13852"/>
                      <a:pt x="12884" y="13852"/>
                    </a:cubicBezTo>
                    <a:cubicBezTo>
                      <a:pt x="17007" y="13880"/>
                      <a:pt x="21130" y="13880"/>
                      <a:pt x="25253" y="13880"/>
                    </a:cubicBezTo>
                    <a:cubicBezTo>
                      <a:pt x="25524" y="13880"/>
                      <a:pt x="25795" y="13852"/>
                      <a:pt x="26039" y="13798"/>
                    </a:cubicBezTo>
                    <a:cubicBezTo>
                      <a:pt x="26500" y="13690"/>
                      <a:pt x="26582" y="13581"/>
                      <a:pt x="26555" y="13120"/>
                    </a:cubicBezTo>
                    <a:cubicBezTo>
                      <a:pt x="26527" y="12469"/>
                      <a:pt x="26473" y="11845"/>
                      <a:pt x="26446" y="11194"/>
                    </a:cubicBezTo>
                    <a:cubicBezTo>
                      <a:pt x="26392" y="9648"/>
                      <a:pt x="26148" y="8129"/>
                      <a:pt x="25687" y="6665"/>
                    </a:cubicBezTo>
                    <a:cubicBezTo>
                      <a:pt x="25144" y="4929"/>
                      <a:pt x="24493" y="3274"/>
                      <a:pt x="23462" y="1755"/>
                    </a:cubicBezTo>
                    <a:cubicBezTo>
                      <a:pt x="23191" y="1403"/>
                      <a:pt x="22893" y="1104"/>
                      <a:pt x="22459" y="1023"/>
                    </a:cubicBezTo>
                    <a:cubicBezTo>
                      <a:pt x="22090" y="945"/>
                      <a:pt x="21720" y="881"/>
                      <a:pt x="21351" y="881"/>
                    </a:cubicBezTo>
                    <a:cubicBezTo>
                      <a:pt x="21205" y="881"/>
                      <a:pt x="21059" y="891"/>
                      <a:pt x="20913" y="914"/>
                    </a:cubicBezTo>
                    <a:cubicBezTo>
                      <a:pt x="20533" y="996"/>
                      <a:pt x="20153" y="1050"/>
                      <a:pt x="19774" y="1104"/>
                    </a:cubicBezTo>
                    <a:cubicBezTo>
                      <a:pt x="19404" y="1163"/>
                      <a:pt x="19034" y="1193"/>
                      <a:pt x="18665" y="1193"/>
                    </a:cubicBezTo>
                    <a:cubicBezTo>
                      <a:pt x="18007" y="1193"/>
                      <a:pt x="17352" y="1096"/>
                      <a:pt x="16709" y="887"/>
                    </a:cubicBezTo>
                    <a:cubicBezTo>
                      <a:pt x="16193" y="697"/>
                      <a:pt x="15705" y="535"/>
                      <a:pt x="15217" y="345"/>
                    </a:cubicBezTo>
                    <a:cubicBezTo>
                      <a:pt x="14670" y="116"/>
                      <a:pt x="14101" y="1"/>
                      <a:pt x="13523"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68"/>
              <p:cNvSpPr/>
              <p:nvPr/>
            </p:nvSpPr>
            <p:spPr>
              <a:xfrm>
                <a:off x="6649463" y="4343588"/>
                <a:ext cx="111225" cy="97975"/>
              </a:xfrm>
              <a:custGeom>
                <a:avLst/>
                <a:gdLst/>
                <a:ahLst/>
                <a:cxnLst/>
                <a:rect l="l" t="t" r="r" b="b"/>
                <a:pathLst>
                  <a:path w="4449" h="3919" extrusionOk="0">
                    <a:moveTo>
                      <a:pt x="2367" y="865"/>
                    </a:moveTo>
                    <a:cubicBezTo>
                      <a:pt x="2523" y="865"/>
                      <a:pt x="2680" y="940"/>
                      <a:pt x="2849" y="1096"/>
                    </a:cubicBezTo>
                    <a:cubicBezTo>
                      <a:pt x="3011" y="1258"/>
                      <a:pt x="3174" y="1448"/>
                      <a:pt x="3310" y="1638"/>
                    </a:cubicBezTo>
                    <a:cubicBezTo>
                      <a:pt x="3418" y="1747"/>
                      <a:pt x="3445" y="1909"/>
                      <a:pt x="3500" y="2072"/>
                    </a:cubicBezTo>
                    <a:cubicBezTo>
                      <a:pt x="3445" y="2235"/>
                      <a:pt x="3418" y="2370"/>
                      <a:pt x="3364" y="2479"/>
                    </a:cubicBezTo>
                    <a:cubicBezTo>
                      <a:pt x="3216" y="2774"/>
                      <a:pt x="2921" y="2922"/>
                      <a:pt x="2567" y="2922"/>
                    </a:cubicBezTo>
                    <a:cubicBezTo>
                      <a:pt x="2466" y="2922"/>
                      <a:pt x="2360" y="2910"/>
                      <a:pt x="2252" y="2886"/>
                    </a:cubicBezTo>
                    <a:cubicBezTo>
                      <a:pt x="1791" y="2777"/>
                      <a:pt x="1492" y="2425"/>
                      <a:pt x="1465" y="1991"/>
                    </a:cubicBezTo>
                    <a:cubicBezTo>
                      <a:pt x="1465" y="1638"/>
                      <a:pt x="1601" y="1367"/>
                      <a:pt x="1845" y="1123"/>
                    </a:cubicBezTo>
                    <a:cubicBezTo>
                      <a:pt x="2029" y="953"/>
                      <a:pt x="2198" y="865"/>
                      <a:pt x="2367" y="865"/>
                    </a:cubicBezTo>
                    <a:close/>
                    <a:moveTo>
                      <a:pt x="2317" y="0"/>
                    </a:moveTo>
                    <a:cubicBezTo>
                      <a:pt x="2179" y="0"/>
                      <a:pt x="2046" y="25"/>
                      <a:pt x="1926" y="65"/>
                    </a:cubicBezTo>
                    <a:cubicBezTo>
                      <a:pt x="950" y="336"/>
                      <a:pt x="1" y="1774"/>
                      <a:pt x="814" y="2994"/>
                    </a:cubicBezTo>
                    <a:cubicBezTo>
                      <a:pt x="1230" y="3618"/>
                      <a:pt x="1846" y="3918"/>
                      <a:pt x="2588" y="3918"/>
                    </a:cubicBezTo>
                    <a:cubicBezTo>
                      <a:pt x="2621" y="3918"/>
                      <a:pt x="2653" y="3918"/>
                      <a:pt x="2686" y="3917"/>
                    </a:cubicBezTo>
                    <a:cubicBezTo>
                      <a:pt x="3717" y="3835"/>
                      <a:pt x="4449" y="3076"/>
                      <a:pt x="4449" y="2099"/>
                    </a:cubicBezTo>
                    <a:cubicBezTo>
                      <a:pt x="4449" y="1177"/>
                      <a:pt x="3418" y="65"/>
                      <a:pt x="2469" y="11"/>
                    </a:cubicBezTo>
                    <a:cubicBezTo>
                      <a:pt x="2418" y="3"/>
                      <a:pt x="2367" y="0"/>
                      <a:pt x="231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32" name="Google Shape;1932;p68"/>
            <p:cNvSpPr/>
            <p:nvPr/>
          </p:nvSpPr>
          <p:spPr>
            <a:xfrm>
              <a:off x="2209750" y="3109900"/>
              <a:ext cx="137000" cy="45250"/>
            </a:xfrm>
            <a:custGeom>
              <a:avLst/>
              <a:gdLst/>
              <a:ahLst/>
              <a:cxnLst/>
              <a:rect l="l" t="t" r="r" b="b"/>
              <a:pathLst>
                <a:path w="5480" h="1810" extrusionOk="0">
                  <a:moveTo>
                    <a:pt x="5037" y="1"/>
                  </a:moveTo>
                  <a:cubicBezTo>
                    <a:pt x="4978" y="1"/>
                    <a:pt x="4917" y="16"/>
                    <a:pt x="4856" y="47"/>
                  </a:cubicBezTo>
                  <a:cubicBezTo>
                    <a:pt x="4693" y="128"/>
                    <a:pt x="4530" y="236"/>
                    <a:pt x="4367" y="318"/>
                  </a:cubicBezTo>
                  <a:cubicBezTo>
                    <a:pt x="3790" y="650"/>
                    <a:pt x="3204" y="828"/>
                    <a:pt x="2615" y="828"/>
                  </a:cubicBezTo>
                  <a:cubicBezTo>
                    <a:pt x="2098" y="828"/>
                    <a:pt x="1578" y="691"/>
                    <a:pt x="1058" y="399"/>
                  </a:cubicBezTo>
                  <a:cubicBezTo>
                    <a:pt x="895" y="318"/>
                    <a:pt x="706" y="236"/>
                    <a:pt x="543" y="182"/>
                  </a:cubicBezTo>
                  <a:cubicBezTo>
                    <a:pt x="508" y="171"/>
                    <a:pt x="473" y="165"/>
                    <a:pt x="439" y="165"/>
                  </a:cubicBezTo>
                  <a:cubicBezTo>
                    <a:pt x="313" y="165"/>
                    <a:pt x="194" y="238"/>
                    <a:pt x="109" y="345"/>
                  </a:cubicBezTo>
                  <a:cubicBezTo>
                    <a:pt x="0" y="481"/>
                    <a:pt x="0" y="670"/>
                    <a:pt x="109" y="806"/>
                  </a:cubicBezTo>
                  <a:cubicBezTo>
                    <a:pt x="190" y="942"/>
                    <a:pt x="326" y="1050"/>
                    <a:pt x="434" y="1159"/>
                  </a:cubicBezTo>
                  <a:cubicBezTo>
                    <a:pt x="1085" y="1620"/>
                    <a:pt x="1818" y="1755"/>
                    <a:pt x="2550" y="1810"/>
                  </a:cubicBezTo>
                  <a:cubicBezTo>
                    <a:pt x="3418" y="1755"/>
                    <a:pt x="4205" y="1566"/>
                    <a:pt x="4910" y="1077"/>
                  </a:cubicBezTo>
                  <a:cubicBezTo>
                    <a:pt x="5072" y="969"/>
                    <a:pt x="5235" y="806"/>
                    <a:pt x="5371" y="643"/>
                  </a:cubicBezTo>
                  <a:cubicBezTo>
                    <a:pt x="5479" y="481"/>
                    <a:pt x="5452" y="236"/>
                    <a:pt x="5317" y="128"/>
                  </a:cubicBezTo>
                  <a:cubicBezTo>
                    <a:pt x="5232" y="43"/>
                    <a:pt x="5136" y="1"/>
                    <a:pt x="503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68"/>
            <p:cNvSpPr/>
            <p:nvPr/>
          </p:nvSpPr>
          <p:spPr>
            <a:xfrm>
              <a:off x="2204325" y="3050700"/>
              <a:ext cx="23750" cy="23150"/>
            </a:xfrm>
            <a:custGeom>
              <a:avLst/>
              <a:gdLst/>
              <a:ahLst/>
              <a:cxnLst/>
              <a:rect l="l" t="t" r="r" b="b"/>
              <a:pathLst>
                <a:path w="950" h="926" extrusionOk="0">
                  <a:moveTo>
                    <a:pt x="461" y="1"/>
                  </a:moveTo>
                  <a:cubicBezTo>
                    <a:pt x="217" y="28"/>
                    <a:pt x="27" y="218"/>
                    <a:pt x="0" y="462"/>
                  </a:cubicBezTo>
                  <a:cubicBezTo>
                    <a:pt x="0" y="718"/>
                    <a:pt x="218" y="925"/>
                    <a:pt x="470" y="925"/>
                  </a:cubicBezTo>
                  <a:cubicBezTo>
                    <a:pt x="485" y="925"/>
                    <a:pt x="500" y="924"/>
                    <a:pt x="516" y="923"/>
                  </a:cubicBezTo>
                  <a:cubicBezTo>
                    <a:pt x="760" y="896"/>
                    <a:pt x="950" y="652"/>
                    <a:pt x="923" y="435"/>
                  </a:cubicBezTo>
                  <a:cubicBezTo>
                    <a:pt x="923" y="163"/>
                    <a:pt x="706" y="1"/>
                    <a:pt x="4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68"/>
            <p:cNvSpPr/>
            <p:nvPr/>
          </p:nvSpPr>
          <p:spPr>
            <a:xfrm>
              <a:off x="2341975" y="3049300"/>
              <a:ext cx="21050" cy="21775"/>
            </a:xfrm>
            <a:custGeom>
              <a:avLst/>
              <a:gdLst/>
              <a:ahLst/>
              <a:cxnLst/>
              <a:rect l="l" t="t" r="r" b="b"/>
              <a:pathLst>
                <a:path w="842" h="871" extrusionOk="0">
                  <a:moveTo>
                    <a:pt x="424" y="0"/>
                  </a:moveTo>
                  <a:cubicBezTo>
                    <a:pt x="218" y="0"/>
                    <a:pt x="0" y="206"/>
                    <a:pt x="0" y="436"/>
                  </a:cubicBezTo>
                  <a:cubicBezTo>
                    <a:pt x="0" y="653"/>
                    <a:pt x="217" y="870"/>
                    <a:pt x="462" y="870"/>
                  </a:cubicBezTo>
                  <a:cubicBezTo>
                    <a:pt x="679" y="843"/>
                    <a:pt x="841" y="653"/>
                    <a:pt x="841" y="436"/>
                  </a:cubicBezTo>
                  <a:cubicBezTo>
                    <a:pt x="841" y="219"/>
                    <a:pt x="651" y="29"/>
                    <a:pt x="462" y="2"/>
                  </a:cubicBezTo>
                  <a:cubicBezTo>
                    <a:pt x="449" y="1"/>
                    <a:pt x="437" y="0"/>
                    <a:pt x="424"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68"/>
            <p:cNvSpPr/>
            <p:nvPr/>
          </p:nvSpPr>
          <p:spPr>
            <a:xfrm>
              <a:off x="2167025" y="2737400"/>
              <a:ext cx="92925" cy="90925"/>
            </a:xfrm>
            <a:custGeom>
              <a:avLst/>
              <a:gdLst/>
              <a:ahLst/>
              <a:cxnLst/>
              <a:rect l="l" t="t" r="r" b="b"/>
              <a:pathLst>
                <a:path w="3717" h="3637" extrusionOk="0">
                  <a:moveTo>
                    <a:pt x="1899" y="951"/>
                  </a:moveTo>
                  <a:cubicBezTo>
                    <a:pt x="2333" y="951"/>
                    <a:pt x="2767" y="1412"/>
                    <a:pt x="2767" y="1819"/>
                  </a:cubicBezTo>
                  <a:cubicBezTo>
                    <a:pt x="2767" y="2253"/>
                    <a:pt x="2360" y="2660"/>
                    <a:pt x="1872" y="2660"/>
                  </a:cubicBezTo>
                  <a:cubicBezTo>
                    <a:pt x="1853" y="2661"/>
                    <a:pt x="1834" y="2661"/>
                    <a:pt x="1816" y="2661"/>
                  </a:cubicBezTo>
                  <a:cubicBezTo>
                    <a:pt x="1357" y="2661"/>
                    <a:pt x="1031" y="2344"/>
                    <a:pt x="1031" y="1927"/>
                  </a:cubicBezTo>
                  <a:cubicBezTo>
                    <a:pt x="1031" y="1493"/>
                    <a:pt x="1519" y="951"/>
                    <a:pt x="1899" y="951"/>
                  </a:cubicBezTo>
                  <a:close/>
                  <a:moveTo>
                    <a:pt x="1835" y="1"/>
                  </a:moveTo>
                  <a:cubicBezTo>
                    <a:pt x="1820" y="1"/>
                    <a:pt x="1806" y="1"/>
                    <a:pt x="1791" y="1"/>
                  </a:cubicBezTo>
                  <a:cubicBezTo>
                    <a:pt x="977" y="29"/>
                    <a:pt x="1" y="1005"/>
                    <a:pt x="55" y="1927"/>
                  </a:cubicBezTo>
                  <a:cubicBezTo>
                    <a:pt x="108" y="2913"/>
                    <a:pt x="841" y="3637"/>
                    <a:pt x="1818" y="3637"/>
                  </a:cubicBezTo>
                  <a:cubicBezTo>
                    <a:pt x="1836" y="3637"/>
                    <a:pt x="1854" y="3636"/>
                    <a:pt x="1872" y="3636"/>
                  </a:cubicBezTo>
                  <a:cubicBezTo>
                    <a:pt x="2849" y="3609"/>
                    <a:pt x="3716" y="2768"/>
                    <a:pt x="3689" y="1819"/>
                  </a:cubicBezTo>
                  <a:cubicBezTo>
                    <a:pt x="3689" y="857"/>
                    <a:pt x="2795" y="1"/>
                    <a:pt x="183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68"/>
            <p:cNvSpPr/>
            <p:nvPr/>
          </p:nvSpPr>
          <p:spPr>
            <a:xfrm>
              <a:off x="2192800" y="2761150"/>
              <a:ext cx="43425" cy="42800"/>
            </a:xfrm>
            <a:custGeom>
              <a:avLst/>
              <a:gdLst/>
              <a:ahLst/>
              <a:cxnLst/>
              <a:rect l="l" t="t" r="r" b="b"/>
              <a:pathLst>
                <a:path w="1737" h="1712" extrusionOk="0">
                  <a:moveTo>
                    <a:pt x="868" y="1"/>
                  </a:moveTo>
                  <a:cubicBezTo>
                    <a:pt x="488" y="1"/>
                    <a:pt x="0" y="543"/>
                    <a:pt x="0" y="977"/>
                  </a:cubicBezTo>
                  <a:cubicBezTo>
                    <a:pt x="0" y="1394"/>
                    <a:pt x="326" y="1711"/>
                    <a:pt x="785" y="1711"/>
                  </a:cubicBezTo>
                  <a:cubicBezTo>
                    <a:pt x="803" y="1711"/>
                    <a:pt x="822" y="1711"/>
                    <a:pt x="841" y="1710"/>
                  </a:cubicBezTo>
                  <a:cubicBezTo>
                    <a:pt x="1329" y="1710"/>
                    <a:pt x="1736" y="1303"/>
                    <a:pt x="1736" y="869"/>
                  </a:cubicBezTo>
                  <a:cubicBezTo>
                    <a:pt x="1736" y="462"/>
                    <a:pt x="1302" y="1"/>
                    <a:pt x="868"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68"/>
            <p:cNvSpPr/>
            <p:nvPr/>
          </p:nvSpPr>
          <p:spPr>
            <a:xfrm>
              <a:off x="2269475" y="2624575"/>
              <a:ext cx="50875" cy="51450"/>
            </a:xfrm>
            <a:custGeom>
              <a:avLst/>
              <a:gdLst/>
              <a:ahLst/>
              <a:cxnLst/>
              <a:rect l="l" t="t" r="r" b="b"/>
              <a:pathLst>
                <a:path w="2035" h="2058" extrusionOk="0">
                  <a:moveTo>
                    <a:pt x="902" y="1"/>
                  </a:moveTo>
                  <a:cubicBezTo>
                    <a:pt x="733" y="1"/>
                    <a:pt x="564" y="89"/>
                    <a:pt x="380" y="259"/>
                  </a:cubicBezTo>
                  <a:cubicBezTo>
                    <a:pt x="136" y="503"/>
                    <a:pt x="0" y="774"/>
                    <a:pt x="0" y="1127"/>
                  </a:cubicBezTo>
                  <a:cubicBezTo>
                    <a:pt x="27" y="1561"/>
                    <a:pt x="326" y="1913"/>
                    <a:pt x="787" y="2022"/>
                  </a:cubicBezTo>
                  <a:cubicBezTo>
                    <a:pt x="895" y="2046"/>
                    <a:pt x="1001" y="2058"/>
                    <a:pt x="1102" y="2058"/>
                  </a:cubicBezTo>
                  <a:cubicBezTo>
                    <a:pt x="1456" y="2058"/>
                    <a:pt x="1751" y="1910"/>
                    <a:pt x="1899" y="1615"/>
                  </a:cubicBezTo>
                  <a:cubicBezTo>
                    <a:pt x="1953" y="1506"/>
                    <a:pt x="1980" y="1371"/>
                    <a:pt x="2035" y="1208"/>
                  </a:cubicBezTo>
                  <a:cubicBezTo>
                    <a:pt x="1980" y="1045"/>
                    <a:pt x="1953" y="883"/>
                    <a:pt x="1845" y="774"/>
                  </a:cubicBezTo>
                  <a:cubicBezTo>
                    <a:pt x="1709" y="584"/>
                    <a:pt x="1546" y="394"/>
                    <a:pt x="1384" y="232"/>
                  </a:cubicBezTo>
                  <a:cubicBezTo>
                    <a:pt x="1215" y="76"/>
                    <a:pt x="1058" y="1"/>
                    <a:pt x="902"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68"/>
            <p:cNvSpPr/>
            <p:nvPr/>
          </p:nvSpPr>
          <p:spPr>
            <a:xfrm>
              <a:off x="2215175" y="2519075"/>
              <a:ext cx="66475" cy="64525"/>
            </a:xfrm>
            <a:custGeom>
              <a:avLst/>
              <a:gdLst/>
              <a:ahLst/>
              <a:cxnLst/>
              <a:rect l="l" t="t" r="r" b="b"/>
              <a:pathLst>
                <a:path w="2659" h="2581" extrusionOk="0">
                  <a:moveTo>
                    <a:pt x="1418" y="946"/>
                  </a:moveTo>
                  <a:cubicBezTo>
                    <a:pt x="1433" y="946"/>
                    <a:pt x="1449" y="948"/>
                    <a:pt x="1465" y="950"/>
                  </a:cubicBezTo>
                  <a:cubicBezTo>
                    <a:pt x="1492" y="1004"/>
                    <a:pt x="1601" y="1085"/>
                    <a:pt x="1574" y="1140"/>
                  </a:cubicBezTo>
                  <a:cubicBezTo>
                    <a:pt x="1546" y="1275"/>
                    <a:pt x="1492" y="1384"/>
                    <a:pt x="1411" y="1492"/>
                  </a:cubicBezTo>
                  <a:cubicBezTo>
                    <a:pt x="1391" y="1532"/>
                    <a:pt x="1313" y="1557"/>
                    <a:pt x="1251" y="1557"/>
                  </a:cubicBezTo>
                  <a:cubicBezTo>
                    <a:pt x="1229" y="1557"/>
                    <a:pt x="1208" y="1554"/>
                    <a:pt x="1194" y="1547"/>
                  </a:cubicBezTo>
                  <a:cubicBezTo>
                    <a:pt x="1140" y="1519"/>
                    <a:pt x="1085" y="1384"/>
                    <a:pt x="1085" y="1302"/>
                  </a:cubicBezTo>
                  <a:cubicBezTo>
                    <a:pt x="1135" y="1079"/>
                    <a:pt x="1253" y="946"/>
                    <a:pt x="1418" y="946"/>
                  </a:cubicBezTo>
                  <a:close/>
                  <a:moveTo>
                    <a:pt x="1384" y="1"/>
                  </a:moveTo>
                  <a:cubicBezTo>
                    <a:pt x="1329" y="1"/>
                    <a:pt x="1248" y="1"/>
                    <a:pt x="1167" y="28"/>
                  </a:cubicBezTo>
                  <a:cubicBezTo>
                    <a:pt x="489" y="245"/>
                    <a:pt x="0" y="1113"/>
                    <a:pt x="190" y="1791"/>
                  </a:cubicBezTo>
                  <a:cubicBezTo>
                    <a:pt x="343" y="2286"/>
                    <a:pt x="763" y="2581"/>
                    <a:pt x="1215" y="2581"/>
                  </a:cubicBezTo>
                  <a:cubicBezTo>
                    <a:pt x="1407" y="2581"/>
                    <a:pt x="1605" y="2528"/>
                    <a:pt x="1790" y="2415"/>
                  </a:cubicBezTo>
                  <a:cubicBezTo>
                    <a:pt x="2224" y="2143"/>
                    <a:pt x="2496" y="1764"/>
                    <a:pt x="2550" y="1275"/>
                  </a:cubicBezTo>
                  <a:cubicBezTo>
                    <a:pt x="2658" y="624"/>
                    <a:pt x="2089" y="1"/>
                    <a:pt x="138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68"/>
            <p:cNvSpPr/>
            <p:nvPr/>
          </p:nvSpPr>
          <p:spPr>
            <a:xfrm>
              <a:off x="2242300" y="2542725"/>
              <a:ext cx="12900" cy="15300"/>
            </a:xfrm>
            <a:custGeom>
              <a:avLst/>
              <a:gdLst/>
              <a:ahLst/>
              <a:cxnLst/>
              <a:rect l="l" t="t" r="r" b="b"/>
              <a:pathLst>
                <a:path w="516" h="612" extrusionOk="0">
                  <a:moveTo>
                    <a:pt x="333" y="0"/>
                  </a:moveTo>
                  <a:cubicBezTo>
                    <a:pt x="168" y="0"/>
                    <a:pt x="50" y="133"/>
                    <a:pt x="0" y="356"/>
                  </a:cubicBezTo>
                  <a:cubicBezTo>
                    <a:pt x="0" y="438"/>
                    <a:pt x="55" y="573"/>
                    <a:pt x="109" y="601"/>
                  </a:cubicBezTo>
                  <a:cubicBezTo>
                    <a:pt x="123" y="608"/>
                    <a:pt x="144" y="611"/>
                    <a:pt x="166" y="611"/>
                  </a:cubicBezTo>
                  <a:cubicBezTo>
                    <a:pt x="228" y="611"/>
                    <a:pt x="306" y="586"/>
                    <a:pt x="326" y="546"/>
                  </a:cubicBezTo>
                  <a:cubicBezTo>
                    <a:pt x="407" y="438"/>
                    <a:pt x="461" y="329"/>
                    <a:pt x="489" y="194"/>
                  </a:cubicBezTo>
                  <a:cubicBezTo>
                    <a:pt x="516" y="139"/>
                    <a:pt x="407" y="58"/>
                    <a:pt x="380" y="4"/>
                  </a:cubicBezTo>
                  <a:cubicBezTo>
                    <a:pt x="364" y="2"/>
                    <a:pt x="348" y="0"/>
                    <a:pt x="333"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0" name="Google Shape;1940;p68"/>
          <p:cNvGrpSpPr/>
          <p:nvPr/>
        </p:nvGrpSpPr>
        <p:grpSpPr>
          <a:xfrm>
            <a:off x="6332125" y="2242731"/>
            <a:ext cx="328450" cy="419409"/>
            <a:chOff x="5905475" y="2032050"/>
            <a:chExt cx="454350" cy="580175"/>
          </a:xfrm>
        </p:grpSpPr>
        <p:sp>
          <p:nvSpPr>
            <p:cNvPr id="1941" name="Google Shape;1941;p68"/>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68"/>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68"/>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68"/>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68"/>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68"/>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7" name="Google Shape;1947;p68"/>
          <p:cNvGrpSpPr/>
          <p:nvPr/>
        </p:nvGrpSpPr>
        <p:grpSpPr>
          <a:xfrm>
            <a:off x="5399421" y="4490857"/>
            <a:ext cx="230525" cy="288794"/>
            <a:chOff x="7249250" y="2312150"/>
            <a:chExt cx="433317" cy="542846"/>
          </a:xfrm>
        </p:grpSpPr>
        <p:sp>
          <p:nvSpPr>
            <p:cNvPr id="1948" name="Google Shape;1948;p68"/>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68"/>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68"/>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1" name="Google Shape;1951;p68"/>
          <p:cNvGrpSpPr/>
          <p:nvPr/>
        </p:nvGrpSpPr>
        <p:grpSpPr>
          <a:xfrm rot="5973186">
            <a:off x="7806412" y="4094253"/>
            <a:ext cx="525721" cy="428640"/>
            <a:chOff x="5426900" y="3064075"/>
            <a:chExt cx="281450" cy="229525"/>
          </a:xfrm>
        </p:grpSpPr>
        <p:sp>
          <p:nvSpPr>
            <p:cNvPr id="1952" name="Google Shape;1952;p6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6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6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6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68"/>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6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68"/>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6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68"/>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1" name="Google Shape;1961;p68"/>
          <p:cNvGrpSpPr/>
          <p:nvPr/>
        </p:nvGrpSpPr>
        <p:grpSpPr>
          <a:xfrm rot="5973186">
            <a:off x="7279275" y="681003"/>
            <a:ext cx="525721" cy="428640"/>
            <a:chOff x="5426900" y="3064075"/>
            <a:chExt cx="281450" cy="229525"/>
          </a:xfrm>
        </p:grpSpPr>
        <p:sp>
          <p:nvSpPr>
            <p:cNvPr id="1962" name="Google Shape;1962;p6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6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6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6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68"/>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6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68"/>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6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68"/>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713"/>
        <p:cNvGrpSpPr/>
        <p:nvPr/>
      </p:nvGrpSpPr>
      <p:grpSpPr>
        <a:xfrm>
          <a:off x="0" y="0"/>
          <a:ext cx="0" cy="0"/>
          <a:chOff x="0" y="0"/>
          <a:chExt cx="0" cy="0"/>
        </a:xfrm>
      </p:grpSpPr>
      <p:grpSp>
        <p:nvGrpSpPr>
          <p:cNvPr id="717" name="Google Shape;717;p49"/>
          <p:cNvGrpSpPr/>
          <p:nvPr/>
        </p:nvGrpSpPr>
        <p:grpSpPr>
          <a:xfrm>
            <a:off x="8138483" y="4086280"/>
            <a:ext cx="1119757" cy="830619"/>
            <a:chOff x="6224675" y="2055325"/>
            <a:chExt cx="920550" cy="682850"/>
          </a:xfrm>
        </p:grpSpPr>
        <p:sp>
          <p:nvSpPr>
            <p:cNvPr id="718" name="Google Shape;718;p49"/>
            <p:cNvSpPr/>
            <p:nvPr/>
          </p:nvSpPr>
          <p:spPr>
            <a:xfrm>
              <a:off x="6225025" y="2055525"/>
              <a:ext cx="920200" cy="682650"/>
            </a:xfrm>
            <a:custGeom>
              <a:avLst/>
              <a:gdLst/>
              <a:ahLst/>
              <a:cxnLst/>
              <a:rect l="l" t="t" r="r" b="b"/>
              <a:pathLst>
                <a:path w="36808" h="27306" extrusionOk="0">
                  <a:moveTo>
                    <a:pt x="31985" y="9664"/>
                  </a:moveTo>
                  <a:cubicBezTo>
                    <a:pt x="32506" y="9664"/>
                    <a:pt x="33094" y="9778"/>
                    <a:pt x="33607" y="10000"/>
                  </a:cubicBezTo>
                  <a:cubicBezTo>
                    <a:pt x="33010" y="10705"/>
                    <a:pt x="32305" y="11139"/>
                    <a:pt x="31492" y="11573"/>
                  </a:cubicBezTo>
                  <a:cubicBezTo>
                    <a:pt x="31383" y="10922"/>
                    <a:pt x="31275" y="10353"/>
                    <a:pt x="31166" y="9783"/>
                  </a:cubicBezTo>
                  <a:cubicBezTo>
                    <a:pt x="31397" y="9703"/>
                    <a:pt x="31679" y="9664"/>
                    <a:pt x="31985" y="9664"/>
                  </a:cubicBezTo>
                  <a:close/>
                  <a:moveTo>
                    <a:pt x="4313" y="16754"/>
                  </a:moveTo>
                  <a:cubicBezTo>
                    <a:pt x="4395" y="17161"/>
                    <a:pt x="4449" y="17486"/>
                    <a:pt x="4530" y="17920"/>
                  </a:cubicBezTo>
                  <a:cubicBezTo>
                    <a:pt x="4178" y="17893"/>
                    <a:pt x="3907" y="17812"/>
                    <a:pt x="3825" y="17514"/>
                  </a:cubicBezTo>
                  <a:cubicBezTo>
                    <a:pt x="3744" y="17188"/>
                    <a:pt x="3988" y="16971"/>
                    <a:pt x="4313" y="16754"/>
                  </a:cubicBezTo>
                  <a:close/>
                  <a:moveTo>
                    <a:pt x="17356" y="963"/>
                  </a:moveTo>
                  <a:cubicBezTo>
                    <a:pt x="19494" y="963"/>
                    <a:pt x="21581" y="1369"/>
                    <a:pt x="23571" y="2134"/>
                  </a:cubicBezTo>
                  <a:cubicBezTo>
                    <a:pt x="24358" y="2433"/>
                    <a:pt x="25036" y="2894"/>
                    <a:pt x="25687" y="3409"/>
                  </a:cubicBezTo>
                  <a:cubicBezTo>
                    <a:pt x="27152" y="4603"/>
                    <a:pt x="28237" y="6067"/>
                    <a:pt x="29213" y="7668"/>
                  </a:cubicBezTo>
                  <a:cubicBezTo>
                    <a:pt x="29945" y="8888"/>
                    <a:pt x="30325" y="10217"/>
                    <a:pt x="30461" y="11628"/>
                  </a:cubicBezTo>
                  <a:cubicBezTo>
                    <a:pt x="30461" y="11763"/>
                    <a:pt x="30461" y="11899"/>
                    <a:pt x="30461" y="12089"/>
                  </a:cubicBezTo>
                  <a:cubicBezTo>
                    <a:pt x="30244" y="12224"/>
                    <a:pt x="30027" y="12360"/>
                    <a:pt x="29783" y="12469"/>
                  </a:cubicBezTo>
                  <a:cubicBezTo>
                    <a:pt x="27640" y="13553"/>
                    <a:pt x="25416" y="14394"/>
                    <a:pt x="23110" y="15072"/>
                  </a:cubicBezTo>
                  <a:cubicBezTo>
                    <a:pt x="19313" y="16212"/>
                    <a:pt x="15488" y="17215"/>
                    <a:pt x="11583" y="17812"/>
                  </a:cubicBezTo>
                  <a:cubicBezTo>
                    <a:pt x="10009" y="18056"/>
                    <a:pt x="8436" y="18219"/>
                    <a:pt x="6836" y="18219"/>
                  </a:cubicBezTo>
                  <a:cubicBezTo>
                    <a:pt x="6429" y="18219"/>
                    <a:pt x="6022" y="18192"/>
                    <a:pt x="5588" y="18164"/>
                  </a:cubicBezTo>
                  <a:cubicBezTo>
                    <a:pt x="5371" y="17622"/>
                    <a:pt x="5290" y="17134"/>
                    <a:pt x="5263" y="16646"/>
                  </a:cubicBezTo>
                  <a:cubicBezTo>
                    <a:pt x="5046" y="13960"/>
                    <a:pt x="5615" y="11411"/>
                    <a:pt x="6673" y="8942"/>
                  </a:cubicBezTo>
                  <a:cubicBezTo>
                    <a:pt x="7541" y="6908"/>
                    <a:pt x="8843" y="5199"/>
                    <a:pt x="10579" y="3789"/>
                  </a:cubicBezTo>
                  <a:cubicBezTo>
                    <a:pt x="11745" y="2867"/>
                    <a:pt x="12993" y="2026"/>
                    <a:pt x="14403" y="1483"/>
                  </a:cubicBezTo>
                  <a:cubicBezTo>
                    <a:pt x="15217" y="1158"/>
                    <a:pt x="16085" y="995"/>
                    <a:pt x="16953" y="968"/>
                  </a:cubicBezTo>
                  <a:cubicBezTo>
                    <a:pt x="17088" y="965"/>
                    <a:pt x="17222" y="963"/>
                    <a:pt x="17356" y="963"/>
                  </a:cubicBezTo>
                  <a:close/>
                  <a:moveTo>
                    <a:pt x="32874" y="7977"/>
                  </a:moveTo>
                  <a:cubicBezTo>
                    <a:pt x="33209" y="7977"/>
                    <a:pt x="33544" y="8014"/>
                    <a:pt x="33878" y="8102"/>
                  </a:cubicBezTo>
                  <a:cubicBezTo>
                    <a:pt x="34258" y="8210"/>
                    <a:pt x="34638" y="8346"/>
                    <a:pt x="34990" y="8536"/>
                  </a:cubicBezTo>
                  <a:cubicBezTo>
                    <a:pt x="35479" y="8780"/>
                    <a:pt x="35696" y="9214"/>
                    <a:pt x="35696" y="9756"/>
                  </a:cubicBezTo>
                  <a:cubicBezTo>
                    <a:pt x="35723" y="10299"/>
                    <a:pt x="35533" y="10787"/>
                    <a:pt x="35289" y="11248"/>
                  </a:cubicBezTo>
                  <a:cubicBezTo>
                    <a:pt x="34801" y="12224"/>
                    <a:pt x="34123" y="13092"/>
                    <a:pt x="33309" y="13852"/>
                  </a:cubicBezTo>
                  <a:cubicBezTo>
                    <a:pt x="31383" y="15615"/>
                    <a:pt x="29213" y="16971"/>
                    <a:pt x="26745" y="17812"/>
                  </a:cubicBezTo>
                  <a:cubicBezTo>
                    <a:pt x="23192" y="19005"/>
                    <a:pt x="19611" y="19982"/>
                    <a:pt x="15950" y="20633"/>
                  </a:cubicBezTo>
                  <a:cubicBezTo>
                    <a:pt x="14783" y="20850"/>
                    <a:pt x="13617" y="20985"/>
                    <a:pt x="12423" y="21121"/>
                  </a:cubicBezTo>
                  <a:cubicBezTo>
                    <a:pt x="10850" y="21311"/>
                    <a:pt x="9277" y="21446"/>
                    <a:pt x="7677" y="21474"/>
                  </a:cubicBezTo>
                  <a:cubicBezTo>
                    <a:pt x="7464" y="21478"/>
                    <a:pt x="7251" y="21481"/>
                    <a:pt x="7037" y="21481"/>
                  </a:cubicBezTo>
                  <a:cubicBezTo>
                    <a:pt x="6023" y="21481"/>
                    <a:pt x="5001" y="21412"/>
                    <a:pt x="4015" y="21121"/>
                  </a:cubicBezTo>
                  <a:cubicBezTo>
                    <a:pt x="3256" y="20931"/>
                    <a:pt x="2550" y="20633"/>
                    <a:pt x="1926" y="20117"/>
                  </a:cubicBezTo>
                  <a:cubicBezTo>
                    <a:pt x="1167" y="19466"/>
                    <a:pt x="950" y="18680"/>
                    <a:pt x="1194" y="17758"/>
                  </a:cubicBezTo>
                  <a:cubicBezTo>
                    <a:pt x="1438" y="16781"/>
                    <a:pt x="1981" y="16022"/>
                    <a:pt x="2794" y="15479"/>
                  </a:cubicBezTo>
                  <a:cubicBezTo>
                    <a:pt x="3039" y="15316"/>
                    <a:pt x="3283" y="15181"/>
                    <a:pt x="3527" y="15072"/>
                  </a:cubicBezTo>
                  <a:cubicBezTo>
                    <a:pt x="3717" y="14964"/>
                    <a:pt x="3934" y="14910"/>
                    <a:pt x="4151" y="14855"/>
                  </a:cubicBezTo>
                  <a:cubicBezTo>
                    <a:pt x="4341" y="15100"/>
                    <a:pt x="4259" y="15371"/>
                    <a:pt x="4232" y="15588"/>
                  </a:cubicBezTo>
                  <a:cubicBezTo>
                    <a:pt x="3961" y="15832"/>
                    <a:pt x="3662" y="16049"/>
                    <a:pt x="3445" y="16293"/>
                  </a:cubicBezTo>
                  <a:cubicBezTo>
                    <a:pt x="2523" y="17269"/>
                    <a:pt x="2822" y="18381"/>
                    <a:pt x="4124" y="18734"/>
                  </a:cubicBezTo>
                  <a:cubicBezTo>
                    <a:pt x="5053" y="18983"/>
                    <a:pt x="6020" y="19100"/>
                    <a:pt x="6993" y="19100"/>
                  </a:cubicBezTo>
                  <a:cubicBezTo>
                    <a:pt x="7185" y="19100"/>
                    <a:pt x="7376" y="19096"/>
                    <a:pt x="7568" y="19087"/>
                  </a:cubicBezTo>
                  <a:cubicBezTo>
                    <a:pt x="9982" y="19005"/>
                    <a:pt x="12369" y="18598"/>
                    <a:pt x="14756" y="18137"/>
                  </a:cubicBezTo>
                  <a:cubicBezTo>
                    <a:pt x="18065" y="17514"/>
                    <a:pt x="21320" y="16564"/>
                    <a:pt x="24575" y="15588"/>
                  </a:cubicBezTo>
                  <a:cubicBezTo>
                    <a:pt x="26202" y="15127"/>
                    <a:pt x="27803" y="14476"/>
                    <a:pt x="29322" y="13716"/>
                  </a:cubicBezTo>
                  <a:cubicBezTo>
                    <a:pt x="30922" y="12930"/>
                    <a:pt x="32441" y="12007"/>
                    <a:pt x="33851" y="10922"/>
                  </a:cubicBezTo>
                  <a:cubicBezTo>
                    <a:pt x="34068" y="10760"/>
                    <a:pt x="34258" y="10570"/>
                    <a:pt x="34394" y="10353"/>
                  </a:cubicBezTo>
                  <a:cubicBezTo>
                    <a:pt x="34692" y="9919"/>
                    <a:pt x="34584" y="9458"/>
                    <a:pt x="34123" y="9214"/>
                  </a:cubicBezTo>
                  <a:cubicBezTo>
                    <a:pt x="33824" y="9051"/>
                    <a:pt x="33499" y="8942"/>
                    <a:pt x="33173" y="8915"/>
                  </a:cubicBezTo>
                  <a:cubicBezTo>
                    <a:pt x="32522" y="8834"/>
                    <a:pt x="31871" y="8807"/>
                    <a:pt x="31193" y="8780"/>
                  </a:cubicBezTo>
                  <a:cubicBezTo>
                    <a:pt x="30868" y="8753"/>
                    <a:pt x="30868" y="8780"/>
                    <a:pt x="30759" y="8319"/>
                  </a:cubicBezTo>
                  <a:cubicBezTo>
                    <a:pt x="31474" y="8135"/>
                    <a:pt x="32176" y="7977"/>
                    <a:pt x="32874" y="7977"/>
                  </a:cubicBezTo>
                  <a:close/>
                  <a:moveTo>
                    <a:pt x="30379" y="17161"/>
                  </a:moveTo>
                  <a:lnTo>
                    <a:pt x="30379" y="17161"/>
                  </a:lnTo>
                  <a:cubicBezTo>
                    <a:pt x="30108" y="18924"/>
                    <a:pt x="29430" y="20334"/>
                    <a:pt x="28399" y="21582"/>
                  </a:cubicBezTo>
                  <a:cubicBezTo>
                    <a:pt x="27559" y="22586"/>
                    <a:pt x="26555" y="23427"/>
                    <a:pt x="25443" y="24132"/>
                  </a:cubicBezTo>
                  <a:cubicBezTo>
                    <a:pt x="23788" y="25190"/>
                    <a:pt x="21998" y="25868"/>
                    <a:pt x="20018" y="26139"/>
                  </a:cubicBezTo>
                  <a:cubicBezTo>
                    <a:pt x="18928" y="26288"/>
                    <a:pt x="17838" y="26414"/>
                    <a:pt x="16727" y="26414"/>
                  </a:cubicBezTo>
                  <a:cubicBezTo>
                    <a:pt x="16621" y="26414"/>
                    <a:pt x="16516" y="26412"/>
                    <a:pt x="16411" y="26410"/>
                  </a:cubicBezTo>
                  <a:cubicBezTo>
                    <a:pt x="13319" y="26302"/>
                    <a:pt x="10687" y="25081"/>
                    <a:pt x="8436" y="22993"/>
                  </a:cubicBezTo>
                  <a:cubicBezTo>
                    <a:pt x="8301" y="22884"/>
                    <a:pt x="8192" y="22721"/>
                    <a:pt x="8056" y="22586"/>
                  </a:cubicBezTo>
                  <a:cubicBezTo>
                    <a:pt x="8192" y="22396"/>
                    <a:pt x="8382" y="22450"/>
                    <a:pt x="8518" y="22423"/>
                  </a:cubicBezTo>
                  <a:cubicBezTo>
                    <a:pt x="10959" y="22287"/>
                    <a:pt x="13400" y="22070"/>
                    <a:pt x="15787" y="21663"/>
                  </a:cubicBezTo>
                  <a:cubicBezTo>
                    <a:pt x="18770" y="21148"/>
                    <a:pt x="21673" y="20416"/>
                    <a:pt x="24548" y="19548"/>
                  </a:cubicBezTo>
                  <a:cubicBezTo>
                    <a:pt x="25823" y="19168"/>
                    <a:pt x="27125" y="18843"/>
                    <a:pt x="28291" y="18219"/>
                  </a:cubicBezTo>
                  <a:cubicBezTo>
                    <a:pt x="28752" y="18002"/>
                    <a:pt x="29186" y="17785"/>
                    <a:pt x="29620" y="17541"/>
                  </a:cubicBezTo>
                  <a:cubicBezTo>
                    <a:pt x="29837" y="17432"/>
                    <a:pt x="30054" y="17324"/>
                    <a:pt x="30379" y="17161"/>
                  </a:cubicBezTo>
                  <a:close/>
                  <a:moveTo>
                    <a:pt x="17547" y="0"/>
                  </a:moveTo>
                  <a:cubicBezTo>
                    <a:pt x="16359" y="0"/>
                    <a:pt x="15205" y="200"/>
                    <a:pt x="14051" y="615"/>
                  </a:cubicBezTo>
                  <a:cubicBezTo>
                    <a:pt x="12749" y="1104"/>
                    <a:pt x="11610" y="1836"/>
                    <a:pt x="10498" y="2677"/>
                  </a:cubicBezTo>
                  <a:cubicBezTo>
                    <a:pt x="8490" y="4223"/>
                    <a:pt x="6917" y="6122"/>
                    <a:pt x="5887" y="8454"/>
                  </a:cubicBezTo>
                  <a:cubicBezTo>
                    <a:pt x="5236" y="9973"/>
                    <a:pt x="4747" y="11546"/>
                    <a:pt x="4503" y="13201"/>
                  </a:cubicBezTo>
                  <a:cubicBezTo>
                    <a:pt x="4476" y="13391"/>
                    <a:pt x="4422" y="13553"/>
                    <a:pt x="4368" y="13743"/>
                  </a:cubicBezTo>
                  <a:cubicBezTo>
                    <a:pt x="4042" y="13852"/>
                    <a:pt x="3744" y="13933"/>
                    <a:pt x="3473" y="14042"/>
                  </a:cubicBezTo>
                  <a:cubicBezTo>
                    <a:pt x="1737" y="14720"/>
                    <a:pt x="597" y="15913"/>
                    <a:pt x="218" y="17785"/>
                  </a:cubicBezTo>
                  <a:cubicBezTo>
                    <a:pt x="1" y="18978"/>
                    <a:pt x="380" y="19928"/>
                    <a:pt x="1221" y="20714"/>
                  </a:cubicBezTo>
                  <a:cubicBezTo>
                    <a:pt x="1954" y="21392"/>
                    <a:pt x="2794" y="21772"/>
                    <a:pt x="3717" y="22043"/>
                  </a:cubicBezTo>
                  <a:cubicBezTo>
                    <a:pt x="4530" y="22260"/>
                    <a:pt x="5344" y="22369"/>
                    <a:pt x="6185" y="22423"/>
                  </a:cubicBezTo>
                  <a:cubicBezTo>
                    <a:pt x="6592" y="22423"/>
                    <a:pt x="6863" y="22586"/>
                    <a:pt x="7161" y="22884"/>
                  </a:cubicBezTo>
                  <a:cubicBezTo>
                    <a:pt x="9792" y="25759"/>
                    <a:pt x="13047" y="27251"/>
                    <a:pt x="16953" y="27305"/>
                  </a:cubicBezTo>
                  <a:cubicBezTo>
                    <a:pt x="18092" y="27305"/>
                    <a:pt x="19177" y="27170"/>
                    <a:pt x="20289" y="27007"/>
                  </a:cubicBezTo>
                  <a:cubicBezTo>
                    <a:pt x="23273" y="26600"/>
                    <a:pt x="25850" y="25325"/>
                    <a:pt x="28020" y="23264"/>
                  </a:cubicBezTo>
                  <a:cubicBezTo>
                    <a:pt x="29864" y="21528"/>
                    <a:pt x="31030" y="19439"/>
                    <a:pt x="31356" y="16917"/>
                  </a:cubicBezTo>
                  <a:cubicBezTo>
                    <a:pt x="31383" y="16646"/>
                    <a:pt x="31492" y="16429"/>
                    <a:pt x="31736" y="16293"/>
                  </a:cubicBezTo>
                  <a:cubicBezTo>
                    <a:pt x="31925" y="16184"/>
                    <a:pt x="32061" y="16076"/>
                    <a:pt x="32224" y="15967"/>
                  </a:cubicBezTo>
                  <a:cubicBezTo>
                    <a:pt x="33607" y="15018"/>
                    <a:pt x="34719" y="13798"/>
                    <a:pt x="35696" y="12441"/>
                  </a:cubicBezTo>
                  <a:cubicBezTo>
                    <a:pt x="36157" y="11790"/>
                    <a:pt x="36482" y="11085"/>
                    <a:pt x="36645" y="10326"/>
                  </a:cubicBezTo>
                  <a:cubicBezTo>
                    <a:pt x="36808" y="9431"/>
                    <a:pt x="36482" y="8237"/>
                    <a:pt x="35397" y="7668"/>
                  </a:cubicBezTo>
                  <a:cubicBezTo>
                    <a:pt x="34665" y="7288"/>
                    <a:pt x="33906" y="7098"/>
                    <a:pt x="33092" y="7044"/>
                  </a:cubicBezTo>
                  <a:cubicBezTo>
                    <a:pt x="33025" y="7042"/>
                    <a:pt x="32958" y="7041"/>
                    <a:pt x="32891" y="7041"/>
                  </a:cubicBezTo>
                  <a:cubicBezTo>
                    <a:pt x="32016" y="7041"/>
                    <a:pt x="31182" y="7208"/>
                    <a:pt x="30325" y="7586"/>
                  </a:cubicBezTo>
                  <a:cubicBezTo>
                    <a:pt x="30190" y="7369"/>
                    <a:pt x="30081" y="7234"/>
                    <a:pt x="30000" y="7071"/>
                  </a:cubicBezTo>
                  <a:cubicBezTo>
                    <a:pt x="28996" y="5254"/>
                    <a:pt x="27586" y="3789"/>
                    <a:pt x="25985" y="2514"/>
                  </a:cubicBezTo>
                  <a:cubicBezTo>
                    <a:pt x="25307" y="1944"/>
                    <a:pt x="24548" y="1510"/>
                    <a:pt x="23707" y="1212"/>
                  </a:cubicBezTo>
                  <a:cubicBezTo>
                    <a:pt x="21944" y="507"/>
                    <a:pt x="20072" y="127"/>
                    <a:pt x="18174" y="19"/>
                  </a:cubicBezTo>
                  <a:cubicBezTo>
                    <a:pt x="17964" y="7"/>
                    <a:pt x="17755" y="0"/>
                    <a:pt x="17547" y="0"/>
                  </a:cubicBezTo>
                  <a:close/>
                </a:path>
              </a:pathLst>
            </a:custGeom>
            <a:solidFill>
              <a:srgbClr val="ED6A30"/>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9" name="Google Shape;719;p49"/>
            <p:cNvGrpSpPr/>
            <p:nvPr/>
          </p:nvGrpSpPr>
          <p:grpSpPr>
            <a:xfrm>
              <a:off x="6224675" y="2055325"/>
              <a:ext cx="920225" cy="682650"/>
              <a:chOff x="2734175" y="518275"/>
              <a:chExt cx="920225" cy="682650"/>
            </a:xfrm>
          </p:grpSpPr>
          <p:sp>
            <p:nvSpPr>
              <p:cNvPr id="720" name="Google Shape;720;p49"/>
              <p:cNvSpPr/>
              <p:nvPr/>
            </p:nvSpPr>
            <p:spPr>
              <a:xfrm>
                <a:off x="2734175" y="518275"/>
                <a:ext cx="920225" cy="682650"/>
              </a:xfrm>
              <a:custGeom>
                <a:avLst/>
                <a:gdLst/>
                <a:ahLst/>
                <a:cxnLst/>
                <a:rect l="l" t="t" r="r" b="b"/>
                <a:pathLst>
                  <a:path w="36809" h="27306" extrusionOk="0">
                    <a:moveTo>
                      <a:pt x="31950" y="9657"/>
                    </a:moveTo>
                    <a:cubicBezTo>
                      <a:pt x="32482" y="9657"/>
                      <a:pt x="33096" y="9771"/>
                      <a:pt x="33607" y="10001"/>
                    </a:cubicBezTo>
                    <a:cubicBezTo>
                      <a:pt x="33011" y="10706"/>
                      <a:pt x="32306" y="11140"/>
                      <a:pt x="31492" y="11574"/>
                    </a:cubicBezTo>
                    <a:cubicBezTo>
                      <a:pt x="31383" y="10923"/>
                      <a:pt x="31275" y="10326"/>
                      <a:pt x="31193" y="9756"/>
                    </a:cubicBezTo>
                    <a:cubicBezTo>
                      <a:pt x="31402" y="9690"/>
                      <a:pt x="31664" y="9657"/>
                      <a:pt x="31950" y="9657"/>
                    </a:cubicBezTo>
                    <a:close/>
                    <a:moveTo>
                      <a:pt x="4341" y="16754"/>
                    </a:moveTo>
                    <a:cubicBezTo>
                      <a:pt x="4395" y="17161"/>
                      <a:pt x="4476" y="17487"/>
                      <a:pt x="4531" y="17894"/>
                    </a:cubicBezTo>
                    <a:cubicBezTo>
                      <a:pt x="4178" y="17866"/>
                      <a:pt x="3907" y="17785"/>
                      <a:pt x="3825" y="17514"/>
                    </a:cubicBezTo>
                    <a:cubicBezTo>
                      <a:pt x="3771" y="17188"/>
                      <a:pt x="3988" y="16971"/>
                      <a:pt x="4341" y="16754"/>
                    </a:cubicBezTo>
                    <a:close/>
                    <a:moveTo>
                      <a:pt x="17383" y="964"/>
                    </a:moveTo>
                    <a:cubicBezTo>
                      <a:pt x="19518" y="964"/>
                      <a:pt x="21581" y="1369"/>
                      <a:pt x="23572" y="2135"/>
                    </a:cubicBezTo>
                    <a:cubicBezTo>
                      <a:pt x="24358" y="2433"/>
                      <a:pt x="25063" y="2867"/>
                      <a:pt x="25714" y="3410"/>
                    </a:cubicBezTo>
                    <a:cubicBezTo>
                      <a:pt x="27152" y="4576"/>
                      <a:pt x="28264" y="6068"/>
                      <a:pt x="29213" y="7668"/>
                    </a:cubicBezTo>
                    <a:cubicBezTo>
                      <a:pt x="29946" y="8861"/>
                      <a:pt x="30325" y="10190"/>
                      <a:pt x="30461" y="11601"/>
                    </a:cubicBezTo>
                    <a:cubicBezTo>
                      <a:pt x="30461" y="11737"/>
                      <a:pt x="30461" y="11899"/>
                      <a:pt x="30461" y="12089"/>
                    </a:cubicBezTo>
                    <a:cubicBezTo>
                      <a:pt x="30244" y="12198"/>
                      <a:pt x="30027" y="12333"/>
                      <a:pt x="29810" y="12469"/>
                    </a:cubicBezTo>
                    <a:cubicBezTo>
                      <a:pt x="27640" y="13527"/>
                      <a:pt x="25416" y="14395"/>
                      <a:pt x="23111" y="15073"/>
                    </a:cubicBezTo>
                    <a:cubicBezTo>
                      <a:pt x="19340" y="16212"/>
                      <a:pt x="15489" y="17188"/>
                      <a:pt x="11583" y="17812"/>
                    </a:cubicBezTo>
                    <a:cubicBezTo>
                      <a:pt x="10010" y="18056"/>
                      <a:pt x="8437" y="18192"/>
                      <a:pt x="6836" y="18219"/>
                    </a:cubicBezTo>
                    <a:cubicBezTo>
                      <a:pt x="6429" y="18219"/>
                      <a:pt x="6050" y="18165"/>
                      <a:pt x="5588" y="18165"/>
                    </a:cubicBezTo>
                    <a:cubicBezTo>
                      <a:pt x="5372" y="17622"/>
                      <a:pt x="5317" y="17134"/>
                      <a:pt x="5263" y="16619"/>
                    </a:cubicBezTo>
                    <a:cubicBezTo>
                      <a:pt x="5073" y="13934"/>
                      <a:pt x="5616" y="11411"/>
                      <a:pt x="6673" y="8943"/>
                    </a:cubicBezTo>
                    <a:cubicBezTo>
                      <a:pt x="7541" y="6881"/>
                      <a:pt x="8870" y="5173"/>
                      <a:pt x="10579" y="3789"/>
                    </a:cubicBezTo>
                    <a:cubicBezTo>
                      <a:pt x="11746" y="2840"/>
                      <a:pt x="12993" y="2026"/>
                      <a:pt x="14404" y="1484"/>
                    </a:cubicBezTo>
                    <a:cubicBezTo>
                      <a:pt x="15245" y="1158"/>
                      <a:pt x="16085" y="995"/>
                      <a:pt x="16981" y="968"/>
                    </a:cubicBezTo>
                    <a:cubicBezTo>
                      <a:pt x="17115" y="965"/>
                      <a:pt x="17249" y="964"/>
                      <a:pt x="17383" y="964"/>
                    </a:cubicBezTo>
                    <a:close/>
                    <a:moveTo>
                      <a:pt x="32888" y="7977"/>
                    </a:moveTo>
                    <a:cubicBezTo>
                      <a:pt x="33225" y="7977"/>
                      <a:pt x="33562" y="8014"/>
                      <a:pt x="33906" y="8102"/>
                    </a:cubicBezTo>
                    <a:cubicBezTo>
                      <a:pt x="34286" y="8210"/>
                      <a:pt x="34665" y="8346"/>
                      <a:pt x="35018" y="8536"/>
                    </a:cubicBezTo>
                    <a:cubicBezTo>
                      <a:pt x="35479" y="8780"/>
                      <a:pt x="35723" y="9214"/>
                      <a:pt x="35723" y="9756"/>
                    </a:cubicBezTo>
                    <a:cubicBezTo>
                      <a:pt x="35723" y="10299"/>
                      <a:pt x="35560" y="10787"/>
                      <a:pt x="35316" y="11248"/>
                    </a:cubicBezTo>
                    <a:cubicBezTo>
                      <a:pt x="34801" y="12225"/>
                      <a:pt x="34123" y="13093"/>
                      <a:pt x="33336" y="13825"/>
                    </a:cubicBezTo>
                    <a:cubicBezTo>
                      <a:pt x="31410" y="15588"/>
                      <a:pt x="29241" y="16971"/>
                      <a:pt x="26745" y="17812"/>
                    </a:cubicBezTo>
                    <a:cubicBezTo>
                      <a:pt x="23219" y="19006"/>
                      <a:pt x="19612" y="19955"/>
                      <a:pt x="15950" y="20633"/>
                    </a:cubicBezTo>
                    <a:cubicBezTo>
                      <a:pt x="14783" y="20823"/>
                      <a:pt x="13617" y="20986"/>
                      <a:pt x="12451" y="21121"/>
                    </a:cubicBezTo>
                    <a:cubicBezTo>
                      <a:pt x="10851" y="21284"/>
                      <a:pt x="9277" y="21420"/>
                      <a:pt x="7704" y="21474"/>
                    </a:cubicBezTo>
                    <a:cubicBezTo>
                      <a:pt x="7487" y="21479"/>
                      <a:pt x="7270" y="21482"/>
                      <a:pt x="7055" y="21482"/>
                    </a:cubicBezTo>
                    <a:cubicBezTo>
                      <a:pt x="6031" y="21482"/>
                      <a:pt x="5023" y="21413"/>
                      <a:pt x="4015" y="21121"/>
                    </a:cubicBezTo>
                    <a:cubicBezTo>
                      <a:pt x="3256" y="20904"/>
                      <a:pt x="2551" y="20606"/>
                      <a:pt x="1954" y="20091"/>
                    </a:cubicBezTo>
                    <a:cubicBezTo>
                      <a:pt x="1194" y="19467"/>
                      <a:pt x="977" y="18680"/>
                      <a:pt x="1194" y="17731"/>
                    </a:cubicBezTo>
                    <a:cubicBezTo>
                      <a:pt x="1439" y="16782"/>
                      <a:pt x="1981" y="16022"/>
                      <a:pt x="2795" y="15480"/>
                    </a:cubicBezTo>
                    <a:cubicBezTo>
                      <a:pt x="3039" y="15317"/>
                      <a:pt x="3283" y="15181"/>
                      <a:pt x="3554" y="15046"/>
                    </a:cubicBezTo>
                    <a:cubicBezTo>
                      <a:pt x="3744" y="14964"/>
                      <a:pt x="3934" y="14910"/>
                      <a:pt x="4151" y="14829"/>
                    </a:cubicBezTo>
                    <a:cubicBezTo>
                      <a:pt x="4368" y="15100"/>
                      <a:pt x="4259" y="15344"/>
                      <a:pt x="4259" y="15588"/>
                    </a:cubicBezTo>
                    <a:cubicBezTo>
                      <a:pt x="3961" y="15832"/>
                      <a:pt x="3690" y="16049"/>
                      <a:pt x="3446" y="16293"/>
                    </a:cubicBezTo>
                    <a:cubicBezTo>
                      <a:pt x="2523" y="17270"/>
                      <a:pt x="2822" y="18382"/>
                      <a:pt x="4124" y="18734"/>
                    </a:cubicBezTo>
                    <a:cubicBezTo>
                      <a:pt x="5076" y="18984"/>
                      <a:pt x="6028" y="19101"/>
                      <a:pt x="6995" y="19101"/>
                    </a:cubicBezTo>
                    <a:cubicBezTo>
                      <a:pt x="7186" y="19101"/>
                      <a:pt x="7377" y="19096"/>
                      <a:pt x="7569" y="19087"/>
                    </a:cubicBezTo>
                    <a:cubicBezTo>
                      <a:pt x="10010" y="18979"/>
                      <a:pt x="12369" y="18572"/>
                      <a:pt x="14756" y="18138"/>
                    </a:cubicBezTo>
                    <a:cubicBezTo>
                      <a:pt x="18093" y="17487"/>
                      <a:pt x="21347" y="16565"/>
                      <a:pt x="24575" y="15588"/>
                    </a:cubicBezTo>
                    <a:cubicBezTo>
                      <a:pt x="26230" y="15100"/>
                      <a:pt x="27803" y="14476"/>
                      <a:pt x="29349" y="13717"/>
                    </a:cubicBezTo>
                    <a:cubicBezTo>
                      <a:pt x="30949" y="12930"/>
                      <a:pt x="32441" y="11981"/>
                      <a:pt x="33852" y="10896"/>
                    </a:cubicBezTo>
                    <a:cubicBezTo>
                      <a:pt x="34069" y="10760"/>
                      <a:pt x="34258" y="10543"/>
                      <a:pt x="34394" y="10353"/>
                    </a:cubicBezTo>
                    <a:cubicBezTo>
                      <a:pt x="34692" y="9919"/>
                      <a:pt x="34584" y="9458"/>
                      <a:pt x="34123" y="9214"/>
                    </a:cubicBezTo>
                    <a:cubicBezTo>
                      <a:pt x="33852" y="9051"/>
                      <a:pt x="33499" y="8943"/>
                      <a:pt x="33173" y="8916"/>
                    </a:cubicBezTo>
                    <a:cubicBezTo>
                      <a:pt x="32523" y="8834"/>
                      <a:pt x="31872" y="8807"/>
                      <a:pt x="31193" y="8780"/>
                    </a:cubicBezTo>
                    <a:cubicBezTo>
                      <a:pt x="30895" y="8753"/>
                      <a:pt x="30895" y="8780"/>
                      <a:pt x="30759" y="8319"/>
                    </a:cubicBezTo>
                    <a:cubicBezTo>
                      <a:pt x="31492" y="8136"/>
                      <a:pt x="32188" y="7977"/>
                      <a:pt x="32888" y="7977"/>
                    </a:cubicBezTo>
                    <a:close/>
                    <a:moveTo>
                      <a:pt x="30380" y="17161"/>
                    </a:moveTo>
                    <a:cubicBezTo>
                      <a:pt x="30108" y="18924"/>
                      <a:pt x="29430" y="20335"/>
                      <a:pt x="28400" y="21555"/>
                    </a:cubicBezTo>
                    <a:cubicBezTo>
                      <a:pt x="27559" y="22559"/>
                      <a:pt x="26555" y="23427"/>
                      <a:pt x="25443" y="24105"/>
                    </a:cubicBezTo>
                    <a:cubicBezTo>
                      <a:pt x="23789" y="25163"/>
                      <a:pt x="21998" y="25868"/>
                      <a:pt x="20046" y="26112"/>
                    </a:cubicBezTo>
                    <a:cubicBezTo>
                      <a:pt x="18988" y="26253"/>
                      <a:pt x="17952" y="26394"/>
                      <a:pt x="16918" y="26394"/>
                    </a:cubicBezTo>
                    <a:cubicBezTo>
                      <a:pt x="16758" y="26394"/>
                      <a:pt x="16598" y="26391"/>
                      <a:pt x="16438" y="26383"/>
                    </a:cubicBezTo>
                    <a:cubicBezTo>
                      <a:pt x="13319" y="26302"/>
                      <a:pt x="10688" y="25081"/>
                      <a:pt x="8437" y="22993"/>
                    </a:cubicBezTo>
                    <a:cubicBezTo>
                      <a:pt x="8301" y="22857"/>
                      <a:pt x="8192" y="22722"/>
                      <a:pt x="8057" y="22559"/>
                    </a:cubicBezTo>
                    <a:cubicBezTo>
                      <a:pt x="8143" y="22438"/>
                      <a:pt x="8251" y="22416"/>
                      <a:pt x="8354" y="22416"/>
                    </a:cubicBezTo>
                    <a:cubicBezTo>
                      <a:pt x="8412" y="22416"/>
                      <a:pt x="8469" y="22423"/>
                      <a:pt x="8518" y="22423"/>
                    </a:cubicBezTo>
                    <a:cubicBezTo>
                      <a:pt x="10959" y="22288"/>
                      <a:pt x="13400" y="22044"/>
                      <a:pt x="15787" y="21637"/>
                    </a:cubicBezTo>
                    <a:cubicBezTo>
                      <a:pt x="18771" y="21148"/>
                      <a:pt x="21673" y="20416"/>
                      <a:pt x="24575" y="19548"/>
                    </a:cubicBezTo>
                    <a:cubicBezTo>
                      <a:pt x="25823" y="19141"/>
                      <a:pt x="27125" y="18816"/>
                      <a:pt x="28318" y="18219"/>
                    </a:cubicBezTo>
                    <a:cubicBezTo>
                      <a:pt x="28752" y="17975"/>
                      <a:pt x="29186" y="17758"/>
                      <a:pt x="29647" y="17541"/>
                    </a:cubicBezTo>
                    <a:cubicBezTo>
                      <a:pt x="29837" y="17433"/>
                      <a:pt x="30054" y="17324"/>
                      <a:pt x="30380" y="17161"/>
                    </a:cubicBezTo>
                    <a:close/>
                    <a:moveTo>
                      <a:pt x="17547" y="1"/>
                    </a:moveTo>
                    <a:cubicBezTo>
                      <a:pt x="16360" y="1"/>
                      <a:pt x="15209" y="200"/>
                      <a:pt x="14078" y="616"/>
                    </a:cubicBezTo>
                    <a:cubicBezTo>
                      <a:pt x="12749" y="1104"/>
                      <a:pt x="11610" y="1836"/>
                      <a:pt x="10525" y="2677"/>
                    </a:cubicBezTo>
                    <a:cubicBezTo>
                      <a:pt x="8491" y="4223"/>
                      <a:pt x="6945" y="6095"/>
                      <a:pt x="5914" y="8455"/>
                    </a:cubicBezTo>
                    <a:cubicBezTo>
                      <a:pt x="5236" y="9973"/>
                      <a:pt x="4748" y="11547"/>
                      <a:pt x="4504" y="13201"/>
                    </a:cubicBezTo>
                    <a:cubicBezTo>
                      <a:pt x="4476" y="13391"/>
                      <a:pt x="4422" y="13554"/>
                      <a:pt x="4368" y="13744"/>
                    </a:cubicBezTo>
                    <a:cubicBezTo>
                      <a:pt x="4070" y="13852"/>
                      <a:pt x="3744" y="13934"/>
                      <a:pt x="3473" y="14042"/>
                    </a:cubicBezTo>
                    <a:cubicBezTo>
                      <a:pt x="1737" y="14720"/>
                      <a:pt x="598" y="15886"/>
                      <a:pt x="218" y="17785"/>
                    </a:cubicBezTo>
                    <a:cubicBezTo>
                      <a:pt x="1" y="18951"/>
                      <a:pt x="381" y="19928"/>
                      <a:pt x="1249" y="20714"/>
                    </a:cubicBezTo>
                    <a:cubicBezTo>
                      <a:pt x="1954" y="21393"/>
                      <a:pt x="2822" y="21772"/>
                      <a:pt x="3744" y="22016"/>
                    </a:cubicBezTo>
                    <a:cubicBezTo>
                      <a:pt x="4531" y="22261"/>
                      <a:pt x="5372" y="22369"/>
                      <a:pt x="6185" y="22396"/>
                    </a:cubicBezTo>
                    <a:cubicBezTo>
                      <a:pt x="6592" y="22423"/>
                      <a:pt x="6890" y="22586"/>
                      <a:pt x="7162" y="22884"/>
                    </a:cubicBezTo>
                    <a:cubicBezTo>
                      <a:pt x="9793" y="25760"/>
                      <a:pt x="13048" y="27251"/>
                      <a:pt x="16981" y="27306"/>
                    </a:cubicBezTo>
                    <a:cubicBezTo>
                      <a:pt x="18093" y="27306"/>
                      <a:pt x="19178" y="27170"/>
                      <a:pt x="20290" y="27007"/>
                    </a:cubicBezTo>
                    <a:cubicBezTo>
                      <a:pt x="23273" y="26600"/>
                      <a:pt x="25850" y="25326"/>
                      <a:pt x="28020" y="23264"/>
                    </a:cubicBezTo>
                    <a:cubicBezTo>
                      <a:pt x="29864" y="21528"/>
                      <a:pt x="31031" y="19440"/>
                      <a:pt x="31356" y="16917"/>
                    </a:cubicBezTo>
                    <a:cubicBezTo>
                      <a:pt x="31410" y="16646"/>
                      <a:pt x="31492" y="16429"/>
                      <a:pt x="31763" y="16293"/>
                    </a:cubicBezTo>
                    <a:cubicBezTo>
                      <a:pt x="31926" y="16185"/>
                      <a:pt x="32061" y="16076"/>
                      <a:pt x="32224" y="15968"/>
                    </a:cubicBezTo>
                    <a:cubicBezTo>
                      <a:pt x="33607" y="15018"/>
                      <a:pt x="34720" y="13798"/>
                      <a:pt x="35696" y="12442"/>
                    </a:cubicBezTo>
                    <a:cubicBezTo>
                      <a:pt x="36157" y="11791"/>
                      <a:pt x="36483" y="11086"/>
                      <a:pt x="36645" y="10299"/>
                    </a:cubicBezTo>
                    <a:cubicBezTo>
                      <a:pt x="36808" y="9431"/>
                      <a:pt x="36483" y="8238"/>
                      <a:pt x="35398" y="7668"/>
                    </a:cubicBezTo>
                    <a:cubicBezTo>
                      <a:pt x="34692" y="7288"/>
                      <a:pt x="33906" y="7071"/>
                      <a:pt x="33092" y="7044"/>
                    </a:cubicBezTo>
                    <a:cubicBezTo>
                      <a:pt x="33027" y="7042"/>
                      <a:pt x="32962" y="7041"/>
                      <a:pt x="32896" y="7041"/>
                    </a:cubicBezTo>
                    <a:cubicBezTo>
                      <a:pt x="32039" y="7041"/>
                      <a:pt x="31182" y="7208"/>
                      <a:pt x="30325" y="7587"/>
                    </a:cubicBezTo>
                    <a:cubicBezTo>
                      <a:pt x="30190" y="7370"/>
                      <a:pt x="30081" y="7234"/>
                      <a:pt x="30000" y="7071"/>
                    </a:cubicBezTo>
                    <a:cubicBezTo>
                      <a:pt x="28996" y="5227"/>
                      <a:pt x="27586" y="3789"/>
                      <a:pt x="25986" y="2487"/>
                    </a:cubicBezTo>
                    <a:cubicBezTo>
                      <a:pt x="25308" y="1945"/>
                      <a:pt x="24548" y="1511"/>
                      <a:pt x="23707" y="1185"/>
                    </a:cubicBezTo>
                    <a:cubicBezTo>
                      <a:pt x="21944" y="507"/>
                      <a:pt x="20100" y="128"/>
                      <a:pt x="18174" y="19"/>
                    </a:cubicBezTo>
                    <a:cubicBezTo>
                      <a:pt x="17964" y="7"/>
                      <a:pt x="17755" y="1"/>
                      <a:pt x="1754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9"/>
              <p:cNvSpPr/>
              <p:nvPr/>
            </p:nvSpPr>
            <p:spPr>
              <a:xfrm>
                <a:off x="2861000" y="542350"/>
                <a:ext cx="634725" cy="431425"/>
              </a:xfrm>
              <a:custGeom>
                <a:avLst/>
                <a:gdLst/>
                <a:ahLst/>
                <a:cxnLst/>
                <a:rect l="l" t="t" r="r" b="b"/>
                <a:pathLst>
                  <a:path w="25389" h="17257" extrusionOk="0">
                    <a:moveTo>
                      <a:pt x="12310" y="1"/>
                    </a:moveTo>
                    <a:cubicBezTo>
                      <a:pt x="12176" y="1"/>
                      <a:pt x="12042" y="2"/>
                      <a:pt x="11908" y="5"/>
                    </a:cubicBezTo>
                    <a:cubicBezTo>
                      <a:pt x="11012" y="32"/>
                      <a:pt x="10172" y="195"/>
                      <a:pt x="9331" y="521"/>
                    </a:cubicBezTo>
                    <a:cubicBezTo>
                      <a:pt x="7920" y="1063"/>
                      <a:pt x="6673" y="1877"/>
                      <a:pt x="5506" y="2826"/>
                    </a:cubicBezTo>
                    <a:cubicBezTo>
                      <a:pt x="3797" y="4210"/>
                      <a:pt x="2468" y="5918"/>
                      <a:pt x="1600" y="7980"/>
                    </a:cubicBezTo>
                    <a:cubicBezTo>
                      <a:pt x="543" y="10448"/>
                      <a:pt x="0" y="12971"/>
                      <a:pt x="190" y="15656"/>
                    </a:cubicBezTo>
                    <a:cubicBezTo>
                      <a:pt x="244" y="16171"/>
                      <a:pt x="299" y="16659"/>
                      <a:pt x="515" y="17202"/>
                    </a:cubicBezTo>
                    <a:cubicBezTo>
                      <a:pt x="977" y="17202"/>
                      <a:pt x="1356" y="17256"/>
                      <a:pt x="1763" y="17256"/>
                    </a:cubicBezTo>
                    <a:cubicBezTo>
                      <a:pt x="3364" y="17229"/>
                      <a:pt x="4937" y="17093"/>
                      <a:pt x="6510" y="16849"/>
                    </a:cubicBezTo>
                    <a:cubicBezTo>
                      <a:pt x="10416" y="16225"/>
                      <a:pt x="14267" y="15249"/>
                      <a:pt x="18038" y="14110"/>
                    </a:cubicBezTo>
                    <a:cubicBezTo>
                      <a:pt x="20343" y="13432"/>
                      <a:pt x="22567" y="12564"/>
                      <a:pt x="24737" y="11506"/>
                    </a:cubicBezTo>
                    <a:cubicBezTo>
                      <a:pt x="24954" y="11370"/>
                      <a:pt x="25171" y="11235"/>
                      <a:pt x="25388" y="11126"/>
                    </a:cubicBezTo>
                    <a:cubicBezTo>
                      <a:pt x="25388" y="10936"/>
                      <a:pt x="25388" y="10774"/>
                      <a:pt x="25388" y="10638"/>
                    </a:cubicBezTo>
                    <a:cubicBezTo>
                      <a:pt x="25252" y="9227"/>
                      <a:pt x="24873" y="7898"/>
                      <a:pt x="24140" y="6705"/>
                    </a:cubicBezTo>
                    <a:cubicBezTo>
                      <a:pt x="23191" y="5105"/>
                      <a:pt x="22079" y="3613"/>
                      <a:pt x="20641" y="2447"/>
                    </a:cubicBezTo>
                    <a:cubicBezTo>
                      <a:pt x="19990" y="1904"/>
                      <a:pt x="19285" y="1470"/>
                      <a:pt x="18499" y="1172"/>
                    </a:cubicBezTo>
                    <a:cubicBezTo>
                      <a:pt x="16508" y="406"/>
                      <a:pt x="14445" y="1"/>
                      <a:pt x="123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49"/>
              <p:cNvSpPr/>
              <p:nvPr/>
            </p:nvSpPr>
            <p:spPr>
              <a:xfrm>
                <a:off x="2758600" y="717700"/>
                <a:ext cx="868675" cy="337625"/>
              </a:xfrm>
              <a:custGeom>
                <a:avLst/>
                <a:gdLst/>
                <a:ahLst/>
                <a:cxnLst/>
                <a:rect l="l" t="t" r="r" b="b"/>
                <a:pathLst>
                  <a:path w="34747" h="13505" extrusionOk="0">
                    <a:moveTo>
                      <a:pt x="31911" y="0"/>
                    </a:moveTo>
                    <a:cubicBezTo>
                      <a:pt x="31211" y="0"/>
                      <a:pt x="30515" y="159"/>
                      <a:pt x="29782" y="342"/>
                    </a:cubicBezTo>
                    <a:cubicBezTo>
                      <a:pt x="29918" y="803"/>
                      <a:pt x="29918" y="776"/>
                      <a:pt x="30216" y="803"/>
                    </a:cubicBezTo>
                    <a:cubicBezTo>
                      <a:pt x="30895" y="830"/>
                      <a:pt x="31546" y="857"/>
                      <a:pt x="32196" y="939"/>
                    </a:cubicBezTo>
                    <a:cubicBezTo>
                      <a:pt x="32522" y="966"/>
                      <a:pt x="32875" y="1074"/>
                      <a:pt x="33146" y="1237"/>
                    </a:cubicBezTo>
                    <a:cubicBezTo>
                      <a:pt x="33607" y="1481"/>
                      <a:pt x="33715" y="1942"/>
                      <a:pt x="33417" y="2376"/>
                    </a:cubicBezTo>
                    <a:cubicBezTo>
                      <a:pt x="33281" y="2566"/>
                      <a:pt x="33092" y="2783"/>
                      <a:pt x="32875" y="2919"/>
                    </a:cubicBezTo>
                    <a:cubicBezTo>
                      <a:pt x="31464" y="4004"/>
                      <a:pt x="29972" y="4953"/>
                      <a:pt x="28372" y="5740"/>
                    </a:cubicBezTo>
                    <a:cubicBezTo>
                      <a:pt x="26826" y="6499"/>
                      <a:pt x="25253" y="7123"/>
                      <a:pt x="23598" y="7611"/>
                    </a:cubicBezTo>
                    <a:cubicBezTo>
                      <a:pt x="20370" y="8588"/>
                      <a:pt x="17116" y="9510"/>
                      <a:pt x="13779" y="10161"/>
                    </a:cubicBezTo>
                    <a:cubicBezTo>
                      <a:pt x="11392" y="10595"/>
                      <a:pt x="9033" y="11002"/>
                      <a:pt x="6592" y="11110"/>
                    </a:cubicBezTo>
                    <a:cubicBezTo>
                      <a:pt x="6400" y="11119"/>
                      <a:pt x="6209" y="11124"/>
                      <a:pt x="6018" y="11124"/>
                    </a:cubicBezTo>
                    <a:cubicBezTo>
                      <a:pt x="5051" y="11124"/>
                      <a:pt x="4099" y="11007"/>
                      <a:pt x="3147" y="10757"/>
                    </a:cubicBezTo>
                    <a:cubicBezTo>
                      <a:pt x="1845" y="10405"/>
                      <a:pt x="1546" y="9293"/>
                      <a:pt x="2469" y="8316"/>
                    </a:cubicBezTo>
                    <a:cubicBezTo>
                      <a:pt x="2713" y="8072"/>
                      <a:pt x="2984" y="7855"/>
                      <a:pt x="3282" y="7611"/>
                    </a:cubicBezTo>
                    <a:cubicBezTo>
                      <a:pt x="3282" y="7367"/>
                      <a:pt x="3391" y="7123"/>
                      <a:pt x="3174" y="6852"/>
                    </a:cubicBezTo>
                    <a:cubicBezTo>
                      <a:pt x="2957" y="6933"/>
                      <a:pt x="2767" y="6987"/>
                      <a:pt x="2577" y="7069"/>
                    </a:cubicBezTo>
                    <a:cubicBezTo>
                      <a:pt x="2306" y="7204"/>
                      <a:pt x="2062" y="7340"/>
                      <a:pt x="1818" y="7503"/>
                    </a:cubicBezTo>
                    <a:cubicBezTo>
                      <a:pt x="1004" y="8045"/>
                      <a:pt x="462" y="8805"/>
                      <a:pt x="217" y="9754"/>
                    </a:cubicBezTo>
                    <a:cubicBezTo>
                      <a:pt x="0" y="10703"/>
                      <a:pt x="217" y="11490"/>
                      <a:pt x="977" y="12114"/>
                    </a:cubicBezTo>
                    <a:cubicBezTo>
                      <a:pt x="1574" y="12629"/>
                      <a:pt x="2279" y="12927"/>
                      <a:pt x="3038" y="13144"/>
                    </a:cubicBezTo>
                    <a:cubicBezTo>
                      <a:pt x="4046" y="13436"/>
                      <a:pt x="5054" y="13505"/>
                      <a:pt x="6078" y="13505"/>
                    </a:cubicBezTo>
                    <a:cubicBezTo>
                      <a:pt x="6293" y="13505"/>
                      <a:pt x="6510" y="13502"/>
                      <a:pt x="6727" y="13497"/>
                    </a:cubicBezTo>
                    <a:cubicBezTo>
                      <a:pt x="8300" y="13443"/>
                      <a:pt x="9874" y="13307"/>
                      <a:pt x="11474" y="13144"/>
                    </a:cubicBezTo>
                    <a:cubicBezTo>
                      <a:pt x="12640" y="13009"/>
                      <a:pt x="13806" y="12846"/>
                      <a:pt x="14973" y="12656"/>
                    </a:cubicBezTo>
                    <a:cubicBezTo>
                      <a:pt x="18635" y="11978"/>
                      <a:pt x="22242" y="11029"/>
                      <a:pt x="25768" y="9835"/>
                    </a:cubicBezTo>
                    <a:cubicBezTo>
                      <a:pt x="28264" y="8994"/>
                      <a:pt x="30433" y="7611"/>
                      <a:pt x="32359" y="5848"/>
                    </a:cubicBezTo>
                    <a:cubicBezTo>
                      <a:pt x="33146" y="5116"/>
                      <a:pt x="33824" y="4248"/>
                      <a:pt x="34339" y="3271"/>
                    </a:cubicBezTo>
                    <a:cubicBezTo>
                      <a:pt x="34583" y="2810"/>
                      <a:pt x="34746" y="2322"/>
                      <a:pt x="34746" y="1779"/>
                    </a:cubicBezTo>
                    <a:cubicBezTo>
                      <a:pt x="34746" y="1237"/>
                      <a:pt x="34502" y="803"/>
                      <a:pt x="34041" y="559"/>
                    </a:cubicBezTo>
                    <a:cubicBezTo>
                      <a:pt x="33688" y="369"/>
                      <a:pt x="33309" y="233"/>
                      <a:pt x="32929" y="125"/>
                    </a:cubicBezTo>
                    <a:cubicBezTo>
                      <a:pt x="32585" y="37"/>
                      <a:pt x="32248" y="0"/>
                      <a:pt x="319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9"/>
              <p:cNvSpPr/>
              <p:nvPr/>
            </p:nvSpPr>
            <p:spPr>
              <a:xfrm>
                <a:off x="2935575" y="947300"/>
                <a:ext cx="558100" cy="230850"/>
              </a:xfrm>
              <a:custGeom>
                <a:avLst/>
                <a:gdLst/>
                <a:ahLst/>
                <a:cxnLst/>
                <a:rect l="l" t="t" r="r" b="b"/>
                <a:pathLst>
                  <a:path w="22324" h="9234" extrusionOk="0">
                    <a:moveTo>
                      <a:pt x="22324" y="0"/>
                    </a:moveTo>
                    <a:lnTo>
                      <a:pt x="22324" y="0"/>
                    </a:lnTo>
                    <a:cubicBezTo>
                      <a:pt x="21998" y="163"/>
                      <a:pt x="21781" y="272"/>
                      <a:pt x="21591" y="380"/>
                    </a:cubicBezTo>
                    <a:cubicBezTo>
                      <a:pt x="21130" y="597"/>
                      <a:pt x="20696" y="814"/>
                      <a:pt x="20262" y="1058"/>
                    </a:cubicBezTo>
                    <a:cubicBezTo>
                      <a:pt x="19069" y="1655"/>
                      <a:pt x="17767" y="1980"/>
                      <a:pt x="16519" y="2387"/>
                    </a:cubicBezTo>
                    <a:cubicBezTo>
                      <a:pt x="13617" y="3255"/>
                      <a:pt x="10715" y="3987"/>
                      <a:pt x="7731" y="4476"/>
                    </a:cubicBezTo>
                    <a:cubicBezTo>
                      <a:pt x="5344" y="4883"/>
                      <a:pt x="2903" y="5127"/>
                      <a:pt x="462" y="5262"/>
                    </a:cubicBezTo>
                    <a:cubicBezTo>
                      <a:pt x="413" y="5262"/>
                      <a:pt x="356" y="5255"/>
                      <a:pt x="298" y="5255"/>
                    </a:cubicBezTo>
                    <a:cubicBezTo>
                      <a:pt x="195" y="5255"/>
                      <a:pt x="87" y="5277"/>
                      <a:pt x="1" y="5398"/>
                    </a:cubicBezTo>
                    <a:cubicBezTo>
                      <a:pt x="136" y="5561"/>
                      <a:pt x="245" y="5696"/>
                      <a:pt x="381" y="5832"/>
                    </a:cubicBezTo>
                    <a:cubicBezTo>
                      <a:pt x="2632" y="7920"/>
                      <a:pt x="5263" y="9141"/>
                      <a:pt x="8382" y="9222"/>
                    </a:cubicBezTo>
                    <a:cubicBezTo>
                      <a:pt x="8542" y="9230"/>
                      <a:pt x="8702" y="9233"/>
                      <a:pt x="8862" y="9233"/>
                    </a:cubicBezTo>
                    <a:cubicBezTo>
                      <a:pt x="9896" y="9233"/>
                      <a:pt x="10932" y="9092"/>
                      <a:pt x="11990" y="8951"/>
                    </a:cubicBezTo>
                    <a:cubicBezTo>
                      <a:pt x="13942" y="8707"/>
                      <a:pt x="15733" y="8002"/>
                      <a:pt x="17387" y="6944"/>
                    </a:cubicBezTo>
                    <a:cubicBezTo>
                      <a:pt x="18499" y="6266"/>
                      <a:pt x="19503" y="5398"/>
                      <a:pt x="20344" y="4394"/>
                    </a:cubicBezTo>
                    <a:cubicBezTo>
                      <a:pt x="21374" y="3174"/>
                      <a:pt x="22052" y="1763"/>
                      <a:pt x="223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9"/>
              <p:cNvSpPr/>
              <p:nvPr/>
            </p:nvSpPr>
            <p:spPr>
              <a:xfrm>
                <a:off x="2949825" y="683425"/>
                <a:ext cx="162775" cy="215100"/>
              </a:xfrm>
              <a:custGeom>
                <a:avLst/>
                <a:gdLst/>
                <a:ahLst/>
                <a:cxnLst/>
                <a:rect l="l" t="t" r="r" b="b"/>
                <a:pathLst>
                  <a:path w="6511" h="8604" extrusionOk="0">
                    <a:moveTo>
                      <a:pt x="3890" y="885"/>
                    </a:moveTo>
                    <a:cubicBezTo>
                      <a:pt x="4205" y="885"/>
                      <a:pt x="4524" y="1055"/>
                      <a:pt x="4828" y="1387"/>
                    </a:cubicBezTo>
                    <a:cubicBezTo>
                      <a:pt x="5262" y="1876"/>
                      <a:pt x="5534" y="2418"/>
                      <a:pt x="5479" y="3069"/>
                    </a:cubicBezTo>
                    <a:cubicBezTo>
                      <a:pt x="5344" y="4832"/>
                      <a:pt x="4611" y="6297"/>
                      <a:pt x="3092" y="7273"/>
                    </a:cubicBezTo>
                    <a:cubicBezTo>
                      <a:pt x="2821" y="7463"/>
                      <a:pt x="2496" y="7572"/>
                      <a:pt x="2170" y="7626"/>
                    </a:cubicBezTo>
                    <a:cubicBezTo>
                      <a:pt x="2067" y="7650"/>
                      <a:pt x="1970" y="7663"/>
                      <a:pt x="1880" y="7663"/>
                    </a:cubicBezTo>
                    <a:cubicBezTo>
                      <a:pt x="1470" y="7663"/>
                      <a:pt x="1192" y="7414"/>
                      <a:pt x="1058" y="6948"/>
                    </a:cubicBezTo>
                    <a:cubicBezTo>
                      <a:pt x="1004" y="6704"/>
                      <a:pt x="977" y="6460"/>
                      <a:pt x="950" y="6297"/>
                    </a:cubicBezTo>
                    <a:cubicBezTo>
                      <a:pt x="1085" y="4371"/>
                      <a:pt x="1736" y="2744"/>
                      <a:pt x="3011" y="1360"/>
                    </a:cubicBezTo>
                    <a:cubicBezTo>
                      <a:pt x="3290" y="1042"/>
                      <a:pt x="3588" y="885"/>
                      <a:pt x="3890" y="885"/>
                    </a:cubicBezTo>
                    <a:close/>
                    <a:moveTo>
                      <a:pt x="3867" y="1"/>
                    </a:moveTo>
                    <a:cubicBezTo>
                      <a:pt x="3315" y="1"/>
                      <a:pt x="2764" y="225"/>
                      <a:pt x="2333" y="682"/>
                    </a:cubicBezTo>
                    <a:cubicBezTo>
                      <a:pt x="895" y="2201"/>
                      <a:pt x="163" y="4046"/>
                      <a:pt x="0" y="6107"/>
                    </a:cubicBezTo>
                    <a:cubicBezTo>
                      <a:pt x="0" y="6649"/>
                      <a:pt x="55" y="7165"/>
                      <a:pt x="299" y="7626"/>
                    </a:cubicBezTo>
                    <a:cubicBezTo>
                      <a:pt x="570" y="8141"/>
                      <a:pt x="950" y="8521"/>
                      <a:pt x="1546" y="8575"/>
                    </a:cubicBezTo>
                    <a:cubicBezTo>
                      <a:pt x="1671" y="8594"/>
                      <a:pt x="1796" y="8603"/>
                      <a:pt x="1921" y="8603"/>
                    </a:cubicBezTo>
                    <a:cubicBezTo>
                      <a:pt x="2149" y="8603"/>
                      <a:pt x="2377" y="8574"/>
                      <a:pt x="2604" y="8521"/>
                    </a:cubicBezTo>
                    <a:cubicBezTo>
                      <a:pt x="3337" y="8358"/>
                      <a:pt x="3933" y="7951"/>
                      <a:pt x="4476" y="7409"/>
                    </a:cubicBezTo>
                    <a:cubicBezTo>
                      <a:pt x="5615" y="6297"/>
                      <a:pt x="6239" y="4914"/>
                      <a:pt x="6402" y="3340"/>
                    </a:cubicBezTo>
                    <a:cubicBezTo>
                      <a:pt x="6510" y="2310"/>
                      <a:pt x="6130" y="1415"/>
                      <a:pt x="5425" y="682"/>
                    </a:cubicBezTo>
                    <a:cubicBezTo>
                      <a:pt x="4988" y="231"/>
                      <a:pt x="4427" y="1"/>
                      <a:pt x="386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9"/>
              <p:cNvSpPr/>
              <p:nvPr/>
            </p:nvSpPr>
            <p:spPr>
              <a:xfrm>
                <a:off x="2973550" y="705550"/>
                <a:ext cx="114625" cy="169450"/>
              </a:xfrm>
              <a:custGeom>
                <a:avLst/>
                <a:gdLst/>
                <a:ahLst/>
                <a:cxnLst/>
                <a:rect l="l" t="t" r="r" b="b"/>
                <a:pathLst>
                  <a:path w="4585" h="6778" extrusionOk="0">
                    <a:moveTo>
                      <a:pt x="2941" y="0"/>
                    </a:moveTo>
                    <a:cubicBezTo>
                      <a:pt x="2639" y="0"/>
                      <a:pt x="2341" y="157"/>
                      <a:pt x="2062" y="475"/>
                    </a:cubicBezTo>
                    <a:cubicBezTo>
                      <a:pt x="787" y="1859"/>
                      <a:pt x="136" y="3486"/>
                      <a:pt x="1" y="5412"/>
                    </a:cubicBezTo>
                    <a:cubicBezTo>
                      <a:pt x="28" y="5575"/>
                      <a:pt x="55" y="5819"/>
                      <a:pt x="109" y="6063"/>
                    </a:cubicBezTo>
                    <a:cubicBezTo>
                      <a:pt x="243" y="6529"/>
                      <a:pt x="521" y="6778"/>
                      <a:pt x="931" y="6778"/>
                    </a:cubicBezTo>
                    <a:cubicBezTo>
                      <a:pt x="1021" y="6778"/>
                      <a:pt x="1118" y="6765"/>
                      <a:pt x="1221" y="6741"/>
                    </a:cubicBezTo>
                    <a:cubicBezTo>
                      <a:pt x="1547" y="6687"/>
                      <a:pt x="1872" y="6578"/>
                      <a:pt x="2143" y="6388"/>
                    </a:cubicBezTo>
                    <a:cubicBezTo>
                      <a:pt x="3662" y="5412"/>
                      <a:pt x="4395" y="3947"/>
                      <a:pt x="4530" y="2184"/>
                    </a:cubicBezTo>
                    <a:cubicBezTo>
                      <a:pt x="4585" y="1533"/>
                      <a:pt x="4313" y="991"/>
                      <a:pt x="3879" y="502"/>
                    </a:cubicBezTo>
                    <a:cubicBezTo>
                      <a:pt x="3575" y="170"/>
                      <a:pt x="3256" y="0"/>
                      <a:pt x="29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9"/>
              <p:cNvSpPr/>
              <p:nvPr/>
            </p:nvSpPr>
            <p:spPr>
              <a:xfrm>
                <a:off x="3126800" y="597075"/>
                <a:ext cx="80725" cy="84250"/>
              </a:xfrm>
              <a:custGeom>
                <a:avLst/>
                <a:gdLst/>
                <a:ahLst/>
                <a:cxnLst/>
                <a:rect l="l" t="t" r="r" b="b"/>
                <a:pathLst>
                  <a:path w="3229" h="3370" extrusionOk="0">
                    <a:moveTo>
                      <a:pt x="1690" y="801"/>
                    </a:moveTo>
                    <a:cubicBezTo>
                      <a:pt x="1762" y="801"/>
                      <a:pt x="1838" y="819"/>
                      <a:pt x="1926" y="854"/>
                    </a:cubicBezTo>
                    <a:cubicBezTo>
                      <a:pt x="2225" y="1017"/>
                      <a:pt x="2360" y="1180"/>
                      <a:pt x="2360" y="1587"/>
                    </a:cubicBezTo>
                    <a:cubicBezTo>
                      <a:pt x="2306" y="1939"/>
                      <a:pt x="2143" y="2292"/>
                      <a:pt x="1764" y="2482"/>
                    </a:cubicBezTo>
                    <a:cubicBezTo>
                      <a:pt x="1666" y="2543"/>
                      <a:pt x="1563" y="2571"/>
                      <a:pt x="1459" y="2571"/>
                    </a:cubicBezTo>
                    <a:cubicBezTo>
                      <a:pt x="1332" y="2571"/>
                      <a:pt x="1205" y="2529"/>
                      <a:pt x="1086" y="2455"/>
                    </a:cubicBezTo>
                    <a:cubicBezTo>
                      <a:pt x="869" y="2319"/>
                      <a:pt x="814" y="2102"/>
                      <a:pt x="842" y="1858"/>
                    </a:cubicBezTo>
                    <a:cubicBezTo>
                      <a:pt x="923" y="1559"/>
                      <a:pt x="1031" y="1261"/>
                      <a:pt x="1248" y="1044"/>
                    </a:cubicBezTo>
                    <a:cubicBezTo>
                      <a:pt x="1413" y="879"/>
                      <a:pt x="1541" y="801"/>
                      <a:pt x="1690" y="801"/>
                    </a:cubicBezTo>
                    <a:close/>
                    <a:moveTo>
                      <a:pt x="1556" y="0"/>
                    </a:moveTo>
                    <a:cubicBezTo>
                      <a:pt x="1312" y="0"/>
                      <a:pt x="1079" y="39"/>
                      <a:pt x="896" y="122"/>
                    </a:cubicBezTo>
                    <a:cubicBezTo>
                      <a:pt x="814" y="176"/>
                      <a:pt x="679" y="258"/>
                      <a:pt x="625" y="339"/>
                    </a:cubicBezTo>
                    <a:cubicBezTo>
                      <a:pt x="326" y="854"/>
                      <a:pt x="28" y="1370"/>
                      <a:pt x="28" y="1858"/>
                    </a:cubicBezTo>
                    <a:cubicBezTo>
                      <a:pt x="1" y="2672"/>
                      <a:pt x="326" y="3078"/>
                      <a:pt x="977" y="3295"/>
                    </a:cubicBezTo>
                    <a:cubicBezTo>
                      <a:pt x="1142" y="3345"/>
                      <a:pt x="1305" y="3369"/>
                      <a:pt x="1463" y="3369"/>
                    </a:cubicBezTo>
                    <a:cubicBezTo>
                      <a:pt x="1824" y="3369"/>
                      <a:pt x="2159" y="3242"/>
                      <a:pt x="2442" y="2997"/>
                    </a:cubicBezTo>
                    <a:cubicBezTo>
                      <a:pt x="2957" y="2590"/>
                      <a:pt x="3201" y="2021"/>
                      <a:pt x="3228" y="1370"/>
                    </a:cubicBezTo>
                    <a:cubicBezTo>
                      <a:pt x="3228" y="1017"/>
                      <a:pt x="3120" y="691"/>
                      <a:pt x="2849" y="420"/>
                    </a:cubicBezTo>
                    <a:cubicBezTo>
                      <a:pt x="2561" y="151"/>
                      <a:pt x="2036" y="0"/>
                      <a:pt x="155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9"/>
              <p:cNvSpPr/>
              <p:nvPr/>
            </p:nvSpPr>
            <p:spPr>
              <a:xfrm>
                <a:off x="3147150" y="617075"/>
                <a:ext cx="38675" cy="44275"/>
              </a:xfrm>
              <a:custGeom>
                <a:avLst/>
                <a:gdLst/>
                <a:ahLst/>
                <a:cxnLst/>
                <a:rect l="l" t="t" r="r" b="b"/>
                <a:pathLst>
                  <a:path w="1547" h="1771" extrusionOk="0">
                    <a:moveTo>
                      <a:pt x="876" y="1"/>
                    </a:moveTo>
                    <a:cubicBezTo>
                      <a:pt x="727" y="1"/>
                      <a:pt x="599" y="79"/>
                      <a:pt x="434" y="244"/>
                    </a:cubicBezTo>
                    <a:cubicBezTo>
                      <a:pt x="217" y="461"/>
                      <a:pt x="109" y="759"/>
                      <a:pt x="28" y="1058"/>
                    </a:cubicBezTo>
                    <a:cubicBezTo>
                      <a:pt x="0" y="1302"/>
                      <a:pt x="55" y="1519"/>
                      <a:pt x="272" y="1655"/>
                    </a:cubicBezTo>
                    <a:cubicBezTo>
                      <a:pt x="391" y="1729"/>
                      <a:pt x="518" y="1771"/>
                      <a:pt x="645" y="1771"/>
                    </a:cubicBezTo>
                    <a:cubicBezTo>
                      <a:pt x="749" y="1771"/>
                      <a:pt x="852" y="1743"/>
                      <a:pt x="950" y="1682"/>
                    </a:cubicBezTo>
                    <a:cubicBezTo>
                      <a:pt x="1329" y="1492"/>
                      <a:pt x="1492" y="1139"/>
                      <a:pt x="1546" y="787"/>
                    </a:cubicBezTo>
                    <a:cubicBezTo>
                      <a:pt x="1546" y="380"/>
                      <a:pt x="1411" y="217"/>
                      <a:pt x="1112" y="54"/>
                    </a:cubicBezTo>
                    <a:cubicBezTo>
                      <a:pt x="1024" y="19"/>
                      <a:pt x="948" y="1"/>
                      <a:pt x="8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9"/>
              <p:cNvSpPr/>
              <p:nvPr/>
            </p:nvSpPr>
            <p:spPr>
              <a:xfrm>
                <a:off x="3263775" y="715375"/>
                <a:ext cx="96875" cy="95250"/>
              </a:xfrm>
              <a:custGeom>
                <a:avLst/>
                <a:gdLst/>
                <a:ahLst/>
                <a:cxnLst/>
                <a:rect l="l" t="t" r="r" b="b"/>
                <a:pathLst>
                  <a:path w="3875" h="3810" extrusionOk="0">
                    <a:moveTo>
                      <a:pt x="2089" y="543"/>
                    </a:moveTo>
                    <a:cubicBezTo>
                      <a:pt x="2767" y="788"/>
                      <a:pt x="2930" y="1032"/>
                      <a:pt x="2794" y="1601"/>
                    </a:cubicBezTo>
                    <a:cubicBezTo>
                      <a:pt x="2713" y="2008"/>
                      <a:pt x="2523" y="2415"/>
                      <a:pt x="2198" y="2686"/>
                    </a:cubicBezTo>
                    <a:cubicBezTo>
                      <a:pt x="2062" y="2822"/>
                      <a:pt x="1845" y="2930"/>
                      <a:pt x="1655" y="2985"/>
                    </a:cubicBezTo>
                    <a:cubicBezTo>
                      <a:pt x="1605" y="2996"/>
                      <a:pt x="1557" y="3002"/>
                      <a:pt x="1511" y="3002"/>
                    </a:cubicBezTo>
                    <a:cubicBezTo>
                      <a:pt x="1232" y="3002"/>
                      <a:pt x="1035" y="2799"/>
                      <a:pt x="1059" y="2496"/>
                    </a:cubicBezTo>
                    <a:cubicBezTo>
                      <a:pt x="1059" y="2171"/>
                      <a:pt x="1167" y="1845"/>
                      <a:pt x="1276" y="1547"/>
                    </a:cubicBezTo>
                    <a:cubicBezTo>
                      <a:pt x="1465" y="1140"/>
                      <a:pt x="1791" y="842"/>
                      <a:pt x="2089" y="543"/>
                    </a:cubicBezTo>
                    <a:close/>
                    <a:moveTo>
                      <a:pt x="2104" y="0"/>
                    </a:moveTo>
                    <a:cubicBezTo>
                      <a:pt x="2081" y="0"/>
                      <a:pt x="2058" y="0"/>
                      <a:pt x="2035" y="1"/>
                    </a:cubicBezTo>
                    <a:cubicBezTo>
                      <a:pt x="1927" y="28"/>
                      <a:pt x="1655" y="28"/>
                      <a:pt x="1438" y="137"/>
                    </a:cubicBezTo>
                    <a:cubicBezTo>
                      <a:pt x="462" y="706"/>
                      <a:pt x="1" y="1981"/>
                      <a:pt x="272" y="2903"/>
                    </a:cubicBezTo>
                    <a:cubicBezTo>
                      <a:pt x="408" y="3419"/>
                      <a:pt x="814" y="3717"/>
                      <a:pt x="1357" y="3798"/>
                    </a:cubicBezTo>
                    <a:cubicBezTo>
                      <a:pt x="1423" y="3806"/>
                      <a:pt x="1489" y="3810"/>
                      <a:pt x="1553" y="3810"/>
                    </a:cubicBezTo>
                    <a:cubicBezTo>
                      <a:pt x="1935" y="3810"/>
                      <a:pt x="2280" y="3674"/>
                      <a:pt x="2605" y="3419"/>
                    </a:cubicBezTo>
                    <a:cubicBezTo>
                      <a:pt x="3147" y="2985"/>
                      <a:pt x="3445" y="2388"/>
                      <a:pt x="3608" y="1737"/>
                    </a:cubicBezTo>
                    <a:cubicBezTo>
                      <a:pt x="3874" y="699"/>
                      <a:pt x="3305" y="0"/>
                      <a:pt x="2104"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9"/>
              <p:cNvSpPr/>
              <p:nvPr/>
            </p:nvSpPr>
            <p:spPr>
              <a:xfrm>
                <a:off x="3289650" y="728950"/>
                <a:ext cx="47400" cy="61475"/>
              </a:xfrm>
              <a:custGeom>
                <a:avLst/>
                <a:gdLst/>
                <a:ahLst/>
                <a:cxnLst/>
                <a:rect l="l" t="t" r="r" b="b"/>
                <a:pathLst>
                  <a:path w="1896" h="2459" extrusionOk="0">
                    <a:moveTo>
                      <a:pt x="1054" y="0"/>
                    </a:moveTo>
                    <a:cubicBezTo>
                      <a:pt x="756" y="299"/>
                      <a:pt x="430" y="597"/>
                      <a:pt x="241" y="1004"/>
                    </a:cubicBezTo>
                    <a:cubicBezTo>
                      <a:pt x="132" y="1302"/>
                      <a:pt x="24" y="1628"/>
                      <a:pt x="24" y="1953"/>
                    </a:cubicBezTo>
                    <a:cubicBezTo>
                      <a:pt x="0" y="2256"/>
                      <a:pt x="197" y="2459"/>
                      <a:pt x="476" y="2459"/>
                    </a:cubicBezTo>
                    <a:cubicBezTo>
                      <a:pt x="522" y="2459"/>
                      <a:pt x="570" y="2453"/>
                      <a:pt x="620" y="2442"/>
                    </a:cubicBezTo>
                    <a:cubicBezTo>
                      <a:pt x="810" y="2387"/>
                      <a:pt x="1027" y="2279"/>
                      <a:pt x="1163" y="2143"/>
                    </a:cubicBezTo>
                    <a:cubicBezTo>
                      <a:pt x="1488" y="1872"/>
                      <a:pt x="1678" y="1465"/>
                      <a:pt x="1759" y="1058"/>
                    </a:cubicBezTo>
                    <a:cubicBezTo>
                      <a:pt x="1895" y="489"/>
                      <a:pt x="1732" y="245"/>
                      <a:pt x="10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9"/>
              <p:cNvSpPr/>
              <p:nvPr/>
            </p:nvSpPr>
            <p:spPr>
              <a:xfrm>
                <a:off x="3166125" y="1076575"/>
                <a:ext cx="66500" cy="62200"/>
              </a:xfrm>
              <a:custGeom>
                <a:avLst/>
                <a:gdLst/>
                <a:ahLst/>
                <a:cxnLst/>
                <a:rect l="l" t="t" r="r" b="b"/>
                <a:pathLst>
                  <a:path w="2660" h="2488" extrusionOk="0">
                    <a:moveTo>
                      <a:pt x="1737" y="824"/>
                    </a:moveTo>
                    <a:lnTo>
                      <a:pt x="1737" y="824"/>
                    </a:lnTo>
                    <a:cubicBezTo>
                      <a:pt x="1655" y="1420"/>
                      <a:pt x="1520" y="1556"/>
                      <a:pt x="977" y="1583"/>
                    </a:cubicBezTo>
                    <a:cubicBezTo>
                      <a:pt x="1086" y="1203"/>
                      <a:pt x="1384" y="1041"/>
                      <a:pt x="1737" y="824"/>
                    </a:cubicBezTo>
                    <a:close/>
                    <a:moveTo>
                      <a:pt x="1801" y="0"/>
                    </a:moveTo>
                    <a:cubicBezTo>
                      <a:pt x="1685" y="0"/>
                      <a:pt x="1563" y="21"/>
                      <a:pt x="1438" y="64"/>
                    </a:cubicBezTo>
                    <a:cubicBezTo>
                      <a:pt x="950" y="254"/>
                      <a:pt x="570" y="552"/>
                      <a:pt x="272" y="986"/>
                    </a:cubicBezTo>
                    <a:cubicBezTo>
                      <a:pt x="1" y="1366"/>
                      <a:pt x="1" y="1773"/>
                      <a:pt x="272" y="2098"/>
                    </a:cubicBezTo>
                    <a:cubicBezTo>
                      <a:pt x="482" y="2350"/>
                      <a:pt x="756" y="2488"/>
                      <a:pt x="1069" y="2488"/>
                    </a:cubicBezTo>
                    <a:cubicBezTo>
                      <a:pt x="1162" y="2488"/>
                      <a:pt x="1258" y="2476"/>
                      <a:pt x="1357" y="2451"/>
                    </a:cubicBezTo>
                    <a:cubicBezTo>
                      <a:pt x="1791" y="2315"/>
                      <a:pt x="2171" y="2071"/>
                      <a:pt x="2442" y="1692"/>
                    </a:cubicBezTo>
                    <a:cubicBezTo>
                      <a:pt x="2578" y="1475"/>
                      <a:pt x="2632" y="1203"/>
                      <a:pt x="2659" y="1095"/>
                    </a:cubicBezTo>
                    <a:lnTo>
                      <a:pt x="2659" y="878"/>
                    </a:lnTo>
                    <a:cubicBezTo>
                      <a:pt x="2637" y="335"/>
                      <a:pt x="2267" y="0"/>
                      <a:pt x="1801"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49"/>
              <p:cNvSpPr/>
              <p:nvPr/>
            </p:nvSpPr>
            <p:spPr>
              <a:xfrm>
                <a:off x="3190550" y="1097150"/>
                <a:ext cx="19000" cy="19025"/>
              </a:xfrm>
              <a:custGeom>
                <a:avLst/>
                <a:gdLst/>
                <a:ahLst/>
                <a:cxnLst/>
                <a:rect l="l" t="t" r="r" b="b"/>
                <a:pathLst>
                  <a:path w="760" h="761" extrusionOk="0">
                    <a:moveTo>
                      <a:pt x="760" y="1"/>
                    </a:moveTo>
                    <a:cubicBezTo>
                      <a:pt x="407" y="218"/>
                      <a:pt x="109" y="380"/>
                      <a:pt x="0" y="760"/>
                    </a:cubicBezTo>
                    <a:cubicBezTo>
                      <a:pt x="543" y="733"/>
                      <a:pt x="678" y="597"/>
                      <a:pt x="7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9"/>
              <p:cNvSpPr/>
              <p:nvPr/>
            </p:nvSpPr>
            <p:spPr>
              <a:xfrm>
                <a:off x="3290900" y="1044950"/>
                <a:ext cx="61725" cy="55625"/>
              </a:xfrm>
              <a:custGeom>
                <a:avLst/>
                <a:gdLst/>
                <a:ahLst/>
                <a:cxnLst/>
                <a:rect l="l" t="t" r="r" b="b"/>
                <a:pathLst>
                  <a:path w="2469" h="2225" extrusionOk="0">
                    <a:moveTo>
                      <a:pt x="1547" y="624"/>
                    </a:moveTo>
                    <a:lnTo>
                      <a:pt x="1547" y="624"/>
                    </a:lnTo>
                    <a:cubicBezTo>
                      <a:pt x="1492" y="1221"/>
                      <a:pt x="1438" y="1275"/>
                      <a:pt x="977" y="1275"/>
                    </a:cubicBezTo>
                    <a:cubicBezTo>
                      <a:pt x="1031" y="1004"/>
                      <a:pt x="1248" y="868"/>
                      <a:pt x="1547" y="624"/>
                    </a:cubicBezTo>
                    <a:close/>
                    <a:moveTo>
                      <a:pt x="1682" y="0"/>
                    </a:moveTo>
                    <a:cubicBezTo>
                      <a:pt x="1113" y="81"/>
                      <a:pt x="570" y="298"/>
                      <a:pt x="245" y="814"/>
                    </a:cubicBezTo>
                    <a:cubicBezTo>
                      <a:pt x="55" y="1085"/>
                      <a:pt x="1" y="1411"/>
                      <a:pt x="163" y="1736"/>
                    </a:cubicBezTo>
                    <a:cubicBezTo>
                      <a:pt x="353" y="2089"/>
                      <a:pt x="679" y="2197"/>
                      <a:pt x="1004" y="2224"/>
                    </a:cubicBezTo>
                    <a:cubicBezTo>
                      <a:pt x="1655" y="2224"/>
                      <a:pt x="2306" y="1682"/>
                      <a:pt x="2415" y="1085"/>
                    </a:cubicBezTo>
                    <a:cubicBezTo>
                      <a:pt x="2469" y="732"/>
                      <a:pt x="2388" y="434"/>
                      <a:pt x="2116" y="190"/>
                    </a:cubicBezTo>
                    <a:cubicBezTo>
                      <a:pt x="2008" y="109"/>
                      <a:pt x="1818" y="0"/>
                      <a:pt x="168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49"/>
              <p:cNvSpPr/>
              <p:nvPr/>
            </p:nvSpPr>
            <p:spPr>
              <a:xfrm>
                <a:off x="3315325" y="1060525"/>
                <a:ext cx="14250" cy="16300"/>
              </a:xfrm>
              <a:custGeom>
                <a:avLst/>
                <a:gdLst/>
                <a:ahLst/>
                <a:cxnLst/>
                <a:rect l="l" t="t" r="r" b="b"/>
                <a:pathLst>
                  <a:path w="570" h="652" extrusionOk="0">
                    <a:moveTo>
                      <a:pt x="570" y="1"/>
                    </a:moveTo>
                    <a:lnTo>
                      <a:pt x="570" y="1"/>
                    </a:lnTo>
                    <a:cubicBezTo>
                      <a:pt x="271" y="245"/>
                      <a:pt x="54" y="381"/>
                      <a:pt x="0" y="652"/>
                    </a:cubicBezTo>
                    <a:cubicBezTo>
                      <a:pt x="461" y="652"/>
                      <a:pt x="515" y="598"/>
                      <a:pt x="5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4" name="Google Shape;734;p49"/>
          <p:cNvGrpSpPr/>
          <p:nvPr/>
        </p:nvGrpSpPr>
        <p:grpSpPr>
          <a:xfrm>
            <a:off x="7669993" y="513760"/>
            <a:ext cx="1254604" cy="1291974"/>
            <a:chOff x="5047850" y="2794950"/>
            <a:chExt cx="1095150" cy="1047150"/>
          </a:xfrm>
        </p:grpSpPr>
        <p:sp>
          <p:nvSpPr>
            <p:cNvPr id="735" name="Google Shape;735;p49"/>
            <p:cNvSpPr/>
            <p:nvPr/>
          </p:nvSpPr>
          <p:spPr>
            <a:xfrm>
              <a:off x="5047850" y="2794950"/>
              <a:ext cx="1095150" cy="1047150"/>
            </a:xfrm>
            <a:custGeom>
              <a:avLst/>
              <a:gdLst/>
              <a:ahLst/>
              <a:cxnLst/>
              <a:rect l="l" t="t" r="r" b="b"/>
              <a:pathLst>
                <a:path w="43806" h="41886" extrusionOk="0">
                  <a:moveTo>
                    <a:pt x="11284" y="6001"/>
                  </a:moveTo>
                  <a:cubicBezTo>
                    <a:pt x="11501" y="6489"/>
                    <a:pt x="11664" y="6869"/>
                    <a:pt x="11827" y="7276"/>
                  </a:cubicBezTo>
                  <a:cubicBezTo>
                    <a:pt x="11935" y="7493"/>
                    <a:pt x="11935" y="7737"/>
                    <a:pt x="11745" y="7927"/>
                  </a:cubicBezTo>
                  <a:cubicBezTo>
                    <a:pt x="11176" y="8496"/>
                    <a:pt x="10606" y="9039"/>
                    <a:pt x="10009" y="9636"/>
                  </a:cubicBezTo>
                  <a:cubicBezTo>
                    <a:pt x="9602" y="9283"/>
                    <a:pt x="9196" y="8985"/>
                    <a:pt x="8762" y="8632"/>
                  </a:cubicBezTo>
                  <a:cubicBezTo>
                    <a:pt x="9602" y="7764"/>
                    <a:pt x="10389" y="6923"/>
                    <a:pt x="11284" y="6001"/>
                  </a:cubicBezTo>
                  <a:close/>
                  <a:moveTo>
                    <a:pt x="8138" y="9229"/>
                  </a:moveTo>
                  <a:cubicBezTo>
                    <a:pt x="8545" y="9608"/>
                    <a:pt x="8924" y="9961"/>
                    <a:pt x="9331" y="10341"/>
                  </a:cubicBezTo>
                  <a:cubicBezTo>
                    <a:pt x="8707" y="10992"/>
                    <a:pt x="8084" y="11588"/>
                    <a:pt x="7460" y="12239"/>
                  </a:cubicBezTo>
                  <a:cubicBezTo>
                    <a:pt x="6782" y="11995"/>
                    <a:pt x="6510" y="11805"/>
                    <a:pt x="6049" y="11399"/>
                  </a:cubicBezTo>
                  <a:cubicBezTo>
                    <a:pt x="6727" y="10666"/>
                    <a:pt x="7460" y="9988"/>
                    <a:pt x="8138" y="9229"/>
                  </a:cubicBezTo>
                  <a:close/>
                  <a:moveTo>
                    <a:pt x="8984" y="881"/>
                  </a:moveTo>
                  <a:cubicBezTo>
                    <a:pt x="9035" y="881"/>
                    <a:pt x="9087" y="888"/>
                    <a:pt x="9141" y="902"/>
                  </a:cubicBezTo>
                  <a:cubicBezTo>
                    <a:pt x="9304" y="956"/>
                    <a:pt x="9494" y="1010"/>
                    <a:pt x="9657" y="1092"/>
                  </a:cubicBezTo>
                  <a:cubicBezTo>
                    <a:pt x="10687" y="1607"/>
                    <a:pt x="11637" y="2231"/>
                    <a:pt x="12505" y="2963"/>
                  </a:cubicBezTo>
                  <a:cubicBezTo>
                    <a:pt x="12993" y="3370"/>
                    <a:pt x="13346" y="3885"/>
                    <a:pt x="13644" y="4428"/>
                  </a:cubicBezTo>
                  <a:cubicBezTo>
                    <a:pt x="14241" y="5513"/>
                    <a:pt x="14566" y="6679"/>
                    <a:pt x="14729" y="7927"/>
                  </a:cubicBezTo>
                  <a:cubicBezTo>
                    <a:pt x="14865" y="9066"/>
                    <a:pt x="14919" y="10205"/>
                    <a:pt x="14729" y="11317"/>
                  </a:cubicBezTo>
                  <a:cubicBezTo>
                    <a:pt x="14675" y="11561"/>
                    <a:pt x="14620" y="11778"/>
                    <a:pt x="14566" y="11995"/>
                  </a:cubicBezTo>
                  <a:cubicBezTo>
                    <a:pt x="14051" y="12131"/>
                    <a:pt x="13590" y="12348"/>
                    <a:pt x="13047" y="12402"/>
                  </a:cubicBezTo>
                  <a:cubicBezTo>
                    <a:pt x="13074" y="12050"/>
                    <a:pt x="13101" y="11751"/>
                    <a:pt x="13129" y="11453"/>
                  </a:cubicBezTo>
                  <a:cubicBezTo>
                    <a:pt x="13264" y="10287"/>
                    <a:pt x="13237" y="9147"/>
                    <a:pt x="12993" y="7981"/>
                  </a:cubicBezTo>
                  <a:cubicBezTo>
                    <a:pt x="12722" y="6625"/>
                    <a:pt x="12071" y="5404"/>
                    <a:pt x="11176" y="4346"/>
                  </a:cubicBezTo>
                  <a:cubicBezTo>
                    <a:pt x="10715" y="3777"/>
                    <a:pt x="10172" y="3289"/>
                    <a:pt x="9630" y="2773"/>
                  </a:cubicBezTo>
                  <a:cubicBezTo>
                    <a:pt x="9413" y="2529"/>
                    <a:pt x="9141" y="2339"/>
                    <a:pt x="8897" y="2095"/>
                  </a:cubicBezTo>
                  <a:cubicBezTo>
                    <a:pt x="8762" y="1960"/>
                    <a:pt x="8653" y="1824"/>
                    <a:pt x="8572" y="1661"/>
                  </a:cubicBezTo>
                  <a:cubicBezTo>
                    <a:pt x="8463" y="1444"/>
                    <a:pt x="8436" y="1227"/>
                    <a:pt x="8599" y="1064"/>
                  </a:cubicBezTo>
                  <a:cubicBezTo>
                    <a:pt x="8701" y="942"/>
                    <a:pt x="8833" y="881"/>
                    <a:pt x="8984" y="881"/>
                  </a:cubicBezTo>
                  <a:close/>
                  <a:moveTo>
                    <a:pt x="12125" y="8578"/>
                  </a:moveTo>
                  <a:cubicBezTo>
                    <a:pt x="12450" y="10042"/>
                    <a:pt x="12179" y="11371"/>
                    <a:pt x="12125" y="12728"/>
                  </a:cubicBezTo>
                  <a:cubicBezTo>
                    <a:pt x="11488" y="12904"/>
                    <a:pt x="10871" y="13012"/>
                    <a:pt x="10250" y="13012"/>
                  </a:cubicBezTo>
                  <a:cubicBezTo>
                    <a:pt x="9630" y="13012"/>
                    <a:pt x="9006" y="12904"/>
                    <a:pt x="8355" y="12646"/>
                  </a:cubicBezTo>
                  <a:cubicBezTo>
                    <a:pt x="9630" y="11290"/>
                    <a:pt x="10959" y="10097"/>
                    <a:pt x="12125" y="8578"/>
                  </a:cubicBezTo>
                  <a:close/>
                  <a:moveTo>
                    <a:pt x="20615" y="15738"/>
                  </a:moveTo>
                  <a:cubicBezTo>
                    <a:pt x="21130" y="15766"/>
                    <a:pt x="21591" y="16037"/>
                    <a:pt x="22134" y="16362"/>
                  </a:cubicBezTo>
                  <a:cubicBezTo>
                    <a:pt x="21347" y="17122"/>
                    <a:pt x="20615" y="17800"/>
                    <a:pt x="19855" y="18505"/>
                  </a:cubicBezTo>
                  <a:cubicBezTo>
                    <a:pt x="19448" y="18315"/>
                    <a:pt x="19177" y="18017"/>
                    <a:pt x="18825" y="17773"/>
                  </a:cubicBezTo>
                  <a:cubicBezTo>
                    <a:pt x="19123" y="17176"/>
                    <a:pt x="19638" y="16579"/>
                    <a:pt x="20615" y="15738"/>
                  </a:cubicBezTo>
                  <a:close/>
                  <a:moveTo>
                    <a:pt x="18084" y="15371"/>
                  </a:moveTo>
                  <a:cubicBezTo>
                    <a:pt x="18810" y="15371"/>
                    <a:pt x="18960" y="15431"/>
                    <a:pt x="19340" y="15576"/>
                  </a:cubicBezTo>
                  <a:cubicBezTo>
                    <a:pt x="18336" y="16823"/>
                    <a:pt x="17251" y="17990"/>
                    <a:pt x="15977" y="19129"/>
                  </a:cubicBezTo>
                  <a:cubicBezTo>
                    <a:pt x="15570" y="17908"/>
                    <a:pt x="15353" y="16796"/>
                    <a:pt x="15353" y="15603"/>
                  </a:cubicBezTo>
                  <a:cubicBezTo>
                    <a:pt x="15597" y="15434"/>
                    <a:pt x="15867" y="15408"/>
                    <a:pt x="16127" y="15408"/>
                  </a:cubicBezTo>
                  <a:cubicBezTo>
                    <a:pt x="16243" y="15408"/>
                    <a:pt x="16356" y="15413"/>
                    <a:pt x="16465" y="15413"/>
                  </a:cubicBezTo>
                  <a:cubicBezTo>
                    <a:pt x="17215" y="15386"/>
                    <a:pt x="17722" y="15371"/>
                    <a:pt x="18084" y="15371"/>
                  </a:cubicBezTo>
                  <a:close/>
                  <a:moveTo>
                    <a:pt x="18201" y="18369"/>
                  </a:moveTo>
                  <a:cubicBezTo>
                    <a:pt x="18499" y="18614"/>
                    <a:pt x="18797" y="18885"/>
                    <a:pt x="19150" y="19156"/>
                  </a:cubicBezTo>
                  <a:cubicBezTo>
                    <a:pt x="18418" y="19861"/>
                    <a:pt x="17685" y="20512"/>
                    <a:pt x="16953" y="21217"/>
                  </a:cubicBezTo>
                  <a:cubicBezTo>
                    <a:pt x="16655" y="20892"/>
                    <a:pt x="16492" y="20566"/>
                    <a:pt x="16356" y="20160"/>
                  </a:cubicBezTo>
                  <a:cubicBezTo>
                    <a:pt x="16926" y="19563"/>
                    <a:pt x="17468" y="18912"/>
                    <a:pt x="18201" y="18369"/>
                  </a:cubicBezTo>
                  <a:close/>
                  <a:moveTo>
                    <a:pt x="25741" y="19346"/>
                  </a:moveTo>
                  <a:cubicBezTo>
                    <a:pt x="25904" y="19590"/>
                    <a:pt x="26012" y="19807"/>
                    <a:pt x="26148" y="20024"/>
                  </a:cubicBezTo>
                  <a:cubicBezTo>
                    <a:pt x="25633" y="20892"/>
                    <a:pt x="24873" y="21489"/>
                    <a:pt x="24249" y="22248"/>
                  </a:cubicBezTo>
                  <a:cubicBezTo>
                    <a:pt x="23897" y="22031"/>
                    <a:pt x="23626" y="21814"/>
                    <a:pt x="23273" y="21570"/>
                  </a:cubicBezTo>
                  <a:cubicBezTo>
                    <a:pt x="24114" y="20838"/>
                    <a:pt x="24900" y="20105"/>
                    <a:pt x="25741" y="19346"/>
                  </a:cubicBezTo>
                  <a:close/>
                  <a:moveTo>
                    <a:pt x="22975" y="16823"/>
                  </a:moveTo>
                  <a:cubicBezTo>
                    <a:pt x="23788" y="17339"/>
                    <a:pt x="24548" y="17881"/>
                    <a:pt x="25226" y="18641"/>
                  </a:cubicBezTo>
                  <a:cubicBezTo>
                    <a:pt x="23246" y="20349"/>
                    <a:pt x="21293" y="22031"/>
                    <a:pt x="19340" y="23686"/>
                  </a:cubicBezTo>
                  <a:cubicBezTo>
                    <a:pt x="18580" y="23279"/>
                    <a:pt x="17957" y="22736"/>
                    <a:pt x="17523" y="22004"/>
                  </a:cubicBezTo>
                  <a:cubicBezTo>
                    <a:pt x="19313" y="20295"/>
                    <a:pt x="21130" y="18586"/>
                    <a:pt x="22975" y="16823"/>
                  </a:cubicBezTo>
                  <a:close/>
                  <a:moveTo>
                    <a:pt x="22649" y="22167"/>
                  </a:moveTo>
                  <a:cubicBezTo>
                    <a:pt x="22920" y="22411"/>
                    <a:pt x="23219" y="22628"/>
                    <a:pt x="23517" y="22899"/>
                  </a:cubicBezTo>
                  <a:cubicBezTo>
                    <a:pt x="22920" y="23523"/>
                    <a:pt x="22351" y="24093"/>
                    <a:pt x="21673" y="24744"/>
                  </a:cubicBezTo>
                  <a:cubicBezTo>
                    <a:pt x="21239" y="24744"/>
                    <a:pt x="20805" y="24472"/>
                    <a:pt x="20344" y="24255"/>
                  </a:cubicBezTo>
                  <a:cubicBezTo>
                    <a:pt x="20615" y="23794"/>
                    <a:pt x="21862" y="22655"/>
                    <a:pt x="22649" y="22167"/>
                  </a:cubicBezTo>
                  <a:close/>
                  <a:moveTo>
                    <a:pt x="26528" y="20919"/>
                  </a:moveTo>
                  <a:cubicBezTo>
                    <a:pt x="26989" y="21597"/>
                    <a:pt x="26962" y="22330"/>
                    <a:pt x="27043" y="23008"/>
                  </a:cubicBezTo>
                  <a:cubicBezTo>
                    <a:pt x="27152" y="23659"/>
                    <a:pt x="27152" y="24310"/>
                    <a:pt x="26989" y="24988"/>
                  </a:cubicBezTo>
                  <a:cubicBezTo>
                    <a:pt x="26197" y="25049"/>
                    <a:pt x="25422" y="25084"/>
                    <a:pt x="24640" y="25084"/>
                  </a:cubicBezTo>
                  <a:cubicBezTo>
                    <a:pt x="24030" y="25084"/>
                    <a:pt x="23415" y="25062"/>
                    <a:pt x="22785" y="25015"/>
                  </a:cubicBezTo>
                  <a:cubicBezTo>
                    <a:pt x="23002" y="24608"/>
                    <a:pt x="23300" y="24418"/>
                    <a:pt x="23571" y="24201"/>
                  </a:cubicBezTo>
                  <a:cubicBezTo>
                    <a:pt x="23843" y="23930"/>
                    <a:pt x="24141" y="23713"/>
                    <a:pt x="24412" y="23442"/>
                  </a:cubicBezTo>
                  <a:cubicBezTo>
                    <a:pt x="24683" y="23197"/>
                    <a:pt x="24900" y="22953"/>
                    <a:pt x="25144" y="22682"/>
                  </a:cubicBezTo>
                  <a:cubicBezTo>
                    <a:pt x="25389" y="22384"/>
                    <a:pt x="25633" y="22113"/>
                    <a:pt x="25877" y="21814"/>
                  </a:cubicBezTo>
                  <a:cubicBezTo>
                    <a:pt x="26094" y="21543"/>
                    <a:pt x="26284" y="21245"/>
                    <a:pt x="26528" y="20919"/>
                  </a:cubicBezTo>
                  <a:close/>
                  <a:moveTo>
                    <a:pt x="14431" y="15657"/>
                  </a:moveTo>
                  <a:cubicBezTo>
                    <a:pt x="14458" y="15928"/>
                    <a:pt x="14485" y="16118"/>
                    <a:pt x="14512" y="16335"/>
                  </a:cubicBezTo>
                  <a:cubicBezTo>
                    <a:pt x="14593" y="17664"/>
                    <a:pt x="14919" y="18912"/>
                    <a:pt x="15407" y="20132"/>
                  </a:cubicBezTo>
                  <a:cubicBezTo>
                    <a:pt x="16682" y="23387"/>
                    <a:pt x="19096" y="25286"/>
                    <a:pt x="22513" y="25883"/>
                  </a:cubicBezTo>
                  <a:cubicBezTo>
                    <a:pt x="22959" y="25957"/>
                    <a:pt x="23409" y="25975"/>
                    <a:pt x="23863" y="25975"/>
                  </a:cubicBezTo>
                  <a:cubicBezTo>
                    <a:pt x="24283" y="25975"/>
                    <a:pt x="24705" y="25959"/>
                    <a:pt x="25128" y="25959"/>
                  </a:cubicBezTo>
                  <a:cubicBezTo>
                    <a:pt x="25251" y="25959"/>
                    <a:pt x="25374" y="25961"/>
                    <a:pt x="25497" y="25964"/>
                  </a:cubicBezTo>
                  <a:cubicBezTo>
                    <a:pt x="25844" y="25964"/>
                    <a:pt x="26191" y="25929"/>
                    <a:pt x="26566" y="25929"/>
                  </a:cubicBezTo>
                  <a:cubicBezTo>
                    <a:pt x="26660" y="25929"/>
                    <a:pt x="26756" y="25932"/>
                    <a:pt x="26853" y="25937"/>
                  </a:cubicBezTo>
                  <a:cubicBezTo>
                    <a:pt x="26826" y="26696"/>
                    <a:pt x="26663" y="27347"/>
                    <a:pt x="26392" y="28025"/>
                  </a:cubicBezTo>
                  <a:cubicBezTo>
                    <a:pt x="26014" y="28050"/>
                    <a:pt x="25642" y="28063"/>
                    <a:pt x="25272" y="28063"/>
                  </a:cubicBezTo>
                  <a:cubicBezTo>
                    <a:pt x="24820" y="28063"/>
                    <a:pt x="24372" y="28043"/>
                    <a:pt x="23924" y="27998"/>
                  </a:cubicBezTo>
                  <a:cubicBezTo>
                    <a:pt x="22758" y="27890"/>
                    <a:pt x="21618" y="27700"/>
                    <a:pt x="20506" y="27320"/>
                  </a:cubicBezTo>
                  <a:cubicBezTo>
                    <a:pt x="19693" y="27049"/>
                    <a:pt x="18906" y="26696"/>
                    <a:pt x="18174" y="26262"/>
                  </a:cubicBezTo>
                  <a:cubicBezTo>
                    <a:pt x="16302" y="25150"/>
                    <a:pt x="14973" y="23604"/>
                    <a:pt x="14132" y="21624"/>
                  </a:cubicBezTo>
                  <a:cubicBezTo>
                    <a:pt x="13454" y="19970"/>
                    <a:pt x="13074" y="18288"/>
                    <a:pt x="13129" y="16498"/>
                  </a:cubicBezTo>
                  <a:cubicBezTo>
                    <a:pt x="13156" y="16417"/>
                    <a:pt x="13156" y="16308"/>
                    <a:pt x="13156" y="16227"/>
                  </a:cubicBezTo>
                  <a:cubicBezTo>
                    <a:pt x="13156" y="16172"/>
                    <a:pt x="13183" y="16118"/>
                    <a:pt x="13237" y="15955"/>
                  </a:cubicBezTo>
                  <a:cubicBezTo>
                    <a:pt x="13590" y="15874"/>
                    <a:pt x="13969" y="15766"/>
                    <a:pt x="14431" y="15657"/>
                  </a:cubicBezTo>
                  <a:close/>
                  <a:moveTo>
                    <a:pt x="30715" y="28466"/>
                  </a:moveTo>
                  <a:cubicBezTo>
                    <a:pt x="30881" y="28466"/>
                    <a:pt x="31044" y="28487"/>
                    <a:pt x="31193" y="28487"/>
                  </a:cubicBezTo>
                  <a:cubicBezTo>
                    <a:pt x="31302" y="28478"/>
                    <a:pt x="31410" y="28475"/>
                    <a:pt x="31519" y="28475"/>
                  </a:cubicBezTo>
                  <a:cubicBezTo>
                    <a:pt x="31736" y="28475"/>
                    <a:pt x="31953" y="28487"/>
                    <a:pt x="32170" y="28487"/>
                  </a:cubicBezTo>
                  <a:cubicBezTo>
                    <a:pt x="32197" y="28541"/>
                    <a:pt x="32197" y="28568"/>
                    <a:pt x="32197" y="28622"/>
                  </a:cubicBezTo>
                  <a:cubicBezTo>
                    <a:pt x="31437" y="29246"/>
                    <a:pt x="30678" y="29870"/>
                    <a:pt x="29918" y="30521"/>
                  </a:cubicBezTo>
                  <a:cubicBezTo>
                    <a:pt x="29891" y="30534"/>
                    <a:pt x="29864" y="30534"/>
                    <a:pt x="29840" y="30534"/>
                  </a:cubicBezTo>
                  <a:cubicBezTo>
                    <a:pt x="29817" y="30534"/>
                    <a:pt x="29796" y="30534"/>
                    <a:pt x="29783" y="30548"/>
                  </a:cubicBezTo>
                  <a:cubicBezTo>
                    <a:pt x="29756" y="30494"/>
                    <a:pt x="29728" y="30440"/>
                    <a:pt x="29728" y="30412"/>
                  </a:cubicBezTo>
                  <a:cubicBezTo>
                    <a:pt x="29891" y="29816"/>
                    <a:pt x="30054" y="29192"/>
                    <a:pt x="30217" y="28568"/>
                  </a:cubicBezTo>
                  <a:cubicBezTo>
                    <a:pt x="30379" y="28487"/>
                    <a:pt x="30549" y="28466"/>
                    <a:pt x="30715" y="28466"/>
                  </a:cubicBezTo>
                  <a:close/>
                  <a:moveTo>
                    <a:pt x="33417" y="28649"/>
                  </a:moveTo>
                  <a:cubicBezTo>
                    <a:pt x="33878" y="28758"/>
                    <a:pt x="34339" y="28812"/>
                    <a:pt x="34773" y="29056"/>
                  </a:cubicBezTo>
                  <a:cubicBezTo>
                    <a:pt x="34394" y="29544"/>
                    <a:pt x="33471" y="30358"/>
                    <a:pt x="32576" y="30928"/>
                  </a:cubicBezTo>
                  <a:cubicBezTo>
                    <a:pt x="32468" y="30819"/>
                    <a:pt x="32332" y="30684"/>
                    <a:pt x="32224" y="30548"/>
                  </a:cubicBezTo>
                  <a:cubicBezTo>
                    <a:pt x="32088" y="30412"/>
                    <a:pt x="31980" y="30277"/>
                    <a:pt x="31817" y="30114"/>
                  </a:cubicBezTo>
                  <a:cubicBezTo>
                    <a:pt x="32359" y="29599"/>
                    <a:pt x="32875" y="29138"/>
                    <a:pt x="33417" y="28649"/>
                  </a:cubicBezTo>
                  <a:close/>
                  <a:moveTo>
                    <a:pt x="31085" y="30738"/>
                  </a:moveTo>
                  <a:cubicBezTo>
                    <a:pt x="31329" y="31009"/>
                    <a:pt x="31573" y="31253"/>
                    <a:pt x="31844" y="31552"/>
                  </a:cubicBezTo>
                  <a:cubicBezTo>
                    <a:pt x="31193" y="32148"/>
                    <a:pt x="30515" y="32637"/>
                    <a:pt x="29810" y="33152"/>
                  </a:cubicBezTo>
                  <a:cubicBezTo>
                    <a:pt x="29566" y="32854"/>
                    <a:pt x="29511" y="32555"/>
                    <a:pt x="29511" y="32257"/>
                  </a:cubicBezTo>
                  <a:cubicBezTo>
                    <a:pt x="29539" y="32121"/>
                    <a:pt x="29593" y="31958"/>
                    <a:pt x="29674" y="31877"/>
                  </a:cubicBezTo>
                  <a:cubicBezTo>
                    <a:pt x="30108" y="31470"/>
                    <a:pt x="30542" y="31090"/>
                    <a:pt x="31085" y="30738"/>
                  </a:cubicBezTo>
                  <a:close/>
                  <a:moveTo>
                    <a:pt x="32303" y="25454"/>
                  </a:moveTo>
                  <a:cubicBezTo>
                    <a:pt x="33960" y="25454"/>
                    <a:pt x="35574" y="25769"/>
                    <a:pt x="37106" y="26588"/>
                  </a:cubicBezTo>
                  <a:cubicBezTo>
                    <a:pt x="38598" y="27402"/>
                    <a:pt x="39927" y="28405"/>
                    <a:pt x="41012" y="29734"/>
                  </a:cubicBezTo>
                  <a:cubicBezTo>
                    <a:pt x="41446" y="30250"/>
                    <a:pt x="41880" y="30738"/>
                    <a:pt x="42314" y="31226"/>
                  </a:cubicBezTo>
                  <a:cubicBezTo>
                    <a:pt x="42694" y="31687"/>
                    <a:pt x="42883" y="32203"/>
                    <a:pt x="42802" y="32826"/>
                  </a:cubicBezTo>
                  <a:cubicBezTo>
                    <a:pt x="42775" y="33071"/>
                    <a:pt x="42666" y="33315"/>
                    <a:pt x="42477" y="33505"/>
                  </a:cubicBezTo>
                  <a:cubicBezTo>
                    <a:pt x="42296" y="33700"/>
                    <a:pt x="42107" y="33795"/>
                    <a:pt x="41910" y="33795"/>
                  </a:cubicBezTo>
                  <a:cubicBezTo>
                    <a:pt x="41752" y="33795"/>
                    <a:pt x="41588" y="33734"/>
                    <a:pt x="41419" y="33613"/>
                  </a:cubicBezTo>
                  <a:cubicBezTo>
                    <a:pt x="40985" y="33342"/>
                    <a:pt x="40659" y="32989"/>
                    <a:pt x="40388" y="32555"/>
                  </a:cubicBezTo>
                  <a:cubicBezTo>
                    <a:pt x="39629" y="31470"/>
                    <a:pt x="38706" y="30575"/>
                    <a:pt x="37730" y="29707"/>
                  </a:cubicBezTo>
                  <a:cubicBezTo>
                    <a:pt x="36509" y="28595"/>
                    <a:pt x="35072" y="27998"/>
                    <a:pt x="33471" y="27727"/>
                  </a:cubicBezTo>
                  <a:cubicBezTo>
                    <a:pt x="32883" y="27622"/>
                    <a:pt x="32278" y="27582"/>
                    <a:pt x="31669" y="27582"/>
                  </a:cubicBezTo>
                  <a:cubicBezTo>
                    <a:pt x="31492" y="27582"/>
                    <a:pt x="31316" y="27585"/>
                    <a:pt x="31139" y="27592"/>
                  </a:cubicBezTo>
                  <a:lnTo>
                    <a:pt x="30434" y="27592"/>
                  </a:lnTo>
                  <a:cubicBezTo>
                    <a:pt x="30542" y="26859"/>
                    <a:pt x="30623" y="26208"/>
                    <a:pt x="30705" y="25611"/>
                  </a:cubicBezTo>
                  <a:cubicBezTo>
                    <a:pt x="30786" y="25557"/>
                    <a:pt x="30813" y="25530"/>
                    <a:pt x="30840" y="25530"/>
                  </a:cubicBezTo>
                  <a:cubicBezTo>
                    <a:pt x="31331" y="25481"/>
                    <a:pt x="31819" y="25454"/>
                    <a:pt x="32303" y="25454"/>
                  </a:cubicBezTo>
                  <a:close/>
                  <a:moveTo>
                    <a:pt x="38272" y="31606"/>
                  </a:moveTo>
                  <a:cubicBezTo>
                    <a:pt x="38598" y="31769"/>
                    <a:pt x="38788" y="32067"/>
                    <a:pt x="39005" y="32338"/>
                  </a:cubicBezTo>
                  <a:cubicBezTo>
                    <a:pt x="38625" y="32799"/>
                    <a:pt x="36401" y="34671"/>
                    <a:pt x="35858" y="34996"/>
                  </a:cubicBezTo>
                  <a:cubicBezTo>
                    <a:pt x="35641" y="34752"/>
                    <a:pt x="35397" y="34508"/>
                    <a:pt x="35207" y="34291"/>
                  </a:cubicBezTo>
                  <a:cubicBezTo>
                    <a:pt x="35235" y="34210"/>
                    <a:pt x="35235" y="34155"/>
                    <a:pt x="35262" y="34128"/>
                  </a:cubicBezTo>
                  <a:cubicBezTo>
                    <a:pt x="36265" y="33315"/>
                    <a:pt x="37269" y="32474"/>
                    <a:pt x="38272" y="31606"/>
                  </a:cubicBezTo>
                  <a:close/>
                  <a:moveTo>
                    <a:pt x="35614" y="29463"/>
                  </a:moveTo>
                  <a:cubicBezTo>
                    <a:pt x="36238" y="29653"/>
                    <a:pt x="36970" y="30195"/>
                    <a:pt x="37621" y="30955"/>
                  </a:cubicBezTo>
                  <a:cubicBezTo>
                    <a:pt x="37540" y="31063"/>
                    <a:pt x="37432" y="31199"/>
                    <a:pt x="37323" y="31307"/>
                  </a:cubicBezTo>
                  <a:cubicBezTo>
                    <a:pt x="35777" y="32609"/>
                    <a:pt x="34204" y="33911"/>
                    <a:pt x="32631" y="35240"/>
                  </a:cubicBezTo>
                  <a:cubicBezTo>
                    <a:pt x="32251" y="35566"/>
                    <a:pt x="31844" y="35891"/>
                    <a:pt x="31356" y="36271"/>
                  </a:cubicBezTo>
                  <a:cubicBezTo>
                    <a:pt x="30840" y="35512"/>
                    <a:pt x="30434" y="34806"/>
                    <a:pt x="30135" y="33993"/>
                  </a:cubicBezTo>
                  <a:cubicBezTo>
                    <a:pt x="32061" y="32582"/>
                    <a:pt x="33933" y="31145"/>
                    <a:pt x="35614" y="29463"/>
                  </a:cubicBezTo>
                  <a:close/>
                  <a:moveTo>
                    <a:pt x="34529" y="34834"/>
                  </a:moveTo>
                  <a:cubicBezTo>
                    <a:pt x="34746" y="35105"/>
                    <a:pt x="34936" y="35322"/>
                    <a:pt x="35126" y="35566"/>
                  </a:cubicBezTo>
                  <a:cubicBezTo>
                    <a:pt x="34746" y="36081"/>
                    <a:pt x="33200" y="37275"/>
                    <a:pt x="32441" y="37654"/>
                  </a:cubicBezTo>
                  <a:cubicBezTo>
                    <a:pt x="32278" y="37465"/>
                    <a:pt x="32088" y="37248"/>
                    <a:pt x="31925" y="37031"/>
                  </a:cubicBezTo>
                  <a:cubicBezTo>
                    <a:pt x="32251" y="36651"/>
                    <a:pt x="33851" y="35268"/>
                    <a:pt x="34529" y="34834"/>
                  </a:cubicBezTo>
                  <a:close/>
                  <a:moveTo>
                    <a:pt x="1740" y="9986"/>
                  </a:moveTo>
                  <a:cubicBezTo>
                    <a:pt x="1817" y="9986"/>
                    <a:pt x="1897" y="9996"/>
                    <a:pt x="1981" y="10015"/>
                  </a:cubicBezTo>
                  <a:cubicBezTo>
                    <a:pt x="2279" y="10097"/>
                    <a:pt x="2577" y="10205"/>
                    <a:pt x="2822" y="10368"/>
                  </a:cubicBezTo>
                  <a:cubicBezTo>
                    <a:pt x="3310" y="10666"/>
                    <a:pt x="3771" y="10992"/>
                    <a:pt x="4232" y="11317"/>
                  </a:cubicBezTo>
                  <a:cubicBezTo>
                    <a:pt x="4910" y="11805"/>
                    <a:pt x="5534" y="12294"/>
                    <a:pt x="6212" y="12728"/>
                  </a:cubicBezTo>
                  <a:cubicBezTo>
                    <a:pt x="6809" y="13135"/>
                    <a:pt x="7460" y="13406"/>
                    <a:pt x="8138" y="13623"/>
                  </a:cubicBezTo>
                  <a:cubicBezTo>
                    <a:pt x="8794" y="13841"/>
                    <a:pt x="9450" y="13961"/>
                    <a:pt x="10106" y="13961"/>
                  </a:cubicBezTo>
                  <a:cubicBezTo>
                    <a:pt x="10589" y="13961"/>
                    <a:pt x="11072" y="13896"/>
                    <a:pt x="11555" y="13758"/>
                  </a:cubicBezTo>
                  <a:cubicBezTo>
                    <a:pt x="12423" y="13514"/>
                    <a:pt x="13291" y="13270"/>
                    <a:pt x="14159" y="13053"/>
                  </a:cubicBezTo>
                  <a:cubicBezTo>
                    <a:pt x="15842" y="12633"/>
                    <a:pt x="17524" y="12353"/>
                    <a:pt x="19242" y="12353"/>
                  </a:cubicBezTo>
                  <a:cubicBezTo>
                    <a:pt x="19518" y="12353"/>
                    <a:pt x="19794" y="12360"/>
                    <a:pt x="20072" y="12375"/>
                  </a:cubicBezTo>
                  <a:cubicBezTo>
                    <a:pt x="21645" y="12484"/>
                    <a:pt x="23083" y="12918"/>
                    <a:pt x="24466" y="13650"/>
                  </a:cubicBezTo>
                  <a:cubicBezTo>
                    <a:pt x="26121" y="14518"/>
                    <a:pt x="27369" y="15766"/>
                    <a:pt x="28182" y="17447"/>
                  </a:cubicBezTo>
                  <a:cubicBezTo>
                    <a:pt x="28643" y="18397"/>
                    <a:pt x="29105" y="19373"/>
                    <a:pt x="29457" y="20377"/>
                  </a:cubicBezTo>
                  <a:cubicBezTo>
                    <a:pt x="29647" y="20865"/>
                    <a:pt x="29728" y="21434"/>
                    <a:pt x="29783" y="21977"/>
                  </a:cubicBezTo>
                  <a:cubicBezTo>
                    <a:pt x="29837" y="22574"/>
                    <a:pt x="29837" y="23143"/>
                    <a:pt x="29864" y="23740"/>
                  </a:cubicBezTo>
                  <a:cubicBezTo>
                    <a:pt x="29837" y="25720"/>
                    <a:pt x="29539" y="27673"/>
                    <a:pt x="28996" y="29572"/>
                  </a:cubicBezTo>
                  <a:cubicBezTo>
                    <a:pt x="28860" y="30087"/>
                    <a:pt x="28752" y="30602"/>
                    <a:pt x="28643" y="31118"/>
                  </a:cubicBezTo>
                  <a:cubicBezTo>
                    <a:pt x="28481" y="31986"/>
                    <a:pt x="28643" y="32854"/>
                    <a:pt x="28996" y="33667"/>
                  </a:cubicBezTo>
                  <a:cubicBezTo>
                    <a:pt x="29674" y="35349"/>
                    <a:pt x="30569" y="36922"/>
                    <a:pt x="31817" y="38251"/>
                  </a:cubicBezTo>
                  <a:cubicBezTo>
                    <a:pt x="32088" y="38550"/>
                    <a:pt x="32387" y="38821"/>
                    <a:pt x="32685" y="39092"/>
                  </a:cubicBezTo>
                  <a:cubicBezTo>
                    <a:pt x="33038" y="39472"/>
                    <a:pt x="33390" y="39879"/>
                    <a:pt x="33526" y="40394"/>
                  </a:cubicBezTo>
                  <a:cubicBezTo>
                    <a:pt x="33634" y="40719"/>
                    <a:pt x="33499" y="40964"/>
                    <a:pt x="33146" y="40991"/>
                  </a:cubicBezTo>
                  <a:cubicBezTo>
                    <a:pt x="33065" y="40997"/>
                    <a:pt x="32982" y="41001"/>
                    <a:pt x="32898" y="41001"/>
                  </a:cubicBezTo>
                  <a:cubicBezTo>
                    <a:pt x="32648" y="41001"/>
                    <a:pt x="32393" y="40970"/>
                    <a:pt x="32170" y="40909"/>
                  </a:cubicBezTo>
                  <a:cubicBezTo>
                    <a:pt x="31627" y="40774"/>
                    <a:pt x="31166" y="40475"/>
                    <a:pt x="30759" y="40096"/>
                  </a:cubicBezTo>
                  <a:cubicBezTo>
                    <a:pt x="30244" y="39607"/>
                    <a:pt x="29728" y="39119"/>
                    <a:pt x="29267" y="38577"/>
                  </a:cubicBezTo>
                  <a:cubicBezTo>
                    <a:pt x="28454" y="37600"/>
                    <a:pt x="27803" y="36488"/>
                    <a:pt x="27233" y="35349"/>
                  </a:cubicBezTo>
                  <a:cubicBezTo>
                    <a:pt x="26636" y="34155"/>
                    <a:pt x="26474" y="32908"/>
                    <a:pt x="26636" y="31606"/>
                  </a:cubicBezTo>
                  <a:cubicBezTo>
                    <a:pt x="26799" y="30440"/>
                    <a:pt x="27070" y="29273"/>
                    <a:pt x="27369" y="28134"/>
                  </a:cubicBezTo>
                  <a:cubicBezTo>
                    <a:pt x="27748" y="26724"/>
                    <a:pt x="27992" y="25259"/>
                    <a:pt x="27992" y="23794"/>
                  </a:cubicBezTo>
                  <a:cubicBezTo>
                    <a:pt x="27992" y="20838"/>
                    <a:pt x="26799" y="18478"/>
                    <a:pt x="24412" y="16715"/>
                  </a:cubicBezTo>
                  <a:cubicBezTo>
                    <a:pt x="23110" y="15766"/>
                    <a:pt x="21700" y="14979"/>
                    <a:pt x="20072" y="14708"/>
                  </a:cubicBezTo>
                  <a:cubicBezTo>
                    <a:pt x="19222" y="14563"/>
                    <a:pt x="18373" y="14503"/>
                    <a:pt x="17523" y="14503"/>
                  </a:cubicBezTo>
                  <a:cubicBezTo>
                    <a:pt x="17098" y="14503"/>
                    <a:pt x="16673" y="14518"/>
                    <a:pt x="16248" y="14545"/>
                  </a:cubicBezTo>
                  <a:cubicBezTo>
                    <a:pt x="14783" y="14653"/>
                    <a:pt x="13400" y="15033"/>
                    <a:pt x="12017" y="15440"/>
                  </a:cubicBezTo>
                  <a:cubicBezTo>
                    <a:pt x="11393" y="15603"/>
                    <a:pt x="10796" y="15793"/>
                    <a:pt x="10172" y="15928"/>
                  </a:cubicBezTo>
                  <a:cubicBezTo>
                    <a:pt x="9654" y="16042"/>
                    <a:pt x="9148" y="16097"/>
                    <a:pt x="8656" y="16097"/>
                  </a:cubicBezTo>
                  <a:cubicBezTo>
                    <a:pt x="7038" y="16097"/>
                    <a:pt x="5563" y="15504"/>
                    <a:pt x="4232" y="14464"/>
                  </a:cubicBezTo>
                  <a:cubicBezTo>
                    <a:pt x="3147" y="13650"/>
                    <a:pt x="2225" y="12646"/>
                    <a:pt x="1357" y="11616"/>
                  </a:cubicBezTo>
                  <a:cubicBezTo>
                    <a:pt x="1275" y="11507"/>
                    <a:pt x="1167" y="11399"/>
                    <a:pt x="1113" y="11263"/>
                  </a:cubicBezTo>
                  <a:cubicBezTo>
                    <a:pt x="923" y="10965"/>
                    <a:pt x="896" y="10639"/>
                    <a:pt x="1113" y="10341"/>
                  </a:cubicBezTo>
                  <a:cubicBezTo>
                    <a:pt x="1278" y="10092"/>
                    <a:pt x="1492" y="9986"/>
                    <a:pt x="1740" y="9986"/>
                  </a:cubicBezTo>
                  <a:close/>
                  <a:moveTo>
                    <a:pt x="8962" y="0"/>
                  </a:moveTo>
                  <a:cubicBezTo>
                    <a:pt x="8093" y="0"/>
                    <a:pt x="7485" y="793"/>
                    <a:pt x="7704" y="1715"/>
                  </a:cubicBezTo>
                  <a:cubicBezTo>
                    <a:pt x="7785" y="2041"/>
                    <a:pt x="7948" y="2312"/>
                    <a:pt x="8192" y="2556"/>
                  </a:cubicBezTo>
                  <a:cubicBezTo>
                    <a:pt x="8463" y="2800"/>
                    <a:pt x="8735" y="3044"/>
                    <a:pt x="8979" y="3289"/>
                  </a:cubicBezTo>
                  <a:cubicBezTo>
                    <a:pt x="9467" y="3777"/>
                    <a:pt x="9955" y="4265"/>
                    <a:pt x="10416" y="4753"/>
                  </a:cubicBezTo>
                  <a:cubicBezTo>
                    <a:pt x="10552" y="4889"/>
                    <a:pt x="10633" y="5079"/>
                    <a:pt x="10769" y="5269"/>
                  </a:cubicBezTo>
                  <a:cubicBezTo>
                    <a:pt x="8924" y="7140"/>
                    <a:pt x="7107" y="8985"/>
                    <a:pt x="5236" y="10883"/>
                  </a:cubicBezTo>
                  <a:cubicBezTo>
                    <a:pt x="5073" y="10748"/>
                    <a:pt x="4883" y="10612"/>
                    <a:pt x="4693" y="10504"/>
                  </a:cubicBezTo>
                  <a:cubicBezTo>
                    <a:pt x="4232" y="10205"/>
                    <a:pt x="3798" y="9880"/>
                    <a:pt x="3337" y="9608"/>
                  </a:cubicBezTo>
                  <a:cubicBezTo>
                    <a:pt x="2984" y="9419"/>
                    <a:pt x="2605" y="9283"/>
                    <a:pt x="2198" y="9147"/>
                  </a:cubicBezTo>
                  <a:cubicBezTo>
                    <a:pt x="2066" y="9106"/>
                    <a:pt x="1932" y="9088"/>
                    <a:pt x="1798" y="9088"/>
                  </a:cubicBezTo>
                  <a:cubicBezTo>
                    <a:pt x="1489" y="9088"/>
                    <a:pt x="1179" y="9186"/>
                    <a:pt x="896" y="9337"/>
                  </a:cubicBezTo>
                  <a:cubicBezTo>
                    <a:pt x="272" y="9663"/>
                    <a:pt x="1" y="10232"/>
                    <a:pt x="82" y="10910"/>
                  </a:cubicBezTo>
                  <a:cubicBezTo>
                    <a:pt x="163" y="11371"/>
                    <a:pt x="326" y="11778"/>
                    <a:pt x="652" y="12131"/>
                  </a:cubicBezTo>
                  <a:cubicBezTo>
                    <a:pt x="1275" y="12809"/>
                    <a:pt x="1872" y="13514"/>
                    <a:pt x="2523" y="14165"/>
                  </a:cubicBezTo>
                  <a:cubicBezTo>
                    <a:pt x="3174" y="14843"/>
                    <a:pt x="3934" y="15386"/>
                    <a:pt x="4747" y="15793"/>
                  </a:cubicBezTo>
                  <a:cubicBezTo>
                    <a:pt x="6037" y="16470"/>
                    <a:pt x="7379" y="16901"/>
                    <a:pt x="8788" y="16901"/>
                  </a:cubicBezTo>
                  <a:cubicBezTo>
                    <a:pt x="9128" y="16901"/>
                    <a:pt x="9472" y="16876"/>
                    <a:pt x="9819" y="16823"/>
                  </a:cubicBezTo>
                  <a:cubicBezTo>
                    <a:pt x="10443" y="16715"/>
                    <a:pt x="11040" y="16552"/>
                    <a:pt x="11637" y="16417"/>
                  </a:cubicBezTo>
                  <a:cubicBezTo>
                    <a:pt x="11827" y="16389"/>
                    <a:pt x="12017" y="16335"/>
                    <a:pt x="12288" y="16281"/>
                  </a:cubicBezTo>
                  <a:cubicBezTo>
                    <a:pt x="12288" y="16552"/>
                    <a:pt x="12288" y="16715"/>
                    <a:pt x="12288" y="16905"/>
                  </a:cubicBezTo>
                  <a:cubicBezTo>
                    <a:pt x="12234" y="17881"/>
                    <a:pt x="12369" y="18858"/>
                    <a:pt x="12586" y="19807"/>
                  </a:cubicBezTo>
                  <a:cubicBezTo>
                    <a:pt x="12993" y="21462"/>
                    <a:pt x="13644" y="23008"/>
                    <a:pt x="14675" y="24364"/>
                  </a:cubicBezTo>
                  <a:cubicBezTo>
                    <a:pt x="16031" y="26127"/>
                    <a:pt x="17821" y="27293"/>
                    <a:pt x="19882" y="28053"/>
                  </a:cubicBezTo>
                  <a:cubicBezTo>
                    <a:pt x="21592" y="28674"/>
                    <a:pt x="23350" y="28950"/>
                    <a:pt x="25159" y="28950"/>
                  </a:cubicBezTo>
                  <a:cubicBezTo>
                    <a:pt x="25244" y="28950"/>
                    <a:pt x="25330" y="28949"/>
                    <a:pt x="25416" y="28948"/>
                  </a:cubicBezTo>
                  <a:cubicBezTo>
                    <a:pt x="25555" y="28948"/>
                    <a:pt x="25695" y="28912"/>
                    <a:pt x="25839" y="28912"/>
                  </a:cubicBezTo>
                  <a:cubicBezTo>
                    <a:pt x="25948" y="28912"/>
                    <a:pt x="26059" y="28932"/>
                    <a:pt x="26175" y="29002"/>
                  </a:cubicBezTo>
                  <a:cubicBezTo>
                    <a:pt x="26148" y="29219"/>
                    <a:pt x="26094" y="29409"/>
                    <a:pt x="26067" y="29572"/>
                  </a:cubicBezTo>
                  <a:cubicBezTo>
                    <a:pt x="25958" y="30223"/>
                    <a:pt x="25823" y="30846"/>
                    <a:pt x="25768" y="31470"/>
                  </a:cubicBezTo>
                  <a:cubicBezTo>
                    <a:pt x="25714" y="32121"/>
                    <a:pt x="25714" y="32799"/>
                    <a:pt x="25741" y="33450"/>
                  </a:cubicBezTo>
                  <a:cubicBezTo>
                    <a:pt x="25741" y="34128"/>
                    <a:pt x="26067" y="34698"/>
                    <a:pt x="26311" y="35295"/>
                  </a:cubicBezTo>
                  <a:cubicBezTo>
                    <a:pt x="27206" y="37410"/>
                    <a:pt x="28454" y="39282"/>
                    <a:pt x="30244" y="40801"/>
                  </a:cubicBezTo>
                  <a:cubicBezTo>
                    <a:pt x="30732" y="41235"/>
                    <a:pt x="31302" y="41587"/>
                    <a:pt x="31953" y="41750"/>
                  </a:cubicBezTo>
                  <a:cubicBezTo>
                    <a:pt x="32332" y="41832"/>
                    <a:pt x="32766" y="41886"/>
                    <a:pt x="33146" y="41886"/>
                  </a:cubicBezTo>
                  <a:cubicBezTo>
                    <a:pt x="33987" y="41832"/>
                    <a:pt x="34475" y="41235"/>
                    <a:pt x="34421" y="40394"/>
                  </a:cubicBezTo>
                  <a:cubicBezTo>
                    <a:pt x="34394" y="39770"/>
                    <a:pt x="34068" y="39282"/>
                    <a:pt x="33661" y="38821"/>
                  </a:cubicBezTo>
                  <a:cubicBezTo>
                    <a:pt x="33526" y="38685"/>
                    <a:pt x="33390" y="38550"/>
                    <a:pt x="33227" y="38387"/>
                  </a:cubicBezTo>
                  <a:cubicBezTo>
                    <a:pt x="34339" y="37465"/>
                    <a:pt x="35424" y="36624"/>
                    <a:pt x="36455" y="35729"/>
                  </a:cubicBezTo>
                  <a:cubicBezTo>
                    <a:pt x="37513" y="34861"/>
                    <a:pt x="38544" y="33966"/>
                    <a:pt x="39574" y="33098"/>
                  </a:cubicBezTo>
                  <a:cubicBezTo>
                    <a:pt x="40063" y="33532"/>
                    <a:pt x="40469" y="33938"/>
                    <a:pt x="40931" y="34318"/>
                  </a:cubicBezTo>
                  <a:cubicBezTo>
                    <a:pt x="41243" y="34552"/>
                    <a:pt x="41580" y="34668"/>
                    <a:pt x="41915" y="34668"/>
                  </a:cubicBezTo>
                  <a:cubicBezTo>
                    <a:pt x="42279" y="34668"/>
                    <a:pt x="42640" y="34532"/>
                    <a:pt x="42965" y="34264"/>
                  </a:cubicBezTo>
                  <a:cubicBezTo>
                    <a:pt x="43562" y="33749"/>
                    <a:pt x="43806" y="33071"/>
                    <a:pt x="43724" y="32284"/>
                  </a:cubicBezTo>
                  <a:cubicBezTo>
                    <a:pt x="43643" y="31524"/>
                    <a:pt x="43236" y="30901"/>
                    <a:pt x="42748" y="30331"/>
                  </a:cubicBezTo>
                  <a:cubicBezTo>
                    <a:pt x="42422" y="29951"/>
                    <a:pt x="42070" y="29544"/>
                    <a:pt x="41744" y="29138"/>
                  </a:cubicBezTo>
                  <a:cubicBezTo>
                    <a:pt x="40334" y="27402"/>
                    <a:pt x="38544" y="26127"/>
                    <a:pt x="36455" y="25286"/>
                  </a:cubicBezTo>
                  <a:cubicBezTo>
                    <a:pt x="35150" y="24759"/>
                    <a:pt x="33806" y="24561"/>
                    <a:pt x="32424" y="24561"/>
                  </a:cubicBezTo>
                  <a:cubicBezTo>
                    <a:pt x="32169" y="24561"/>
                    <a:pt x="31912" y="24568"/>
                    <a:pt x="31654" y="24581"/>
                  </a:cubicBezTo>
                  <a:lnTo>
                    <a:pt x="30840" y="24581"/>
                  </a:lnTo>
                  <a:cubicBezTo>
                    <a:pt x="30813" y="24310"/>
                    <a:pt x="30813" y="24065"/>
                    <a:pt x="30813" y="23848"/>
                  </a:cubicBezTo>
                  <a:cubicBezTo>
                    <a:pt x="30759" y="23035"/>
                    <a:pt x="30759" y="22194"/>
                    <a:pt x="30623" y="21380"/>
                  </a:cubicBezTo>
                  <a:cubicBezTo>
                    <a:pt x="30217" y="19265"/>
                    <a:pt x="29322" y="17366"/>
                    <a:pt x="28128" y="15603"/>
                  </a:cubicBezTo>
                  <a:cubicBezTo>
                    <a:pt x="27504" y="14681"/>
                    <a:pt x="26718" y="13948"/>
                    <a:pt x="25795" y="13324"/>
                  </a:cubicBezTo>
                  <a:cubicBezTo>
                    <a:pt x="24738" y="12619"/>
                    <a:pt x="23571" y="12131"/>
                    <a:pt x="22378" y="11805"/>
                  </a:cubicBezTo>
                  <a:cubicBezTo>
                    <a:pt x="21808" y="11643"/>
                    <a:pt x="21212" y="11588"/>
                    <a:pt x="20615" y="11507"/>
                  </a:cubicBezTo>
                  <a:cubicBezTo>
                    <a:pt x="20117" y="11445"/>
                    <a:pt x="19620" y="11418"/>
                    <a:pt x="19124" y="11418"/>
                  </a:cubicBezTo>
                  <a:cubicBezTo>
                    <a:pt x="18104" y="11418"/>
                    <a:pt x="17088" y="11533"/>
                    <a:pt x="16085" y="11697"/>
                  </a:cubicBezTo>
                  <a:cubicBezTo>
                    <a:pt x="15949" y="11724"/>
                    <a:pt x="15814" y="11724"/>
                    <a:pt x="15624" y="11751"/>
                  </a:cubicBezTo>
                  <a:cubicBezTo>
                    <a:pt x="15624" y="11453"/>
                    <a:pt x="15651" y="11236"/>
                    <a:pt x="15678" y="11019"/>
                  </a:cubicBezTo>
                  <a:cubicBezTo>
                    <a:pt x="15977" y="8551"/>
                    <a:pt x="15597" y="6218"/>
                    <a:pt x="14458" y="4048"/>
                  </a:cubicBezTo>
                  <a:cubicBezTo>
                    <a:pt x="14159" y="3506"/>
                    <a:pt x="13834" y="2963"/>
                    <a:pt x="13346" y="2583"/>
                  </a:cubicBezTo>
                  <a:cubicBezTo>
                    <a:pt x="12505" y="1851"/>
                    <a:pt x="11664" y="1119"/>
                    <a:pt x="10660" y="603"/>
                  </a:cubicBezTo>
                  <a:cubicBezTo>
                    <a:pt x="10226" y="359"/>
                    <a:pt x="9765" y="142"/>
                    <a:pt x="9277" y="34"/>
                  </a:cubicBezTo>
                  <a:cubicBezTo>
                    <a:pt x="9169" y="11"/>
                    <a:pt x="9064" y="0"/>
                    <a:pt x="8962" y="0"/>
                  </a:cubicBezTo>
                  <a:close/>
                </a:path>
              </a:pathLst>
            </a:custGeom>
            <a:solidFill>
              <a:srgbClr val="FECA2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49"/>
            <p:cNvSpPr/>
            <p:nvPr/>
          </p:nvSpPr>
          <p:spPr>
            <a:xfrm>
              <a:off x="5047850" y="2794975"/>
              <a:ext cx="1095150" cy="1046675"/>
            </a:xfrm>
            <a:custGeom>
              <a:avLst/>
              <a:gdLst/>
              <a:ahLst/>
              <a:cxnLst/>
              <a:rect l="l" t="t" r="r" b="b"/>
              <a:pathLst>
                <a:path w="43806" h="41867" extrusionOk="0">
                  <a:moveTo>
                    <a:pt x="11284" y="5974"/>
                  </a:moveTo>
                  <a:cubicBezTo>
                    <a:pt x="11501" y="6490"/>
                    <a:pt x="11691" y="6869"/>
                    <a:pt x="11854" y="7249"/>
                  </a:cubicBezTo>
                  <a:cubicBezTo>
                    <a:pt x="11935" y="7493"/>
                    <a:pt x="11935" y="7737"/>
                    <a:pt x="11746" y="7927"/>
                  </a:cubicBezTo>
                  <a:cubicBezTo>
                    <a:pt x="11176" y="8470"/>
                    <a:pt x="10606" y="9039"/>
                    <a:pt x="10010" y="9609"/>
                  </a:cubicBezTo>
                  <a:cubicBezTo>
                    <a:pt x="9603" y="9283"/>
                    <a:pt x="9196" y="8958"/>
                    <a:pt x="8762" y="8605"/>
                  </a:cubicBezTo>
                  <a:cubicBezTo>
                    <a:pt x="9603" y="7737"/>
                    <a:pt x="10389" y="6924"/>
                    <a:pt x="11284" y="5974"/>
                  </a:cubicBezTo>
                  <a:close/>
                  <a:moveTo>
                    <a:pt x="8138" y="9202"/>
                  </a:moveTo>
                  <a:cubicBezTo>
                    <a:pt x="8572" y="9609"/>
                    <a:pt x="8925" y="9934"/>
                    <a:pt x="9359" y="10341"/>
                  </a:cubicBezTo>
                  <a:cubicBezTo>
                    <a:pt x="8708" y="10965"/>
                    <a:pt x="8111" y="11589"/>
                    <a:pt x="7460" y="12240"/>
                  </a:cubicBezTo>
                  <a:cubicBezTo>
                    <a:pt x="6782" y="11996"/>
                    <a:pt x="6511" y="11806"/>
                    <a:pt x="6077" y="11399"/>
                  </a:cubicBezTo>
                  <a:cubicBezTo>
                    <a:pt x="6728" y="10639"/>
                    <a:pt x="7460" y="9989"/>
                    <a:pt x="8138" y="9202"/>
                  </a:cubicBezTo>
                  <a:close/>
                  <a:moveTo>
                    <a:pt x="8971" y="877"/>
                  </a:moveTo>
                  <a:cubicBezTo>
                    <a:pt x="9027" y="877"/>
                    <a:pt x="9084" y="886"/>
                    <a:pt x="9142" y="902"/>
                  </a:cubicBezTo>
                  <a:cubicBezTo>
                    <a:pt x="9332" y="956"/>
                    <a:pt x="9494" y="1011"/>
                    <a:pt x="9684" y="1092"/>
                  </a:cubicBezTo>
                  <a:cubicBezTo>
                    <a:pt x="10688" y="1607"/>
                    <a:pt x="11637" y="2231"/>
                    <a:pt x="12505" y="2963"/>
                  </a:cubicBezTo>
                  <a:cubicBezTo>
                    <a:pt x="12993" y="3370"/>
                    <a:pt x="13346" y="3886"/>
                    <a:pt x="13644" y="4428"/>
                  </a:cubicBezTo>
                  <a:cubicBezTo>
                    <a:pt x="14241" y="5513"/>
                    <a:pt x="14594" y="6679"/>
                    <a:pt x="14729" y="7927"/>
                  </a:cubicBezTo>
                  <a:cubicBezTo>
                    <a:pt x="14865" y="9066"/>
                    <a:pt x="14919" y="10206"/>
                    <a:pt x="14729" y="11318"/>
                  </a:cubicBezTo>
                  <a:cubicBezTo>
                    <a:pt x="14675" y="11562"/>
                    <a:pt x="14621" y="11779"/>
                    <a:pt x="14566" y="11996"/>
                  </a:cubicBezTo>
                  <a:cubicBezTo>
                    <a:pt x="14051" y="12131"/>
                    <a:pt x="13617" y="12348"/>
                    <a:pt x="13048" y="12403"/>
                  </a:cubicBezTo>
                  <a:cubicBezTo>
                    <a:pt x="13075" y="12050"/>
                    <a:pt x="13102" y="11752"/>
                    <a:pt x="13129" y="11453"/>
                  </a:cubicBezTo>
                  <a:cubicBezTo>
                    <a:pt x="13265" y="10287"/>
                    <a:pt x="13237" y="9121"/>
                    <a:pt x="13020" y="7981"/>
                  </a:cubicBezTo>
                  <a:cubicBezTo>
                    <a:pt x="12722" y="6598"/>
                    <a:pt x="12098" y="5405"/>
                    <a:pt x="11203" y="4320"/>
                  </a:cubicBezTo>
                  <a:cubicBezTo>
                    <a:pt x="10715" y="3777"/>
                    <a:pt x="10172" y="3262"/>
                    <a:pt x="9657" y="2774"/>
                  </a:cubicBezTo>
                  <a:cubicBezTo>
                    <a:pt x="9413" y="2529"/>
                    <a:pt x="9142" y="2340"/>
                    <a:pt x="8925" y="2096"/>
                  </a:cubicBezTo>
                  <a:cubicBezTo>
                    <a:pt x="8789" y="1960"/>
                    <a:pt x="8653" y="1797"/>
                    <a:pt x="8572" y="1634"/>
                  </a:cubicBezTo>
                  <a:cubicBezTo>
                    <a:pt x="8464" y="1445"/>
                    <a:pt x="8464" y="1228"/>
                    <a:pt x="8626" y="1038"/>
                  </a:cubicBezTo>
                  <a:cubicBezTo>
                    <a:pt x="8721" y="924"/>
                    <a:pt x="8842" y="877"/>
                    <a:pt x="8971" y="877"/>
                  </a:cubicBezTo>
                  <a:close/>
                  <a:moveTo>
                    <a:pt x="12125" y="8551"/>
                  </a:moveTo>
                  <a:cubicBezTo>
                    <a:pt x="12478" y="10016"/>
                    <a:pt x="12207" y="11345"/>
                    <a:pt x="12125" y="12728"/>
                  </a:cubicBezTo>
                  <a:cubicBezTo>
                    <a:pt x="11501" y="12904"/>
                    <a:pt x="10884" y="13013"/>
                    <a:pt x="10261" y="13013"/>
                  </a:cubicBezTo>
                  <a:cubicBezTo>
                    <a:pt x="9637" y="13013"/>
                    <a:pt x="9006" y="12904"/>
                    <a:pt x="8355" y="12647"/>
                  </a:cubicBezTo>
                  <a:cubicBezTo>
                    <a:pt x="9630" y="11290"/>
                    <a:pt x="10959" y="10097"/>
                    <a:pt x="12125" y="8551"/>
                  </a:cubicBezTo>
                  <a:close/>
                  <a:moveTo>
                    <a:pt x="20615" y="15712"/>
                  </a:moveTo>
                  <a:cubicBezTo>
                    <a:pt x="21130" y="15766"/>
                    <a:pt x="21592" y="16037"/>
                    <a:pt x="22161" y="16335"/>
                  </a:cubicBezTo>
                  <a:cubicBezTo>
                    <a:pt x="21347" y="17095"/>
                    <a:pt x="20615" y="17800"/>
                    <a:pt x="19856" y="18505"/>
                  </a:cubicBezTo>
                  <a:cubicBezTo>
                    <a:pt x="19449" y="18316"/>
                    <a:pt x="19178" y="18017"/>
                    <a:pt x="18852" y="17773"/>
                  </a:cubicBezTo>
                  <a:cubicBezTo>
                    <a:pt x="19123" y="17176"/>
                    <a:pt x="19639" y="16580"/>
                    <a:pt x="20615" y="15712"/>
                  </a:cubicBezTo>
                  <a:close/>
                  <a:moveTo>
                    <a:pt x="18187" y="15365"/>
                  </a:moveTo>
                  <a:cubicBezTo>
                    <a:pt x="18825" y="15365"/>
                    <a:pt x="18979" y="15421"/>
                    <a:pt x="19340" y="15576"/>
                  </a:cubicBezTo>
                  <a:cubicBezTo>
                    <a:pt x="18337" y="16824"/>
                    <a:pt x="17252" y="17963"/>
                    <a:pt x="16004" y="19129"/>
                  </a:cubicBezTo>
                  <a:cubicBezTo>
                    <a:pt x="15597" y="17909"/>
                    <a:pt x="15353" y="16769"/>
                    <a:pt x="15380" y="15603"/>
                  </a:cubicBezTo>
                  <a:cubicBezTo>
                    <a:pt x="15624" y="15434"/>
                    <a:pt x="15881" y="15408"/>
                    <a:pt x="16134" y="15408"/>
                  </a:cubicBezTo>
                  <a:cubicBezTo>
                    <a:pt x="16246" y="15408"/>
                    <a:pt x="16357" y="15413"/>
                    <a:pt x="16465" y="15413"/>
                  </a:cubicBezTo>
                  <a:cubicBezTo>
                    <a:pt x="17289" y="15384"/>
                    <a:pt x="17819" y="15365"/>
                    <a:pt x="18187" y="15365"/>
                  </a:cubicBezTo>
                  <a:close/>
                  <a:moveTo>
                    <a:pt x="18201" y="18370"/>
                  </a:moveTo>
                  <a:cubicBezTo>
                    <a:pt x="18499" y="18614"/>
                    <a:pt x="18825" y="18858"/>
                    <a:pt x="19178" y="19156"/>
                  </a:cubicBezTo>
                  <a:cubicBezTo>
                    <a:pt x="18418" y="19834"/>
                    <a:pt x="17686" y="20513"/>
                    <a:pt x="16953" y="21191"/>
                  </a:cubicBezTo>
                  <a:cubicBezTo>
                    <a:pt x="16655" y="20892"/>
                    <a:pt x="16519" y="20540"/>
                    <a:pt x="16357" y="20160"/>
                  </a:cubicBezTo>
                  <a:cubicBezTo>
                    <a:pt x="16926" y="19536"/>
                    <a:pt x="17496" y="18912"/>
                    <a:pt x="18201" y="18370"/>
                  </a:cubicBezTo>
                  <a:close/>
                  <a:moveTo>
                    <a:pt x="25741" y="19319"/>
                  </a:moveTo>
                  <a:cubicBezTo>
                    <a:pt x="25904" y="19590"/>
                    <a:pt x="26040" y="19780"/>
                    <a:pt x="26148" y="19997"/>
                  </a:cubicBezTo>
                  <a:cubicBezTo>
                    <a:pt x="25633" y="20865"/>
                    <a:pt x="24874" y="21489"/>
                    <a:pt x="24250" y="22248"/>
                  </a:cubicBezTo>
                  <a:cubicBezTo>
                    <a:pt x="23897" y="22004"/>
                    <a:pt x="23626" y="21815"/>
                    <a:pt x="23273" y="21570"/>
                  </a:cubicBezTo>
                  <a:cubicBezTo>
                    <a:pt x="24114" y="20811"/>
                    <a:pt x="24901" y="20106"/>
                    <a:pt x="25741" y="19319"/>
                  </a:cubicBezTo>
                  <a:close/>
                  <a:moveTo>
                    <a:pt x="22975" y="16824"/>
                  </a:moveTo>
                  <a:cubicBezTo>
                    <a:pt x="23816" y="17312"/>
                    <a:pt x="24548" y="17882"/>
                    <a:pt x="25226" y="18641"/>
                  </a:cubicBezTo>
                  <a:cubicBezTo>
                    <a:pt x="23246" y="20350"/>
                    <a:pt x="21293" y="22004"/>
                    <a:pt x="19340" y="23686"/>
                  </a:cubicBezTo>
                  <a:cubicBezTo>
                    <a:pt x="18581" y="23279"/>
                    <a:pt x="17957" y="22710"/>
                    <a:pt x="17523" y="22004"/>
                  </a:cubicBezTo>
                  <a:cubicBezTo>
                    <a:pt x="19313" y="20296"/>
                    <a:pt x="21130" y="18587"/>
                    <a:pt x="22975" y="16824"/>
                  </a:cubicBezTo>
                  <a:close/>
                  <a:moveTo>
                    <a:pt x="22676" y="22167"/>
                  </a:moveTo>
                  <a:cubicBezTo>
                    <a:pt x="22948" y="22384"/>
                    <a:pt x="23219" y="22628"/>
                    <a:pt x="23517" y="22899"/>
                  </a:cubicBezTo>
                  <a:cubicBezTo>
                    <a:pt x="22921" y="23496"/>
                    <a:pt x="22351" y="24093"/>
                    <a:pt x="21700" y="24744"/>
                  </a:cubicBezTo>
                  <a:cubicBezTo>
                    <a:pt x="21266" y="24744"/>
                    <a:pt x="20832" y="24473"/>
                    <a:pt x="20344" y="24256"/>
                  </a:cubicBezTo>
                  <a:cubicBezTo>
                    <a:pt x="20615" y="23795"/>
                    <a:pt x="21890" y="22655"/>
                    <a:pt x="22676" y="22167"/>
                  </a:cubicBezTo>
                  <a:close/>
                  <a:moveTo>
                    <a:pt x="26528" y="20919"/>
                  </a:moveTo>
                  <a:cubicBezTo>
                    <a:pt x="26989" y="21598"/>
                    <a:pt x="26962" y="22303"/>
                    <a:pt x="27071" y="23008"/>
                  </a:cubicBezTo>
                  <a:cubicBezTo>
                    <a:pt x="27152" y="23659"/>
                    <a:pt x="27179" y="24310"/>
                    <a:pt x="26989" y="24988"/>
                  </a:cubicBezTo>
                  <a:cubicBezTo>
                    <a:pt x="26185" y="25035"/>
                    <a:pt x="25391" y="25064"/>
                    <a:pt x="24578" y="25064"/>
                  </a:cubicBezTo>
                  <a:cubicBezTo>
                    <a:pt x="23993" y="25064"/>
                    <a:pt x="23398" y="25049"/>
                    <a:pt x="22785" y="25015"/>
                  </a:cubicBezTo>
                  <a:cubicBezTo>
                    <a:pt x="23002" y="24608"/>
                    <a:pt x="23327" y="24418"/>
                    <a:pt x="23572" y="24201"/>
                  </a:cubicBezTo>
                  <a:cubicBezTo>
                    <a:pt x="23843" y="23930"/>
                    <a:pt x="24141" y="23713"/>
                    <a:pt x="24412" y="23442"/>
                  </a:cubicBezTo>
                  <a:cubicBezTo>
                    <a:pt x="24684" y="23198"/>
                    <a:pt x="24928" y="22927"/>
                    <a:pt x="25145" y="22682"/>
                  </a:cubicBezTo>
                  <a:cubicBezTo>
                    <a:pt x="25416" y="22384"/>
                    <a:pt x="25633" y="22086"/>
                    <a:pt x="25877" y="21787"/>
                  </a:cubicBezTo>
                  <a:cubicBezTo>
                    <a:pt x="26094" y="21516"/>
                    <a:pt x="26284" y="21245"/>
                    <a:pt x="26528" y="20919"/>
                  </a:cubicBezTo>
                  <a:close/>
                  <a:moveTo>
                    <a:pt x="14431" y="15630"/>
                  </a:moveTo>
                  <a:cubicBezTo>
                    <a:pt x="14458" y="15929"/>
                    <a:pt x="14512" y="16119"/>
                    <a:pt x="14512" y="16335"/>
                  </a:cubicBezTo>
                  <a:cubicBezTo>
                    <a:pt x="14594" y="17637"/>
                    <a:pt x="14919" y="18912"/>
                    <a:pt x="15407" y="20133"/>
                  </a:cubicBezTo>
                  <a:cubicBezTo>
                    <a:pt x="16682" y="23388"/>
                    <a:pt x="19096" y="25286"/>
                    <a:pt x="22514" y="25856"/>
                  </a:cubicBezTo>
                  <a:cubicBezTo>
                    <a:pt x="23060" y="25947"/>
                    <a:pt x="23614" y="25962"/>
                    <a:pt x="24172" y="25962"/>
                  </a:cubicBezTo>
                  <a:cubicBezTo>
                    <a:pt x="24438" y="25962"/>
                    <a:pt x="24705" y="25958"/>
                    <a:pt x="24972" y="25958"/>
                  </a:cubicBezTo>
                  <a:cubicBezTo>
                    <a:pt x="25147" y="25958"/>
                    <a:pt x="25322" y="25960"/>
                    <a:pt x="25497" y="25964"/>
                  </a:cubicBezTo>
                  <a:cubicBezTo>
                    <a:pt x="25845" y="25964"/>
                    <a:pt x="26209" y="25930"/>
                    <a:pt x="26577" y="25930"/>
                  </a:cubicBezTo>
                  <a:cubicBezTo>
                    <a:pt x="26669" y="25930"/>
                    <a:pt x="26761" y="25932"/>
                    <a:pt x="26854" y="25937"/>
                  </a:cubicBezTo>
                  <a:cubicBezTo>
                    <a:pt x="26826" y="26670"/>
                    <a:pt x="26664" y="27321"/>
                    <a:pt x="26420" y="28026"/>
                  </a:cubicBezTo>
                  <a:cubicBezTo>
                    <a:pt x="26042" y="28050"/>
                    <a:pt x="25664" y="28064"/>
                    <a:pt x="25288" y="28064"/>
                  </a:cubicBezTo>
                  <a:cubicBezTo>
                    <a:pt x="24828" y="28064"/>
                    <a:pt x="24372" y="28044"/>
                    <a:pt x="23924" y="27999"/>
                  </a:cubicBezTo>
                  <a:cubicBezTo>
                    <a:pt x="22758" y="27890"/>
                    <a:pt x="21619" y="27673"/>
                    <a:pt x="20507" y="27294"/>
                  </a:cubicBezTo>
                  <a:cubicBezTo>
                    <a:pt x="19693" y="27022"/>
                    <a:pt x="18933" y="26670"/>
                    <a:pt x="18174" y="26236"/>
                  </a:cubicBezTo>
                  <a:cubicBezTo>
                    <a:pt x="16330" y="25151"/>
                    <a:pt x="14973" y="23605"/>
                    <a:pt x="14132" y="21625"/>
                  </a:cubicBezTo>
                  <a:cubicBezTo>
                    <a:pt x="13454" y="19970"/>
                    <a:pt x="13075" y="18288"/>
                    <a:pt x="13156" y="16498"/>
                  </a:cubicBezTo>
                  <a:cubicBezTo>
                    <a:pt x="13156" y="16390"/>
                    <a:pt x="13156" y="16308"/>
                    <a:pt x="13156" y="16200"/>
                  </a:cubicBezTo>
                  <a:cubicBezTo>
                    <a:pt x="13156" y="16173"/>
                    <a:pt x="13183" y="16119"/>
                    <a:pt x="13237" y="15956"/>
                  </a:cubicBezTo>
                  <a:cubicBezTo>
                    <a:pt x="13617" y="15847"/>
                    <a:pt x="13997" y="15766"/>
                    <a:pt x="14431" y="15630"/>
                  </a:cubicBezTo>
                  <a:close/>
                  <a:moveTo>
                    <a:pt x="31221" y="28460"/>
                  </a:moveTo>
                  <a:cubicBezTo>
                    <a:pt x="31546" y="28460"/>
                    <a:pt x="31871" y="28487"/>
                    <a:pt x="32197" y="28487"/>
                  </a:cubicBezTo>
                  <a:cubicBezTo>
                    <a:pt x="32197" y="28514"/>
                    <a:pt x="32197" y="28568"/>
                    <a:pt x="32197" y="28623"/>
                  </a:cubicBezTo>
                  <a:cubicBezTo>
                    <a:pt x="31438" y="29246"/>
                    <a:pt x="30678" y="29870"/>
                    <a:pt x="29919" y="30494"/>
                  </a:cubicBezTo>
                  <a:cubicBezTo>
                    <a:pt x="29891" y="30521"/>
                    <a:pt x="29837" y="30521"/>
                    <a:pt x="29783" y="30521"/>
                  </a:cubicBezTo>
                  <a:cubicBezTo>
                    <a:pt x="29756" y="30494"/>
                    <a:pt x="29729" y="30440"/>
                    <a:pt x="29729" y="30413"/>
                  </a:cubicBezTo>
                  <a:cubicBezTo>
                    <a:pt x="29891" y="29789"/>
                    <a:pt x="30054" y="29192"/>
                    <a:pt x="30217" y="28568"/>
                  </a:cubicBezTo>
                  <a:cubicBezTo>
                    <a:pt x="30399" y="28477"/>
                    <a:pt x="30589" y="28463"/>
                    <a:pt x="30779" y="28463"/>
                  </a:cubicBezTo>
                  <a:cubicBezTo>
                    <a:pt x="30869" y="28463"/>
                    <a:pt x="30959" y="28466"/>
                    <a:pt x="31048" y="28466"/>
                  </a:cubicBezTo>
                  <a:cubicBezTo>
                    <a:pt x="31106" y="28466"/>
                    <a:pt x="31164" y="28465"/>
                    <a:pt x="31221" y="28460"/>
                  </a:cubicBezTo>
                  <a:close/>
                  <a:moveTo>
                    <a:pt x="33418" y="28650"/>
                  </a:moveTo>
                  <a:cubicBezTo>
                    <a:pt x="33879" y="28731"/>
                    <a:pt x="34340" y="28812"/>
                    <a:pt x="34774" y="29029"/>
                  </a:cubicBezTo>
                  <a:cubicBezTo>
                    <a:pt x="34394" y="29545"/>
                    <a:pt x="33472" y="30331"/>
                    <a:pt x="32604" y="30928"/>
                  </a:cubicBezTo>
                  <a:cubicBezTo>
                    <a:pt x="32468" y="30820"/>
                    <a:pt x="32333" y="30684"/>
                    <a:pt x="32224" y="30548"/>
                  </a:cubicBezTo>
                  <a:cubicBezTo>
                    <a:pt x="32088" y="30413"/>
                    <a:pt x="31980" y="30277"/>
                    <a:pt x="31844" y="30087"/>
                  </a:cubicBezTo>
                  <a:cubicBezTo>
                    <a:pt x="32360" y="29599"/>
                    <a:pt x="32875" y="29138"/>
                    <a:pt x="33418" y="28650"/>
                  </a:cubicBezTo>
                  <a:close/>
                  <a:moveTo>
                    <a:pt x="31085" y="30738"/>
                  </a:moveTo>
                  <a:cubicBezTo>
                    <a:pt x="31329" y="31009"/>
                    <a:pt x="31573" y="31254"/>
                    <a:pt x="31871" y="31552"/>
                  </a:cubicBezTo>
                  <a:cubicBezTo>
                    <a:pt x="31193" y="32149"/>
                    <a:pt x="30542" y="32637"/>
                    <a:pt x="29837" y="33152"/>
                  </a:cubicBezTo>
                  <a:cubicBezTo>
                    <a:pt x="29593" y="32854"/>
                    <a:pt x="29512" y="32556"/>
                    <a:pt x="29539" y="32257"/>
                  </a:cubicBezTo>
                  <a:cubicBezTo>
                    <a:pt x="29539" y="32122"/>
                    <a:pt x="29593" y="31959"/>
                    <a:pt x="29674" y="31877"/>
                  </a:cubicBezTo>
                  <a:cubicBezTo>
                    <a:pt x="30108" y="31471"/>
                    <a:pt x="30542" y="31064"/>
                    <a:pt x="31085" y="30738"/>
                  </a:cubicBezTo>
                  <a:close/>
                  <a:moveTo>
                    <a:pt x="32356" y="25443"/>
                  </a:moveTo>
                  <a:cubicBezTo>
                    <a:pt x="34011" y="25443"/>
                    <a:pt x="35607" y="25776"/>
                    <a:pt x="37106" y="26588"/>
                  </a:cubicBezTo>
                  <a:cubicBezTo>
                    <a:pt x="38598" y="27375"/>
                    <a:pt x="39927" y="28406"/>
                    <a:pt x="41012" y="29708"/>
                  </a:cubicBezTo>
                  <a:cubicBezTo>
                    <a:pt x="41446" y="30223"/>
                    <a:pt x="41880" y="30711"/>
                    <a:pt x="42314" y="31226"/>
                  </a:cubicBezTo>
                  <a:cubicBezTo>
                    <a:pt x="42694" y="31688"/>
                    <a:pt x="42884" y="32203"/>
                    <a:pt x="42802" y="32800"/>
                  </a:cubicBezTo>
                  <a:cubicBezTo>
                    <a:pt x="42775" y="33071"/>
                    <a:pt x="42694" y="33315"/>
                    <a:pt x="42504" y="33505"/>
                  </a:cubicBezTo>
                  <a:cubicBezTo>
                    <a:pt x="42304" y="33690"/>
                    <a:pt x="42104" y="33787"/>
                    <a:pt x="41898" y="33787"/>
                  </a:cubicBezTo>
                  <a:cubicBezTo>
                    <a:pt x="41742" y="33787"/>
                    <a:pt x="41583" y="33731"/>
                    <a:pt x="41419" y="33613"/>
                  </a:cubicBezTo>
                  <a:cubicBezTo>
                    <a:pt x="41012" y="33342"/>
                    <a:pt x="40660" y="32962"/>
                    <a:pt x="40388" y="32556"/>
                  </a:cubicBezTo>
                  <a:cubicBezTo>
                    <a:pt x="39656" y="31471"/>
                    <a:pt x="38707" y="30548"/>
                    <a:pt x="37730" y="29680"/>
                  </a:cubicBezTo>
                  <a:cubicBezTo>
                    <a:pt x="36537" y="28595"/>
                    <a:pt x="35099" y="27999"/>
                    <a:pt x="33499" y="27727"/>
                  </a:cubicBezTo>
                  <a:cubicBezTo>
                    <a:pt x="32843" y="27614"/>
                    <a:pt x="32207" y="27558"/>
                    <a:pt x="31558" y="27558"/>
                  </a:cubicBezTo>
                  <a:cubicBezTo>
                    <a:pt x="31428" y="27558"/>
                    <a:pt x="31297" y="27560"/>
                    <a:pt x="31166" y="27565"/>
                  </a:cubicBezTo>
                  <a:lnTo>
                    <a:pt x="30434" y="27565"/>
                  </a:lnTo>
                  <a:cubicBezTo>
                    <a:pt x="30542" y="26832"/>
                    <a:pt x="30624" y="26209"/>
                    <a:pt x="30732" y="25612"/>
                  </a:cubicBezTo>
                  <a:cubicBezTo>
                    <a:pt x="30814" y="25558"/>
                    <a:pt x="30814" y="25530"/>
                    <a:pt x="30841" y="25530"/>
                  </a:cubicBezTo>
                  <a:cubicBezTo>
                    <a:pt x="31351" y="25474"/>
                    <a:pt x="31856" y="25443"/>
                    <a:pt x="32356" y="25443"/>
                  </a:cubicBezTo>
                  <a:close/>
                  <a:moveTo>
                    <a:pt x="38300" y="31606"/>
                  </a:moveTo>
                  <a:cubicBezTo>
                    <a:pt x="38598" y="31769"/>
                    <a:pt x="38788" y="32040"/>
                    <a:pt x="39005" y="32339"/>
                  </a:cubicBezTo>
                  <a:cubicBezTo>
                    <a:pt x="38625" y="32800"/>
                    <a:pt x="36428" y="34671"/>
                    <a:pt x="35859" y="34997"/>
                  </a:cubicBezTo>
                  <a:cubicBezTo>
                    <a:pt x="35642" y="34753"/>
                    <a:pt x="35425" y="34508"/>
                    <a:pt x="35208" y="34291"/>
                  </a:cubicBezTo>
                  <a:cubicBezTo>
                    <a:pt x="35235" y="34210"/>
                    <a:pt x="35262" y="34156"/>
                    <a:pt x="35289" y="34129"/>
                  </a:cubicBezTo>
                  <a:cubicBezTo>
                    <a:pt x="36266" y="33315"/>
                    <a:pt x="37269" y="32474"/>
                    <a:pt x="38300" y="31606"/>
                  </a:cubicBezTo>
                  <a:close/>
                  <a:moveTo>
                    <a:pt x="35615" y="29463"/>
                  </a:moveTo>
                  <a:cubicBezTo>
                    <a:pt x="36238" y="29653"/>
                    <a:pt x="36971" y="30196"/>
                    <a:pt x="37649" y="30955"/>
                  </a:cubicBezTo>
                  <a:cubicBezTo>
                    <a:pt x="37540" y="31064"/>
                    <a:pt x="37459" y="31199"/>
                    <a:pt x="37323" y="31281"/>
                  </a:cubicBezTo>
                  <a:cubicBezTo>
                    <a:pt x="35777" y="32610"/>
                    <a:pt x="34204" y="33912"/>
                    <a:pt x="32658" y="35241"/>
                  </a:cubicBezTo>
                  <a:cubicBezTo>
                    <a:pt x="32251" y="35566"/>
                    <a:pt x="31844" y="35892"/>
                    <a:pt x="31356" y="36271"/>
                  </a:cubicBezTo>
                  <a:cubicBezTo>
                    <a:pt x="30841" y="35512"/>
                    <a:pt x="30434" y="34780"/>
                    <a:pt x="30136" y="33993"/>
                  </a:cubicBezTo>
                  <a:cubicBezTo>
                    <a:pt x="32061" y="32583"/>
                    <a:pt x="33960" y="31145"/>
                    <a:pt x="35615" y="29463"/>
                  </a:cubicBezTo>
                  <a:close/>
                  <a:moveTo>
                    <a:pt x="34530" y="34834"/>
                  </a:moveTo>
                  <a:cubicBezTo>
                    <a:pt x="34747" y="35105"/>
                    <a:pt x="34936" y="35322"/>
                    <a:pt x="35126" y="35539"/>
                  </a:cubicBezTo>
                  <a:cubicBezTo>
                    <a:pt x="34747" y="36054"/>
                    <a:pt x="33201" y="37275"/>
                    <a:pt x="32441" y="37655"/>
                  </a:cubicBezTo>
                  <a:cubicBezTo>
                    <a:pt x="32278" y="37438"/>
                    <a:pt x="32088" y="37248"/>
                    <a:pt x="31926" y="37031"/>
                  </a:cubicBezTo>
                  <a:cubicBezTo>
                    <a:pt x="32251" y="36651"/>
                    <a:pt x="33879" y="35268"/>
                    <a:pt x="34530" y="34834"/>
                  </a:cubicBezTo>
                  <a:close/>
                  <a:moveTo>
                    <a:pt x="1735" y="9975"/>
                  </a:moveTo>
                  <a:cubicBezTo>
                    <a:pt x="1816" y="9975"/>
                    <a:pt x="1898" y="9988"/>
                    <a:pt x="1981" y="10016"/>
                  </a:cubicBezTo>
                  <a:cubicBezTo>
                    <a:pt x="2279" y="10097"/>
                    <a:pt x="2578" y="10206"/>
                    <a:pt x="2849" y="10368"/>
                  </a:cubicBezTo>
                  <a:cubicBezTo>
                    <a:pt x="3310" y="10667"/>
                    <a:pt x="3798" y="10992"/>
                    <a:pt x="4259" y="11318"/>
                  </a:cubicBezTo>
                  <a:cubicBezTo>
                    <a:pt x="4910" y="11779"/>
                    <a:pt x="5561" y="12267"/>
                    <a:pt x="6212" y="12728"/>
                  </a:cubicBezTo>
                  <a:cubicBezTo>
                    <a:pt x="6809" y="13135"/>
                    <a:pt x="7460" y="13406"/>
                    <a:pt x="8138" y="13623"/>
                  </a:cubicBezTo>
                  <a:cubicBezTo>
                    <a:pt x="8787" y="13839"/>
                    <a:pt x="9436" y="13950"/>
                    <a:pt x="10090" y="13950"/>
                  </a:cubicBezTo>
                  <a:cubicBezTo>
                    <a:pt x="10584" y="13950"/>
                    <a:pt x="11081" y="13887"/>
                    <a:pt x="11583" y="13759"/>
                  </a:cubicBezTo>
                  <a:cubicBezTo>
                    <a:pt x="12451" y="13515"/>
                    <a:pt x="13292" y="13271"/>
                    <a:pt x="14187" y="13054"/>
                  </a:cubicBezTo>
                  <a:cubicBezTo>
                    <a:pt x="15846" y="12633"/>
                    <a:pt x="17525" y="12353"/>
                    <a:pt x="19242" y="12353"/>
                  </a:cubicBezTo>
                  <a:cubicBezTo>
                    <a:pt x="19518" y="12353"/>
                    <a:pt x="19795" y="12360"/>
                    <a:pt x="20073" y="12375"/>
                  </a:cubicBezTo>
                  <a:cubicBezTo>
                    <a:pt x="21646" y="12457"/>
                    <a:pt x="23110" y="12918"/>
                    <a:pt x="24494" y="13650"/>
                  </a:cubicBezTo>
                  <a:cubicBezTo>
                    <a:pt x="26148" y="14518"/>
                    <a:pt x="27396" y="15766"/>
                    <a:pt x="28183" y="17448"/>
                  </a:cubicBezTo>
                  <a:cubicBezTo>
                    <a:pt x="28671" y="18397"/>
                    <a:pt x="29105" y="19373"/>
                    <a:pt x="29485" y="20377"/>
                  </a:cubicBezTo>
                  <a:cubicBezTo>
                    <a:pt x="29674" y="20865"/>
                    <a:pt x="29729" y="21435"/>
                    <a:pt x="29783" y="21977"/>
                  </a:cubicBezTo>
                  <a:cubicBezTo>
                    <a:pt x="29837" y="22547"/>
                    <a:pt x="29837" y="23144"/>
                    <a:pt x="29864" y="23740"/>
                  </a:cubicBezTo>
                  <a:cubicBezTo>
                    <a:pt x="29837" y="25720"/>
                    <a:pt x="29566" y="27646"/>
                    <a:pt x="28996" y="29572"/>
                  </a:cubicBezTo>
                  <a:cubicBezTo>
                    <a:pt x="28861" y="30060"/>
                    <a:pt x="28752" y="30575"/>
                    <a:pt x="28644" y="31091"/>
                  </a:cubicBezTo>
                  <a:cubicBezTo>
                    <a:pt x="28481" y="31986"/>
                    <a:pt x="28644" y="32854"/>
                    <a:pt x="28996" y="33668"/>
                  </a:cubicBezTo>
                  <a:cubicBezTo>
                    <a:pt x="29674" y="35349"/>
                    <a:pt x="30570" y="36895"/>
                    <a:pt x="31817" y="38224"/>
                  </a:cubicBezTo>
                  <a:cubicBezTo>
                    <a:pt x="32088" y="38523"/>
                    <a:pt x="32387" y="38794"/>
                    <a:pt x="32685" y="39092"/>
                  </a:cubicBezTo>
                  <a:cubicBezTo>
                    <a:pt x="33065" y="39445"/>
                    <a:pt x="33390" y="39852"/>
                    <a:pt x="33526" y="40367"/>
                  </a:cubicBezTo>
                  <a:cubicBezTo>
                    <a:pt x="33635" y="40720"/>
                    <a:pt x="33499" y="40964"/>
                    <a:pt x="33146" y="40991"/>
                  </a:cubicBezTo>
                  <a:cubicBezTo>
                    <a:pt x="32821" y="40991"/>
                    <a:pt x="32495" y="40964"/>
                    <a:pt x="32170" y="40883"/>
                  </a:cubicBezTo>
                  <a:cubicBezTo>
                    <a:pt x="31627" y="40747"/>
                    <a:pt x="31166" y="40476"/>
                    <a:pt x="30759" y="40096"/>
                  </a:cubicBezTo>
                  <a:cubicBezTo>
                    <a:pt x="30244" y="39608"/>
                    <a:pt x="29729" y="39119"/>
                    <a:pt x="29268" y="38577"/>
                  </a:cubicBezTo>
                  <a:cubicBezTo>
                    <a:pt x="28454" y="37573"/>
                    <a:pt x="27803" y="36488"/>
                    <a:pt x="27233" y="35322"/>
                  </a:cubicBezTo>
                  <a:cubicBezTo>
                    <a:pt x="26637" y="34129"/>
                    <a:pt x="26474" y="32908"/>
                    <a:pt x="26637" y="31606"/>
                  </a:cubicBezTo>
                  <a:cubicBezTo>
                    <a:pt x="26799" y="30413"/>
                    <a:pt x="27071" y="29274"/>
                    <a:pt x="27369" y="28134"/>
                  </a:cubicBezTo>
                  <a:cubicBezTo>
                    <a:pt x="27776" y="26697"/>
                    <a:pt x="28020" y="25259"/>
                    <a:pt x="28020" y="23767"/>
                  </a:cubicBezTo>
                  <a:cubicBezTo>
                    <a:pt x="28020" y="20811"/>
                    <a:pt x="26799" y="18451"/>
                    <a:pt x="24412" y="16715"/>
                  </a:cubicBezTo>
                  <a:cubicBezTo>
                    <a:pt x="23110" y="15766"/>
                    <a:pt x="21700" y="14979"/>
                    <a:pt x="20073" y="14708"/>
                  </a:cubicBezTo>
                  <a:cubicBezTo>
                    <a:pt x="19223" y="14563"/>
                    <a:pt x="18373" y="14503"/>
                    <a:pt x="17523" y="14503"/>
                  </a:cubicBezTo>
                  <a:cubicBezTo>
                    <a:pt x="17098" y="14503"/>
                    <a:pt x="16673" y="14518"/>
                    <a:pt x="16248" y="14545"/>
                  </a:cubicBezTo>
                  <a:cubicBezTo>
                    <a:pt x="14783" y="14627"/>
                    <a:pt x="13400" y="15034"/>
                    <a:pt x="12017" y="15413"/>
                  </a:cubicBezTo>
                  <a:cubicBezTo>
                    <a:pt x="11393" y="15603"/>
                    <a:pt x="10796" y="15766"/>
                    <a:pt x="10172" y="15929"/>
                  </a:cubicBezTo>
                  <a:cubicBezTo>
                    <a:pt x="9663" y="16041"/>
                    <a:pt x="9166" y="16094"/>
                    <a:pt x="8682" y="16094"/>
                  </a:cubicBezTo>
                  <a:cubicBezTo>
                    <a:pt x="7054" y="16094"/>
                    <a:pt x="5570" y="15489"/>
                    <a:pt x="4232" y="14464"/>
                  </a:cubicBezTo>
                  <a:cubicBezTo>
                    <a:pt x="3147" y="13650"/>
                    <a:pt x="2225" y="12647"/>
                    <a:pt x="1357" y="11589"/>
                  </a:cubicBezTo>
                  <a:cubicBezTo>
                    <a:pt x="1276" y="11480"/>
                    <a:pt x="1194" y="11372"/>
                    <a:pt x="1113" y="11263"/>
                  </a:cubicBezTo>
                  <a:cubicBezTo>
                    <a:pt x="923" y="10938"/>
                    <a:pt x="896" y="10639"/>
                    <a:pt x="1113" y="10314"/>
                  </a:cubicBezTo>
                  <a:cubicBezTo>
                    <a:pt x="1275" y="10091"/>
                    <a:pt x="1497" y="9975"/>
                    <a:pt x="1735" y="9975"/>
                  </a:cubicBezTo>
                  <a:close/>
                  <a:moveTo>
                    <a:pt x="8962" y="1"/>
                  </a:moveTo>
                  <a:cubicBezTo>
                    <a:pt x="8093" y="1"/>
                    <a:pt x="7488" y="790"/>
                    <a:pt x="7731" y="1689"/>
                  </a:cubicBezTo>
                  <a:cubicBezTo>
                    <a:pt x="7813" y="2041"/>
                    <a:pt x="7975" y="2312"/>
                    <a:pt x="8219" y="2557"/>
                  </a:cubicBezTo>
                  <a:cubicBezTo>
                    <a:pt x="8464" y="2801"/>
                    <a:pt x="8735" y="3045"/>
                    <a:pt x="8979" y="3289"/>
                  </a:cubicBezTo>
                  <a:cubicBezTo>
                    <a:pt x="9467" y="3777"/>
                    <a:pt x="9955" y="4265"/>
                    <a:pt x="10417" y="4754"/>
                  </a:cubicBezTo>
                  <a:cubicBezTo>
                    <a:pt x="10552" y="4889"/>
                    <a:pt x="10633" y="5052"/>
                    <a:pt x="10769" y="5269"/>
                  </a:cubicBezTo>
                  <a:cubicBezTo>
                    <a:pt x="8925" y="7141"/>
                    <a:pt x="7107" y="8985"/>
                    <a:pt x="5263" y="10884"/>
                  </a:cubicBezTo>
                  <a:cubicBezTo>
                    <a:pt x="5073" y="10748"/>
                    <a:pt x="4883" y="10612"/>
                    <a:pt x="4693" y="10504"/>
                  </a:cubicBezTo>
                  <a:cubicBezTo>
                    <a:pt x="4232" y="10178"/>
                    <a:pt x="3798" y="9853"/>
                    <a:pt x="3337" y="9609"/>
                  </a:cubicBezTo>
                  <a:cubicBezTo>
                    <a:pt x="2985" y="9419"/>
                    <a:pt x="2605" y="9256"/>
                    <a:pt x="2225" y="9148"/>
                  </a:cubicBezTo>
                  <a:cubicBezTo>
                    <a:pt x="2071" y="9102"/>
                    <a:pt x="1921" y="9081"/>
                    <a:pt x="1772" y="9081"/>
                  </a:cubicBezTo>
                  <a:cubicBezTo>
                    <a:pt x="1475" y="9081"/>
                    <a:pt x="1185" y="9166"/>
                    <a:pt x="896" y="9310"/>
                  </a:cubicBezTo>
                  <a:cubicBezTo>
                    <a:pt x="272" y="9636"/>
                    <a:pt x="1" y="10233"/>
                    <a:pt x="82" y="10911"/>
                  </a:cubicBezTo>
                  <a:cubicBezTo>
                    <a:pt x="164" y="11372"/>
                    <a:pt x="354" y="11779"/>
                    <a:pt x="652" y="12131"/>
                  </a:cubicBezTo>
                  <a:cubicBezTo>
                    <a:pt x="1276" y="12809"/>
                    <a:pt x="1872" y="13515"/>
                    <a:pt x="2523" y="14166"/>
                  </a:cubicBezTo>
                  <a:cubicBezTo>
                    <a:pt x="3174" y="14844"/>
                    <a:pt x="3934" y="15359"/>
                    <a:pt x="4748" y="15793"/>
                  </a:cubicBezTo>
                  <a:cubicBezTo>
                    <a:pt x="6025" y="16443"/>
                    <a:pt x="7355" y="16885"/>
                    <a:pt x="8750" y="16885"/>
                  </a:cubicBezTo>
                  <a:cubicBezTo>
                    <a:pt x="9103" y="16885"/>
                    <a:pt x="9459" y="16857"/>
                    <a:pt x="9820" y="16797"/>
                  </a:cubicBezTo>
                  <a:cubicBezTo>
                    <a:pt x="10444" y="16715"/>
                    <a:pt x="11040" y="16552"/>
                    <a:pt x="11637" y="16417"/>
                  </a:cubicBezTo>
                  <a:cubicBezTo>
                    <a:pt x="11827" y="16363"/>
                    <a:pt x="12017" y="16335"/>
                    <a:pt x="12288" y="16281"/>
                  </a:cubicBezTo>
                  <a:cubicBezTo>
                    <a:pt x="12288" y="16525"/>
                    <a:pt x="12288" y="16715"/>
                    <a:pt x="12288" y="16905"/>
                  </a:cubicBezTo>
                  <a:cubicBezTo>
                    <a:pt x="12261" y="17882"/>
                    <a:pt x="12369" y="18831"/>
                    <a:pt x="12586" y="19807"/>
                  </a:cubicBezTo>
                  <a:cubicBezTo>
                    <a:pt x="12993" y="21462"/>
                    <a:pt x="13644" y="23008"/>
                    <a:pt x="14675" y="24364"/>
                  </a:cubicBezTo>
                  <a:cubicBezTo>
                    <a:pt x="16031" y="26127"/>
                    <a:pt x="17821" y="27294"/>
                    <a:pt x="19883" y="28026"/>
                  </a:cubicBezTo>
                  <a:cubicBezTo>
                    <a:pt x="21535" y="28627"/>
                    <a:pt x="23234" y="28927"/>
                    <a:pt x="24979" y="28927"/>
                  </a:cubicBezTo>
                  <a:cubicBezTo>
                    <a:pt x="25124" y="28927"/>
                    <a:pt x="25270" y="28925"/>
                    <a:pt x="25416" y="28921"/>
                  </a:cubicBezTo>
                  <a:cubicBezTo>
                    <a:pt x="25538" y="28921"/>
                    <a:pt x="25667" y="28901"/>
                    <a:pt x="25796" y="28901"/>
                  </a:cubicBezTo>
                  <a:cubicBezTo>
                    <a:pt x="25925" y="28901"/>
                    <a:pt x="26053" y="28921"/>
                    <a:pt x="26175" y="29002"/>
                  </a:cubicBezTo>
                  <a:cubicBezTo>
                    <a:pt x="26148" y="29192"/>
                    <a:pt x="26094" y="29382"/>
                    <a:pt x="26067" y="29572"/>
                  </a:cubicBezTo>
                  <a:cubicBezTo>
                    <a:pt x="25958" y="30196"/>
                    <a:pt x="25823" y="30820"/>
                    <a:pt x="25769" y="31471"/>
                  </a:cubicBezTo>
                  <a:cubicBezTo>
                    <a:pt x="25714" y="32122"/>
                    <a:pt x="25714" y="32800"/>
                    <a:pt x="25741" y="33451"/>
                  </a:cubicBezTo>
                  <a:cubicBezTo>
                    <a:pt x="25741" y="34102"/>
                    <a:pt x="26067" y="34698"/>
                    <a:pt x="26311" y="35268"/>
                  </a:cubicBezTo>
                  <a:cubicBezTo>
                    <a:pt x="27206" y="37411"/>
                    <a:pt x="28454" y="39282"/>
                    <a:pt x="30244" y="40774"/>
                  </a:cubicBezTo>
                  <a:cubicBezTo>
                    <a:pt x="30759" y="41208"/>
                    <a:pt x="31302" y="41561"/>
                    <a:pt x="31953" y="41750"/>
                  </a:cubicBezTo>
                  <a:cubicBezTo>
                    <a:pt x="32288" y="41817"/>
                    <a:pt x="32622" y="41866"/>
                    <a:pt x="32942" y="41866"/>
                  </a:cubicBezTo>
                  <a:cubicBezTo>
                    <a:pt x="33011" y="41866"/>
                    <a:pt x="33079" y="41864"/>
                    <a:pt x="33146" y="41859"/>
                  </a:cubicBezTo>
                  <a:cubicBezTo>
                    <a:pt x="33987" y="41832"/>
                    <a:pt x="34475" y="41208"/>
                    <a:pt x="34421" y="40394"/>
                  </a:cubicBezTo>
                  <a:cubicBezTo>
                    <a:pt x="34394" y="39770"/>
                    <a:pt x="34096" y="39255"/>
                    <a:pt x="33662" y="38821"/>
                  </a:cubicBezTo>
                  <a:cubicBezTo>
                    <a:pt x="33526" y="38686"/>
                    <a:pt x="33390" y="38523"/>
                    <a:pt x="33228" y="38387"/>
                  </a:cubicBezTo>
                  <a:cubicBezTo>
                    <a:pt x="34340" y="37465"/>
                    <a:pt x="35425" y="36597"/>
                    <a:pt x="36483" y="35729"/>
                  </a:cubicBezTo>
                  <a:cubicBezTo>
                    <a:pt x="37513" y="34834"/>
                    <a:pt x="38544" y="33966"/>
                    <a:pt x="39575" y="33071"/>
                  </a:cubicBezTo>
                  <a:cubicBezTo>
                    <a:pt x="40063" y="33505"/>
                    <a:pt x="40470" y="33939"/>
                    <a:pt x="40931" y="34291"/>
                  </a:cubicBezTo>
                  <a:cubicBezTo>
                    <a:pt x="41244" y="34539"/>
                    <a:pt x="41582" y="34662"/>
                    <a:pt x="41918" y="34662"/>
                  </a:cubicBezTo>
                  <a:cubicBezTo>
                    <a:pt x="42281" y="34662"/>
                    <a:pt x="42641" y="34519"/>
                    <a:pt x="42965" y="34237"/>
                  </a:cubicBezTo>
                  <a:cubicBezTo>
                    <a:pt x="43562" y="33722"/>
                    <a:pt x="43806" y="33071"/>
                    <a:pt x="43725" y="32284"/>
                  </a:cubicBezTo>
                  <a:cubicBezTo>
                    <a:pt x="43643" y="31525"/>
                    <a:pt x="43264" y="30901"/>
                    <a:pt x="42775" y="30331"/>
                  </a:cubicBezTo>
                  <a:cubicBezTo>
                    <a:pt x="42423" y="29925"/>
                    <a:pt x="42070" y="29545"/>
                    <a:pt x="41745" y="29138"/>
                  </a:cubicBezTo>
                  <a:cubicBezTo>
                    <a:pt x="40334" y="27375"/>
                    <a:pt x="38544" y="26127"/>
                    <a:pt x="36455" y="25286"/>
                  </a:cubicBezTo>
                  <a:cubicBezTo>
                    <a:pt x="35150" y="24760"/>
                    <a:pt x="33807" y="24562"/>
                    <a:pt x="32424" y="24562"/>
                  </a:cubicBezTo>
                  <a:cubicBezTo>
                    <a:pt x="32169" y="24562"/>
                    <a:pt x="31912" y="24568"/>
                    <a:pt x="31654" y="24581"/>
                  </a:cubicBezTo>
                  <a:lnTo>
                    <a:pt x="30841" y="24581"/>
                  </a:lnTo>
                  <a:cubicBezTo>
                    <a:pt x="30841" y="24310"/>
                    <a:pt x="30841" y="24066"/>
                    <a:pt x="30814" y="23849"/>
                  </a:cubicBezTo>
                  <a:cubicBezTo>
                    <a:pt x="30759" y="23008"/>
                    <a:pt x="30759" y="22167"/>
                    <a:pt x="30624" y="21353"/>
                  </a:cubicBezTo>
                  <a:cubicBezTo>
                    <a:pt x="30244" y="19265"/>
                    <a:pt x="29349" y="17366"/>
                    <a:pt x="28128" y="15603"/>
                  </a:cubicBezTo>
                  <a:cubicBezTo>
                    <a:pt x="27505" y="14681"/>
                    <a:pt x="26718" y="13949"/>
                    <a:pt x="25796" y="13325"/>
                  </a:cubicBezTo>
                  <a:cubicBezTo>
                    <a:pt x="24738" y="12592"/>
                    <a:pt x="23599" y="12131"/>
                    <a:pt x="22378" y="11806"/>
                  </a:cubicBezTo>
                  <a:cubicBezTo>
                    <a:pt x="21809" y="11643"/>
                    <a:pt x="21212" y="11562"/>
                    <a:pt x="20615" y="11507"/>
                  </a:cubicBezTo>
                  <a:cubicBezTo>
                    <a:pt x="20117" y="11436"/>
                    <a:pt x="19622" y="11406"/>
                    <a:pt x="19127" y="11406"/>
                  </a:cubicBezTo>
                  <a:cubicBezTo>
                    <a:pt x="18115" y="11406"/>
                    <a:pt x="17106" y="11533"/>
                    <a:pt x="16085" y="11697"/>
                  </a:cubicBezTo>
                  <a:cubicBezTo>
                    <a:pt x="15950" y="11697"/>
                    <a:pt x="15814" y="11724"/>
                    <a:pt x="15624" y="11752"/>
                  </a:cubicBezTo>
                  <a:cubicBezTo>
                    <a:pt x="15651" y="11453"/>
                    <a:pt x="15651" y="11236"/>
                    <a:pt x="15679" y="10992"/>
                  </a:cubicBezTo>
                  <a:cubicBezTo>
                    <a:pt x="15977" y="8551"/>
                    <a:pt x="15624" y="6218"/>
                    <a:pt x="14458" y="4048"/>
                  </a:cubicBezTo>
                  <a:cubicBezTo>
                    <a:pt x="14187" y="3479"/>
                    <a:pt x="13834" y="2963"/>
                    <a:pt x="13346" y="2557"/>
                  </a:cubicBezTo>
                  <a:cubicBezTo>
                    <a:pt x="12505" y="1851"/>
                    <a:pt x="11664" y="1119"/>
                    <a:pt x="10661" y="604"/>
                  </a:cubicBezTo>
                  <a:cubicBezTo>
                    <a:pt x="10227" y="360"/>
                    <a:pt x="9766" y="143"/>
                    <a:pt x="9277" y="34"/>
                  </a:cubicBezTo>
                  <a:cubicBezTo>
                    <a:pt x="9169" y="11"/>
                    <a:pt x="9064" y="1"/>
                    <a:pt x="896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49"/>
            <p:cNvSpPr/>
            <p:nvPr/>
          </p:nvSpPr>
          <p:spPr>
            <a:xfrm>
              <a:off x="5070250" y="3044625"/>
              <a:ext cx="818475" cy="775400"/>
            </a:xfrm>
            <a:custGeom>
              <a:avLst/>
              <a:gdLst/>
              <a:ahLst/>
              <a:cxnLst/>
              <a:rect l="l" t="t" r="r" b="b"/>
              <a:pathLst>
                <a:path w="32739" h="31016" extrusionOk="0">
                  <a:moveTo>
                    <a:pt x="871" y="0"/>
                  </a:moveTo>
                  <a:cubicBezTo>
                    <a:pt x="622" y="0"/>
                    <a:pt x="404" y="106"/>
                    <a:pt x="217" y="355"/>
                  </a:cubicBezTo>
                  <a:cubicBezTo>
                    <a:pt x="0" y="653"/>
                    <a:pt x="54" y="979"/>
                    <a:pt x="217" y="1277"/>
                  </a:cubicBezTo>
                  <a:cubicBezTo>
                    <a:pt x="298" y="1413"/>
                    <a:pt x="407" y="1521"/>
                    <a:pt x="488" y="1630"/>
                  </a:cubicBezTo>
                  <a:cubicBezTo>
                    <a:pt x="1356" y="2661"/>
                    <a:pt x="2278" y="3664"/>
                    <a:pt x="3336" y="4478"/>
                  </a:cubicBezTo>
                  <a:cubicBezTo>
                    <a:pt x="4688" y="5518"/>
                    <a:pt x="6168" y="6111"/>
                    <a:pt x="7775" y="6111"/>
                  </a:cubicBezTo>
                  <a:cubicBezTo>
                    <a:pt x="8264" y="6111"/>
                    <a:pt x="8764" y="6056"/>
                    <a:pt x="9276" y="5943"/>
                  </a:cubicBezTo>
                  <a:cubicBezTo>
                    <a:pt x="9900" y="5807"/>
                    <a:pt x="10524" y="5617"/>
                    <a:pt x="11148" y="5427"/>
                  </a:cubicBezTo>
                  <a:cubicBezTo>
                    <a:pt x="12531" y="5048"/>
                    <a:pt x="13915" y="4668"/>
                    <a:pt x="15379" y="4559"/>
                  </a:cubicBezTo>
                  <a:cubicBezTo>
                    <a:pt x="15804" y="4532"/>
                    <a:pt x="16229" y="4517"/>
                    <a:pt x="16654" y="4517"/>
                  </a:cubicBezTo>
                  <a:cubicBezTo>
                    <a:pt x="17504" y="4517"/>
                    <a:pt x="18354" y="4577"/>
                    <a:pt x="19204" y="4722"/>
                  </a:cubicBezTo>
                  <a:cubicBezTo>
                    <a:pt x="20831" y="4993"/>
                    <a:pt x="22242" y="5780"/>
                    <a:pt x="23544" y="6729"/>
                  </a:cubicBezTo>
                  <a:cubicBezTo>
                    <a:pt x="25930" y="8465"/>
                    <a:pt x="27124" y="10825"/>
                    <a:pt x="27124" y="13809"/>
                  </a:cubicBezTo>
                  <a:cubicBezTo>
                    <a:pt x="27124" y="15273"/>
                    <a:pt x="26880" y="16711"/>
                    <a:pt x="26500" y="18148"/>
                  </a:cubicBezTo>
                  <a:cubicBezTo>
                    <a:pt x="26175" y="19288"/>
                    <a:pt x="25930" y="20454"/>
                    <a:pt x="25768" y="21620"/>
                  </a:cubicBezTo>
                  <a:cubicBezTo>
                    <a:pt x="25578" y="22922"/>
                    <a:pt x="25741" y="24170"/>
                    <a:pt x="26337" y="25363"/>
                  </a:cubicBezTo>
                  <a:cubicBezTo>
                    <a:pt x="26907" y="26502"/>
                    <a:pt x="27558" y="27615"/>
                    <a:pt x="28399" y="28591"/>
                  </a:cubicBezTo>
                  <a:cubicBezTo>
                    <a:pt x="28833" y="29133"/>
                    <a:pt x="29375" y="29622"/>
                    <a:pt x="29891" y="30110"/>
                  </a:cubicBezTo>
                  <a:cubicBezTo>
                    <a:pt x="30270" y="30490"/>
                    <a:pt x="30758" y="30761"/>
                    <a:pt x="31301" y="30924"/>
                  </a:cubicBezTo>
                  <a:cubicBezTo>
                    <a:pt x="31525" y="30985"/>
                    <a:pt x="31779" y="31015"/>
                    <a:pt x="32030" y="31015"/>
                  </a:cubicBezTo>
                  <a:cubicBezTo>
                    <a:pt x="32113" y="31015"/>
                    <a:pt x="32196" y="31012"/>
                    <a:pt x="32277" y="31005"/>
                  </a:cubicBezTo>
                  <a:cubicBezTo>
                    <a:pt x="32630" y="30978"/>
                    <a:pt x="32739" y="30734"/>
                    <a:pt x="32657" y="30381"/>
                  </a:cubicBezTo>
                  <a:cubicBezTo>
                    <a:pt x="32494" y="29866"/>
                    <a:pt x="32169" y="29459"/>
                    <a:pt x="31789" y="29106"/>
                  </a:cubicBezTo>
                  <a:cubicBezTo>
                    <a:pt x="31518" y="28808"/>
                    <a:pt x="31220" y="28537"/>
                    <a:pt x="30948" y="28266"/>
                  </a:cubicBezTo>
                  <a:cubicBezTo>
                    <a:pt x="29701" y="26909"/>
                    <a:pt x="28806" y="25363"/>
                    <a:pt x="28100" y="23682"/>
                  </a:cubicBezTo>
                  <a:cubicBezTo>
                    <a:pt x="27775" y="22868"/>
                    <a:pt x="27612" y="22000"/>
                    <a:pt x="27775" y="21105"/>
                  </a:cubicBezTo>
                  <a:cubicBezTo>
                    <a:pt x="27856" y="20589"/>
                    <a:pt x="27965" y="20101"/>
                    <a:pt x="28127" y="19586"/>
                  </a:cubicBezTo>
                  <a:cubicBezTo>
                    <a:pt x="28670" y="17687"/>
                    <a:pt x="28968" y="15734"/>
                    <a:pt x="28995" y="13754"/>
                  </a:cubicBezTo>
                  <a:cubicBezTo>
                    <a:pt x="28968" y="13158"/>
                    <a:pt x="28968" y="12561"/>
                    <a:pt x="28914" y="11991"/>
                  </a:cubicBezTo>
                  <a:cubicBezTo>
                    <a:pt x="28833" y="11449"/>
                    <a:pt x="28778" y="10879"/>
                    <a:pt x="28589" y="10391"/>
                  </a:cubicBezTo>
                  <a:cubicBezTo>
                    <a:pt x="28209" y="9387"/>
                    <a:pt x="27775" y="8411"/>
                    <a:pt x="27314" y="7462"/>
                  </a:cubicBezTo>
                  <a:cubicBezTo>
                    <a:pt x="26500" y="5780"/>
                    <a:pt x="25252" y="4532"/>
                    <a:pt x="23598" y="3664"/>
                  </a:cubicBezTo>
                  <a:cubicBezTo>
                    <a:pt x="22214" y="2932"/>
                    <a:pt x="20777" y="2498"/>
                    <a:pt x="19204" y="2389"/>
                  </a:cubicBezTo>
                  <a:cubicBezTo>
                    <a:pt x="18926" y="2374"/>
                    <a:pt x="18649" y="2367"/>
                    <a:pt x="18373" y="2367"/>
                  </a:cubicBezTo>
                  <a:cubicBezTo>
                    <a:pt x="16656" y="2367"/>
                    <a:pt x="14973" y="2647"/>
                    <a:pt x="13291" y="3068"/>
                  </a:cubicBezTo>
                  <a:cubicBezTo>
                    <a:pt x="12423" y="3285"/>
                    <a:pt x="11555" y="3529"/>
                    <a:pt x="10687" y="3773"/>
                  </a:cubicBezTo>
                  <a:cubicBezTo>
                    <a:pt x="10204" y="3911"/>
                    <a:pt x="9721" y="3976"/>
                    <a:pt x="9238" y="3976"/>
                  </a:cubicBezTo>
                  <a:cubicBezTo>
                    <a:pt x="8582" y="3976"/>
                    <a:pt x="7925" y="3856"/>
                    <a:pt x="7269" y="3637"/>
                  </a:cubicBezTo>
                  <a:cubicBezTo>
                    <a:pt x="6591" y="3420"/>
                    <a:pt x="5940" y="3149"/>
                    <a:pt x="5343" y="2742"/>
                  </a:cubicBezTo>
                  <a:cubicBezTo>
                    <a:pt x="4665" y="2308"/>
                    <a:pt x="4014" y="1793"/>
                    <a:pt x="3363" y="1332"/>
                  </a:cubicBezTo>
                  <a:cubicBezTo>
                    <a:pt x="2902" y="1006"/>
                    <a:pt x="2441" y="681"/>
                    <a:pt x="1953" y="382"/>
                  </a:cubicBezTo>
                  <a:cubicBezTo>
                    <a:pt x="1709" y="220"/>
                    <a:pt x="1410" y="111"/>
                    <a:pt x="1112" y="30"/>
                  </a:cubicBezTo>
                  <a:cubicBezTo>
                    <a:pt x="1029" y="10"/>
                    <a:pt x="949" y="0"/>
                    <a:pt x="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49"/>
            <p:cNvSpPr/>
            <p:nvPr/>
          </p:nvSpPr>
          <p:spPr>
            <a:xfrm>
              <a:off x="5375375" y="3186400"/>
              <a:ext cx="344500" cy="310175"/>
            </a:xfrm>
            <a:custGeom>
              <a:avLst/>
              <a:gdLst/>
              <a:ahLst/>
              <a:cxnLst/>
              <a:rect l="l" t="t" r="r" b="b"/>
              <a:pathLst>
                <a:path w="13780" h="12407" extrusionOk="0">
                  <a:moveTo>
                    <a:pt x="1330" y="0"/>
                  </a:moveTo>
                  <a:cubicBezTo>
                    <a:pt x="896" y="109"/>
                    <a:pt x="516" y="217"/>
                    <a:pt x="164" y="299"/>
                  </a:cubicBezTo>
                  <a:cubicBezTo>
                    <a:pt x="109" y="462"/>
                    <a:pt x="82" y="516"/>
                    <a:pt x="82" y="543"/>
                  </a:cubicBezTo>
                  <a:cubicBezTo>
                    <a:pt x="82" y="651"/>
                    <a:pt x="55" y="733"/>
                    <a:pt x="55" y="841"/>
                  </a:cubicBezTo>
                  <a:cubicBezTo>
                    <a:pt x="1" y="2631"/>
                    <a:pt x="381" y="4313"/>
                    <a:pt x="1059" y="5968"/>
                  </a:cubicBezTo>
                  <a:cubicBezTo>
                    <a:pt x="1899" y="7948"/>
                    <a:pt x="3229" y="9494"/>
                    <a:pt x="5100" y="10579"/>
                  </a:cubicBezTo>
                  <a:cubicBezTo>
                    <a:pt x="5832" y="11040"/>
                    <a:pt x="6619" y="11365"/>
                    <a:pt x="7433" y="11664"/>
                  </a:cubicBezTo>
                  <a:cubicBezTo>
                    <a:pt x="8518" y="12016"/>
                    <a:pt x="9684" y="12233"/>
                    <a:pt x="10823" y="12342"/>
                  </a:cubicBezTo>
                  <a:cubicBezTo>
                    <a:pt x="11286" y="12387"/>
                    <a:pt x="11741" y="12407"/>
                    <a:pt x="12196" y="12407"/>
                  </a:cubicBezTo>
                  <a:cubicBezTo>
                    <a:pt x="12568" y="12407"/>
                    <a:pt x="12941" y="12393"/>
                    <a:pt x="13319" y="12369"/>
                  </a:cubicBezTo>
                  <a:cubicBezTo>
                    <a:pt x="13590" y="11691"/>
                    <a:pt x="13753" y="11040"/>
                    <a:pt x="13780" y="10280"/>
                  </a:cubicBezTo>
                  <a:cubicBezTo>
                    <a:pt x="13682" y="10275"/>
                    <a:pt x="13587" y="10273"/>
                    <a:pt x="13493" y="10273"/>
                  </a:cubicBezTo>
                  <a:cubicBezTo>
                    <a:pt x="13118" y="10273"/>
                    <a:pt x="12771" y="10307"/>
                    <a:pt x="12424" y="10307"/>
                  </a:cubicBezTo>
                  <a:cubicBezTo>
                    <a:pt x="12298" y="10304"/>
                    <a:pt x="12172" y="10303"/>
                    <a:pt x="12046" y="10303"/>
                  </a:cubicBezTo>
                  <a:cubicBezTo>
                    <a:pt x="11668" y="10303"/>
                    <a:pt x="11288" y="10314"/>
                    <a:pt x="10911" y="10314"/>
                  </a:cubicBezTo>
                  <a:cubicBezTo>
                    <a:pt x="10410" y="10314"/>
                    <a:pt x="9915" y="10294"/>
                    <a:pt x="9440" y="10199"/>
                  </a:cubicBezTo>
                  <a:cubicBezTo>
                    <a:pt x="6022" y="9629"/>
                    <a:pt x="3581" y="7731"/>
                    <a:pt x="2306" y="4476"/>
                  </a:cubicBezTo>
                  <a:cubicBezTo>
                    <a:pt x="1845" y="3255"/>
                    <a:pt x="1520" y="1980"/>
                    <a:pt x="1438" y="678"/>
                  </a:cubicBezTo>
                  <a:cubicBezTo>
                    <a:pt x="1411" y="462"/>
                    <a:pt x="1384" y="272"/>
                    <a:pt x="133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49"/>
            <p:cNvSpPr/>
            <p:nvPr/>
          </p:nvSpPr>
          <p:spPr>
            <a:xfrm>
              <a:off x="5808675" y="3431050"/>
              <a:ext cx="311275" cy="208825"/>
            </a:xfrm>
            <a:custGeom>
              <a:avLst/>
              <a:gdLst/>
              <a:ahLst/>
              <a:cxnLst/>
              <a:rect l="l" t="t" r="r" b="b"/>
              <a:pathLst>
                <a:path w="12451" h="8353" extrusionOk="0">
                  <a:moveTo>
                    <a:pt x="1936" y="0"/>
                  </a:moveTo>
                  <a:cubicBezTo>
                    <a:pt x="1439" y="0"/>
                    <a:pt x="938" y="31"/>
                    <a:pt x="435" y="87"/>
                  </a:cubicBezTo>
                  <a:cubicBezTo>
                    <a:pt x="408" y="87"/>
                    <a:pt x="381" y="115"/>
                    <a:pt x="299" y="169"/>
                  </a:cubicBezTo>
                  <a:cubicBezTo>
                    <a:pt x="218" y="766"/>
                    <a:pt x="109" y="1417"/>
                    <a:pt x="1" y="2122"/>
                  </a:cubicBezTo>
                  <a:cubicBezTo>
                    <a:pt x="218" y="2122"/>
                    <a:pt x="375" y="2134"/>
                    <a:pt x="519" y="2134"/>
                  </a:cubicBezTo>
                  <a:cubicBezTo>
                    <a:pt x="592" y="2134"/>
                    <a:pt x="661" y="2131"/>
                    <a:pt x="733" y="2122"/>
                  </a:cubicBezTo>
                  <a:cubicBezTo>
                    <a:pt x="1520" y="2122"/>
                    <a:pt x="2306" y="2149"/>
                    <a:pt x="3066" y="2284"/>
                  </a:cubicBezTo>
                  <a:cubicBezTo>
                    <a:pt x="4666" y="2556"/>
                    <a:pt x="6104" y="3152"/>
                    <a:pt x="7324" y="4265"/>
                  </a:cubicBezTo>
                  <a:cubicBezTo>
                    <a:pt x="8301" y="5132"/>
                    <a:pt x="9223" y="6028"/>
                    <a:pt x="9955" y="7113"/>
                  </a:cubicBezTo>
                  <a:cubicBezTo>
                    <a:pt x="10254" y="7519"/>
                    <a:pt x="10579" y="7899"/>
                    <a:pt x="10986" y="8170"/>
                  </a:cubicBezTo>
                  <a:cubicBezTo>
                    <a:pt x="11167" y="8291"/>
                    <a:pt x="11338" y="8353"/>
                    <a:pt x="11500" y="8353"/>
                  </a:cubicBezTo>
                  <a:cubicBezTo>
                    <a:pt x="11702" y="8353"/>
                    <a:pt x="11891" y="8257"/>
                    <a:pt x="12071" y="8062"/>
                  </a:cubicBezTo>
                  <a:cubicBezTo>
                    <a:pt x="12261" y="7872"/>
                    <a:pt x="12369" y="7628"/>
                    <a:pt x="12397" y="7357"/>
                  </a:cubicBezTo>
                  <a:cubicBezTo>
                    <a:pt x="12451" y="6760"/>
                    <a:pt x="12288" y="6245"/>
                    <a:pt x="11908" y="5783"/>
                  </a:cubicBezTo>
                  <a:cubicBezTo>
                    <a:pt x="11474" y="5295"/>
                    <a:pt x="11013" y="4780"/>
                    <a:pt x="10606" y="4292"/>
                  </a:cubicBezTo>
                  <a:cubicBezTo>
                    <a:pt x="9521" y="2963"/>
                    <a:pt x="8192" y="1959"/>
                    <a:pt x="6701" y="1145"/>
                  </a:cubicBezTo>
                  <a:cubicBezTo>
                    <a:pt x="5180" y="333"/>
                    <a:pt x="3579" y="0"/>
                    <a:pt x="19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49"/>
            <p:cNvSpPr/>
            <p:nvPr/>
          </p:nvSpPr>
          <p:spPr>
            <a:xfrm>
              <a:off x="5259425" y="2817000"/>
              <a:ext cx="162100" cy="288050"/>
            </a:xfrm>
            <a:custGeom>
              <a:avLst/>
              <a:gdLst/>
              <a:ahLst/>
              <a:cxnLst/>
              <a:rect l="l" t="t" r="r" b="b"/>
              <a:pathLst>
                <a:path w="6484" h="11522" extrusionOk="0">
                  <a:moveTo>
                    <a:pt x="532" y="0"/>
                  </a:moveTo>
                  <a:cubicBezTo>
                    <a:pt x="394" y="0"/>
                    <a:pt x="264" y="56"/>
                    <a:pt x="163" y="157"/>
                  </a:cubicBezTo>
                  <a:cubicBezTo>
                    <a:pt x="1" y="347"/>
                    <a:pt x="28" y="564"/>
                    <a:pt x="136" y="753"/>
                  </a:cubicBezTo>
                  <a:cubicBezTo>
                    <a:pt x="218" y="943"/>
                    <a:pt x="326" y="1079"/>
                    <a:pt x="462" y="1215"/>
                  </a:cubicBezTo>
                  <a:cubicBezTo>
                    <a:pt x="706" y="1459"/>
                    <a:pt x="977" y="1648"/>
                    <a:pt x="1194" y="1893"/>
                  </a:cubicBezTo>
                  <a:cubicBezTo>
                    <a:pt x="1737" y="2408"/>
                    <a:pt x="2279" y="2896"/>
                    <a:pt x="2740" y="3439"/>
                  </a:cubicBezTo>
                  <a:cubicBezTo>
                    <a:pt x="3635" y="4524"/>
                    <a:pt x="4286" y="5744"/>
                    <a:pt x="4557" y="7100"/>
                  </a:cubicBezTo>
                  <a:cubicBezTo>
                    <a:pt x="4802" y="8267"/>
                    <a:pt x="4829" y="9406"/>
                    <a:pt x="4693" y="10572"/>
                  </a:cubicBezTo>
                  <a:cubicBezTo>
                    <a:pt x="4666" y="10871"/>
                    <a:pt x="4639" y="11169"/>
                    <a:pt x="4612" y="11522"/>
                  </a:cubicBezTo>
                  <a:cubicBezTo>
                    <a:pt x="5154" y="11467"/>
                    <a:pt x="5615" y="11250"/>
                    <a:pt x="6131" y="11115"/>
                  </a:cubicBezTo>
                  <a:cubicBezTo>
                    <a:pt x="6185" y="10898"/>
                    <a:pt x="6239" y="10681"/>
                    <a:pt x="6293" y="10437"/>
                  </a:cubicBezTo>
                  <a:cubicBezTo>
                    <a:pt x="6483" y="9325"/>
                    <a:pt x="6429" y="8185"/>
                    <a:pt x="6293" y="7046"/>
                  </a:cubicBezTo>
                  <a:cubicBezTo>
                    <a:pt x="6131" y="5798"/>
                    <a:pt x="5805" y="4632"/>
                    <a:pt x="5208" y="3547"/>
                  </a:cubicBezTo>
                  <a:cubicBezTo>
                    <a:pt x="4910" y="3005"/>
                    <a:pt x="4557" y="2489"/>
                    <a:pt x="4069" y="2082"/>
                  </a:cubicBezTo>
                  <a:cubicBezTo>
                    <a:pt x="3201" y="1350"/>
                    <a:pt x="2225" y="726"/>
                    <a:pt x="1221" y="211"/>
                  </a:cubicBezTo>
                  <a:cubicBezTo>
                    <a:pt x="1058" y="130"/>
                    <a:pt x="869" y="75"/>
                    <a:pt x="679" y="21"/>
                  </a:cubicBezTo>
                  <a:cubicBezTo>
                    <a:pt x="630" y="7"/>
                    <a:pt x="581" y="0"/>
                    <a:pt x="5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9"/>
            <p:cNvSpPr/>
            <p:nvPr/>
          </p:nvSpPr>
          <p:spPr>
            <a:xfrm>
              <a:off x="5267575" y="2945000"/>
              <a:ext cx="79350" cy="90875"/>
            </a:xfrm>
            <a:custGeom>
              <a:avLst/>
              <a:gdLst/>
              <a:ahLst/>
              <a:cxnLst/>
              <a:rect l="l" t="t" r="r" b="b"/>
              <a:pathLst>
                <a:path w="3174" h="3635" extrusionOk="0">
                  <a:moveTo>
                    <a:pt x="2523" y="0"/>
                  </a:moveTo>
                  <a:cubicBezTo>
                    <a:pt x="1628" y="923"/>
                    <a:pt x="814" y="1736"/>
                    <a:pt x="0" y="2604"/>
                  </a:cubicBezTo>
                  <a:cubicBezTo>
                    <a:pt x="434" y="2957"/>
                    <a:pt x="814" y="3282"/>
                    <a:pt x="1248" y="3635"/>
                  </a:cubicBezTo>
                  <a:cubicBezTo>
                    <a:pt x="1817" y="3038"/>
                    <a:pt x="2414" y="2496"/>
                    <a:pt x="2957" y="1926"/>
                  </a:cubicBezTo>
                  <a:cubicBezTo>
                    <a:pt x="3146" y="1736"/>
                    <a:pt x="3174" y="1492"/>
                    <a:pt x="3065" y="1248"/>
                  </a:cubicBezTo>
                  <a:cubicBezTo>
                    <a:pt x="2902" y="868"/>
                    <a:pt x="2740" y="489"/>
                    <a:pt x="2523"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9"/>
            <p:cNvSpPr/>
            <p:nvPr/>
          </p:nvSpPr>
          <p:spPr>
            <a:xfrm>
              <a:off x="5199750" y="3025700"/>
              <a:ext cx="82075" cy="75275"/>
            </a:xfrm>
            <a:custGeom>
              <a:avLst/>
              <a:gdLst/>
              <a:ahLst/>
              <a:cxnLst/>
              <a:rect l="l" t="t" r="r" b="b"/>
              <a:pathLst>
                <a:path w="3283" h="3011" extrusionOk="0">
                  <a:moveTo>
                    <a:pt x="2089" y="0"/>
                  </a:moveTo>
                  <a:cubicBezTo>
                    <a:pt x="1384" y="760"/>
                    <a:pt x="652" y="1438"/>
                    <a:pt x="1" y="2170"/>
                  </a:cubicBezTo>
                  <a:cubicBezTo>
                    <a:pt x="435" y="2577"/>
                    <a:pt x="733" y="2767"/>
                    <a:pt x="1384" y="3011"/>
                  </a:cubicBezTo>
                  <a:cubicBezTo>
                    <a:pt x="2035" y="2387"/>
                    <a:pt x="2659" y="1763"/>
                    <a:pt x="3283" y="1112"/>
                  </a:cubicBezTo>
                  <a:cubicBezTo>
                    <a:pt x="2876" y="732"/>
                    <a:pt x="2496" y="380"/>
                    <a:pt x="2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9"/>
            <p:cNvSpPr/>
            <p:nvPr/>
          </p:nvSpPr>
          <p:spPr>
            <a:xfrm>
              <a:off x="5928025" y="3585125"/>
              <a:ext cx="95650" cy="84775"/>
            </a:xfrm>
            <a:custGeom>
              <a:avLst/>
              <a:gdLst/>
              <a:ahLst/>
              <a:cxnLst/>
              <a:rect l="l" t="t" r="r" b="b"/>
              <a:pathLst>
                <a:path w="3826" h="3391" extrusionOk="0">
                  <a:moveTo>
                    <a:pt x="3093" y="0"/>
                  </a:moveTo>
                  <a:cubicBezTo>
                    <a:pt x="2089" y="868"/>
                    <a:pt x="1086" y="1709"/>
                    <a:pt x="82" y="2523"/>
                  </a:cubicBezTo>
                  <a:cubicBezTo>
                    <a:pt x="55" y="2550"/>
                    <a:pt x="55" y="2604"/>
                    <a:pt x="1" y="2685"/>
                  </a:cubicBezTo>
                  <a:cubicBezTo>
                    <a:pt x="218" y="2902"/>
                    <a:pt x="435" y="3147"/>
                    <a:pt x="652" y="3391"/>
                  </a:cubicBezTo>
                  <a:cubicBezTo>
                    <a:pt x="1221" y="3065"/>
                    <a:pt x="3418" y="1194"/>
                    <a:pt x="3825" y="733"/>
                  </a:cubicBezTo>
                  <a:cubicBezTo>
                    <a:pt x="3608" y="461"/>
                    <a:pt x="3418" y="163"/>
                    <a:pt x="30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9"/>
            <p:cNvSpPr/>
            <p:nvPr/>
          </p:nvSpPr>
          <p:spPr>
            <a:xfrm>
              <a:off x="5519150" y="3188425"/>
              <a:ext cx="82750" cy="69200"/>
            </a:xfrm>
            <a:custGeom>
              <a:avLst/>
              <a:gdLst/>
              <a:ahLst/>
              <a:cxnLst/>
              <a:rect l="l" t="t" r="r" b="b"/>
              <a:pathLst>
                <a:path w="3310" h="2768" extrusionOk="0">
                  <a:moveTo>
                    <a:pt x="1763" y="1"/>
                  </a:moveTo>
                  <a:cubicBezTo>
                    <a:pt x="787" y="842"/>
                    <a:pt x="298" y="1438"/>
                    <a:pt x="0" y="2035"/>
                  </a:cubicBezTo>
                  <a:cubicBezTo>
                    <a:pt x="326" y="2279"/>
                    <a:pt x="624" y="2578"/>
                    <a:pt x="1031" y="2767"/>
                  </a:cubicBezTo>
                  <a:cubicBezTo>
                    <a:pt x="1790" y="2062"/>
                    <a:pt x="2523" y="1357"/>
                    <a:pt x="3309" y="625"/>
                  </a:cubicBezTo>
                  <a:cubicBezTo>
                    <a:pt x="2767" y="299"/>
                    <a:pt x="2306" y="28"/>
                    <a:pt x="1763"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9"/>
            <p:cNvSpPr/>
            <p:nvPr/>
          </p:nvSpPr>
          <p:spPr>
            <a:xfrm>
              <a:off x="5557100" y="3349150"/>
              <a:ext cx="79375" cy="64425"/>
            </a:xfrm>
            <a:custGeom>
              <a:avLst/>
              <a:gdLst/>
              <a:ahLst/>
              <a:cxnLst/>
              <a:rect l="l" t="t" r="r" b="b"/>
              <a:pathLst>
                <a:path w="3175" h="2577" extrusionOk="0">
                  <a:moveTo>
                    <a:pt x="2306" y="0"/>
                  </a:moveTo>
                  <a:cubicBezTo>
                    <a:pt x="1520" y="488"/>
                    <a:pt x="272" y="1628"/>
                    <a:pt x="1" y="2089"/>
                  </a:cubicBezTo>
                  <a:cubicBezTo>
                    <a:pt x="462" y="2306"/>
                    <a:pt x="896" y="2577"/>
                    <a:pt x="1330" y="2577"/>
                  </a:cubicBezTo>
                  <a:cubicBezTo>
                    <a:pt x="1981" y="1926"/>
                    <a:pt x="2578" y="1329"/>
                    <a:pt x="3174" y="732"/>
                  </a:cubicBezTo>
                  <a:cubicBezTo>
                    <a:pt x="2876" y="461"/>
                    <a:pt x="2578" y="244"/>
                    <a:pt x="2306"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9"/>
            <p:cNvSpPr/>
            <p:nvPr/>
          </p:nvSpPr>
          <p:spPr>
            <a:xfrm>
              <a:off x="5457425" y="3254200"/>
              <a:ext cx="69875" cy="71225"/>
            </a:xfrm>
            <a:custGeom>
              <a:avLst/>
              <a:gdLst/>
              <a:ahLst/>
              <a:cxnLst/>
              <a:rect l="l" t="t" r="r" b="b"/>
              <a:pathLst>
                <a:path w="2795" h="2849" extrusionOk="0">
                  <a:moveTo>
                    <a:pt x="1818" y="1"/>
                  </a:moveTo>
                  <a:cubicBezTo>
                    <a:pt x="1113" y="543"/>
                    <a:pt x="570" y="1167"/>
                    <a:pt x="1" y="1791"/>
                  </a:cubicBezTo>
                  <a:cubicBezTo>
                    <a:pt x="136" y="2171"/>
                    <a:pt x="272" y="2523"/>
                    <a:pt x="597" y="2849"/>
                  </a:cubicBezTo>
                  <a:cubicBezTo>
                    <a:pt x="1330" y="2144"/>
                    <a:pt x="2035" y="1493"/>
                    <a:pt x="2795" y="787"/>
                  </a:cubicBezTo>
                  <a:cubicBezTo>
                    <a:pt x="2442" y="489"/>
                    <a:pt x="2144" y="245"/>
                    <a:pt x="1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49"/>
            <p:cNvSpPr/>
            <p:nvPr/>
          </p:nvSpPr>
          <p:spPr>
            <a:xfrm>
              <a:off x="5843950" y="3511200"/>
              <a:ext cx="73250" cy="57000"/>
            </a:xfrm>
            <a:custGeom>
              <a:avLst/>
              <a:gdLst/>
              <a:ahLst/>
              <a:cxnLst/>
              <a:rect l="l" t="t" r="r" b="b"/>
              <a:pathLst>
                <a:path w="2930" h="2280" extrusionOk="0">
                  <a:moveTo>
                    <a:pt x="1574" y="1"/>
                  </a:moveTo>
                  <a:cubicBezTo>
                    <a:pt x="1058" y="489"/>
                    <a:pt x="543" y="950"/>
                    <a:pt x="0" y="1465"/>
                  </a:cubicBezTo>
                  <a:cubicBezTo>
                    <a:pt x="136" y="1628"/>
                    <a:pt x="272" y="1764"/>
                    <a:pt x="380" y="1899"/>
                  </a:cubicBezTo>
                  <a:cubicBezTo>
                    <a:pt x="516" y="2035"/>
                    <a:pt x="651" y="2171"/>
                    <a:pt x="760" y="2279"/>
                  </a:cubicBezTo>
                  <a:cubicBezTo>
                    <a:pt x="1628" y="1682"/>
                    <a:pt x="2577" y="896"/>
                    <a:pt x="2930" y="408"/>
                  </a:cubicBezTo>
                  <a:cubicBezTo>
                    <a:pt x="2523" y="163"/>
                    <a:pt x="2062" y="109"/>
                    <a:pt x="1574"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49"/>
            <p:cNvSpPr/>
            <p:nvPr/>
          </p:nvSpPr>
          <p:spPr>
            <a:xfrm>
              <a:off x="5630350" y="3278625"/>
              <a:ext cx="71900" cy="72575"/>
            </a:xfrm>
            <a:custGeom>
              <a:avLst/>
              <a:gdLst/>
              <a:ahLst/>
              <a:cxnLst/>
              <a:rect l="l" t="t" r="r" b="b"/>
              <a:pathLst>
                <a:path w="2876" h="2903" extrusionOk="0">
                  <a:moveTo>
                    <a:pt x="2469" y="0"/>
                  </a:moveTo>
                  <a:cubicBezTo>
                    <a:pt x="1628" y="760"/>
                    <a:pt x="814" y="1465"/>
                    <a:pt x="0" y="2224"/>
                  </a:cubicBezTo>
                  <a:cubicBezTo>
                    <a:pt x="326" y="2469"/>
                    <a:pt x="624" y="2658"/>
                    <a:pt x="950" y="2902"/>
                  </a:cubicBezTo>
                  <a:cubicBezTo>
                    <a:pt x="1601" y="2143"/>
                    <a:pt x="2360" y="1546"/>
                    <a:pt x="2875" y="651"/>
                  </a:cubicBezTo>
                  <a:cubicBezTo>
                    <a:pt x="2740" y="461"/>
                    <a:pt x="2604" y="244"/>
                    <a:pt x="2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9"/>
            <p:cNvSpPr/>
            <p:nvPr/>
          </p:nvSpPr>
          <p:spPr>
            <a:xfrm>
              <a:off x="5786300" y="3563425"/>
              <a:ext cx="58350" cy="60375"/>
            </a:xfrm>
            <a:custGeom>
              <a:avLst/>
              <a:gdLst/>
              <a:ahLst/>
              <a:cxnLst/>
              <a:rect l="l" t="t" r="r" b="b"/>
              <a:pathLst>
                <a:path w="2334" h="2415" extrusionOk="0">
                  <a:moveTo>
                    <a:pt x="1574" y="0"/>
                  </a:moveTo>
                  <a:cubicBezTo>
                    <a:pt x="1032" y="353"/>
                    <a:pt x="598" y="733"/>
                    <a:pt x="164" y="1139"/>
                  </a:cubicBezTo>
                  <a:cubicBezTo>
                    <a:pt x="82" y="1221"/>
                    <a:pt x="1" y="1384"/>
                    <a:pt x="1" y="1519"/>
                  </a:cubicBezTo>
                  <a:cubicBezTo>
                    <a:pt x="1" y="1818"/>
                    <a:pt x="55" y="2116"/>
                    <a:pt x="299" y="2414"/>
                  </a:cubicBezTo>
                  <a:cubicBezTo>
                    <a:pt x="1004" y="1899"/>
                    <a:pt x="1683" y="1411"/>
                    <a:pt x="2333" y="814"/>
                  </a:cubicBezTo>
                  <a:cubicBezTo>
                    <a:pt x="2062" y="516"/>
                    <a:pt x="1818" y="271"/>
                    <a:pt x="15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0" name="Google Shape;750;p49"/>
          <p:cNvGrpSpPr/>
          <p:nvPr/>
        </p:nvGrpSpPr>
        <p:grpSpPr>
          <a:xfrm>
            <a:off x="722071" y="719860"/>
            <a:ext cx="320453" cy="409255"/>
            <a:chOff x="5905475" y="2032050"/>
            <a:chExt cx="454350" cy="580175"/>
          </a:xfrm>
        </p:grpSpPr>
        <p:sp>
          <p:nvSpPr>
            <p:cNvPr id="751" name="Google Shape;751;p49"/>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9"/>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9"/>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9"/>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9"/>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9"/>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7" name="Google Shape;757;p49"/>
          <p:cNvGrpSpPr/>
          <p:nvPr/>
        </p:nvGrpSpPr>
        <p:grpSpPr>
          <a:xfrm>
            <a:off x="8802051" y="3586695"/>
            <a:ext cx="244304" cy="306056"/>
            <a:chOff x="7249250" y="2312150"/>
            <a:chExt cx="433317" cy="542846"/>
          </a:xfrm>
        </p:grpSpPr>
        <p:sp>
          <p:nvSpPr>
            <p:cNvPr id="758" name="Google Shape;758;p49"/>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9"/>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9"/>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1" name="Google Shape;761;p49"/>
          <p:cNvGrpSpPr/>
          <p:nvPr/>
        </p:nvGrpSpPr>
        <p:grpSpPr>
          <a:xfrm rot="5973186">
            <a:off x="5732700" y="620478"/>
            <a:ext cx="525721" cy="428640"/>
            <a:chOff x="5426900" y="3064075"/>
            <a:chExt cx="281450" cy="229525"/>
          </a:xfrm>
        </p:grpSpPr>
        <p:sp>
          <p:nvSpPr>
            <p:cNvPr id="762" name="Google Shape;762;p49"/>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9"/>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9"/>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9"/>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9"/>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49"/>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49"/>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49"/>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9"/>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Rectangle 3"/>
          <p:cNvSpPr/>
          <p:nvPr/>
        </p:nvSpPr>
        <p:spPr>
          <a:xfrm>
            <a:off x="1228380" y="1142342"/>
            <a:ext cx="7276643" cy="964367"/>
          </a:xfrm>
          <a:prstGeom prst="rect">
            <a:avLst/>
          </a:prstGeom>
        </p:spPr>
        <p:txBody>
          <a:bodyPr wrap="square">
            <a:spAutoFit/>
          </a:bodyPr>
          <a:lstStyle/>
          <a:p>
            <a:pPr>
              <a:spcAft>
                <a:spcPts val="800"/>
              </a:spcAft>
            </a:pPr>
            <a:endParaRPr lang="en-US" sz="2000" dirty="0">
              <a:solidFill>
                <a:schemeClr val="accent1">
                  <a:lumMod val="75000"/>
                </a:schemeClr>
              </a:solidFill>
              <a:ea typeface="Calibri" panose="020F0502020204030204" pitchFamily="34" charset="0"/>
              <a:cs typeface="Times New Roman" panose="02020603050405020304" pitchFamily="18" charset="0"/>
            </a:endParaRPr>
          </a:p>
          <a:p>
            <a:pPr>
              <a:lnSpc>
                <a:spcPct val="150000"/>
              </a:lnSpc>
              <a:spcAft>
                <a:spcPts val="800"/>
              </a:spcAft>
            </a:pPr>
            <a:endParaRPr lang="en-US" sz="2000" dirty="0">
              <a:effectLst/>
              <a:latin typeface="+mj-lt"/>
              <a:ea typeface="Calibri" panose="020F0502020204030204" pitchFamily="34" charset="0"/>
              <a:cs typeface="Times New Roman" panose="02020603050405020304" pitchFamily="18" charset="0"/>
            </a:endParaRPr>
          </a:p>
        </p:txBody>
      </p:sp>
      <p:sp>
        <p:nvSpPr>
          <p:cNvPr id="5" name="Rectangle 4"/>
          <p:cNvSpPr/>
          <p:nvPr/>
        </p:nvSpPr>
        <p:spPr>
          <a:xfrm>
            <a:off x="974992" y="832998"/>
            <a:ext cx="7574097" cy="3724096"/>
          </a:xfrm>
          <a:prstGeom prst="rect">
            <a:avLst/>
          </a:prstGeom>
        </p:spPr>
        <p:txBody>
          <a:bodyPr wrap="square">
            <a:spAutoFit/>
          </a:bodyPr>
          <a:lstStyle/>
          <a:p>
            <a:pPr>
              <a:lnSpc>
                <a:spcPct val="150000"/>
              </a:lnSpc>
              <a:spcAft>
                <a:spcPts val="800"/>
              </a:spcAft>
            </a:pPr>
            <a:r>
              <a:rPr lang="en-US" sz="2400" dirty="0" err="1">
                <a:solidFill>
                  <a:schemeClr val="accent1">
                    <a:lumMod val="75000"/>
                  </a:schemeClr>
                </a:solidFill>
                <a:latin typeface="+mj-lt"/>
                <a:ea typeface="Times New Roman" panose="02020603050405020304" pitchFamily="18" charset="0"/>
                <a:cs typeface="Times New Roman" panose="02020603050405020304" pitchFamily="18" charset="0"/>
              </a:rPr>
              <a:t>Các</a:t>
            </a:r>
            <a:r>
              <a:rPr lang="en-US" sz="2400" dirty="0">
                <a:solidFill>
                  <a:schemeClr val="accent1">
                    <a:lumMod val="75000"/>
                  </a:schemeClr>
                </a:solidFill>
                <a:latin typeface="+mj-lt"/>
                <a:ea typeface="Times New Roman" panose="02020603050405020304" pitchFamily="18" charset="0"/>
                <a:cs typeface="Times New Roman" panose="02020603050405020304" pitchFamily="18" charset="0"/>
              </a:rPr>
              <a:t> </a:t>
            </a:r>
            <a:r>
              <a:rPr lang="en-US" sz="2400" dirty="0" err="1">
                <a:solidFill>
                  <a:schemeClr val="accent1">
                    <a:lumMod val="75000"/>
                  </a:schemeClr>
                </a:solidFill>
                <a:latin typeface="+mj-lt"/>
                <a:ea typeface="Times New Roman" panose="02020603050405020304" pitchFamily="18" charset="0"/>
                <a:cs typeface="Times New Roman" panose="02020603050405020304" pitchFamily="18" charset="0"/>
              </a:rPr>
              <a:t>nguyên</a:t>
            </a:r>
            <a:r>
              <a:rPr lang="en-US" sz="2400" dirty="0">
                <a:solidFill>
                  <a:schemeClr val="accent1">
                    <a:lumMod val="75000"/>
                  </a:schemeClr>
                </a:solidFill>
                <a:latin typeface="+mj-lt"/>
                <a:ea typeface="Times New Roman" panose="02020603050405020304" pitchFamily="18" charset="0"/>
                <a:cs typeface="Times New Roman" panose="02020603050405020304" pitchFamily="18" charset="0"/>
              </a:rPr>
              <a:t> </a:t>
            </a:r>
            <a:r>
              <a:rPr lang="en-US" sz="2400" dirty="0" err="1">
                <a:solidFill>
                  <a:schemeClr val="accent1">
                    <a:lumMod val="75000"/>
                  </a:schemeClr>
                </a:solidFill>
                <a:latin typeface="+mj-lt"/>
                <a:ea typeface="Times New Roman" panose="02020603050405020304" pitchFamily="18" charset="0"/>
                <a:cs typeface="Times New Roman" panose="02020603050405020304" pitchFamily="18" charset="0"/>
              </a:rPr>
              <a:t>tố</a:t>
            </a:r>
            <a:r>
              <a:rPr lang="en-US" sz="2400" dirty="0">
                <a:solidFill>
                  <a:schemeClr val="accent1">
                    <a:lumMod val="75000"/>
                  </a:schemeClr>
                </a:solidFill>
                <a:latin typeface="+mj-lt"/>
                <a:ea typeface="Times New Roman" panose="02020603050405020304" pitchFamily="18" charset="0"/>
                <a:cs typeface="Times New Roman" panose="02020603050405020304" pitchFamily="18" charset="0"/>
              </a:rPr>
              <a:t> phi </a:t>
            </a:r>
            <a:r>
              <a:rPr lang="en-US" sz="2400" dirty="0" err="1">
                <a:solidFill>
                  <a:schemeClr val="accent1">
                    <a:lumMod val="75000"/>
                  </a:schemeClr>
                </a:solidFill>
                <a:latin typeface="+mj-lt"/>
                <a:ea typeface="Times New Roman" panose="02020603050405020304" pitchFamily="18" charset="0"/>
                <a:cs typeface="Times New Roman" panose="02020603050405020304" pitchFamily="18" charset="0"/>
              </a:rPr>
              <a:t>kim</a:t>
            </a:r>
            <a:r>
              <a:rPr lang="en-US" sz="2400" dirty="0">
                <a:solidFill>
                  <a:schemeClr val="accent1">
                    <a:lumMod val="75000"/>
                  </a:schemeClr>
                </a:solidFill>
                <a:latin typeface="+mj-lt"/>
                <a:ea typeface="Times New Roman" panose="02020603050405020304" pitchFamily="18" charset="0"/>
                <a:cs typeface="Times New Roman" panose="02020603050405020304" pitchFamily="18" charset="0"/>
              </a:rPr>
              <a:t> </a:t>
            </a:r>
            <a:r>
              <a:rPr lang="en-US" sz="2400" dirty="0" err="1">
                <a:solidFill>
                  <a:schemeClr val="accent1">
                    <a:lumMod val="75000"/>
                  </a:schemeClr>
                </a:solidFill>
                <a:latin typeface="+mj-lt"/>
                <a:ea typeface="Times New Roman" panose="02020603050405020304" pitchFamily="18" charset="0"/>
                <a:cs typeface="Times New Roman" panose="02020603050405020304" pitchFamily="18" charset="0"/>
              </a:rPr>
              <a:t>bao</a:t>
            </a:r>
            <a:r>
              <a:rPr lang="en-US" sz="2400" dirty="0">
                <a:solidFill>
                  <a:schemeClr val="accent1">
                    <a:lumMod val="75000"/>
                  </a:schemeClr>
                </a:solidFill>
                <a:latin typeface="+mj-lt"/>
                <a:ea typeface="Times New Roman" panose="02020603050405020304" pitchFamily="18" charset="0"/>
                <a:cs typeface="Times New Roman" panose="02020603050405020304" pitchFamily="18" charset="0"/>
              </a:rPr>
              <a:t> </a:t>
            </a:r>
            <a:r>
              <a:rPr lang="en-US" sz="2400" dirty="0" err="1">
                <a:solidFill>
                  <a:schemeClr val="accent1">
                    <a:lumMod val="75000"/>
                  </a:schemeClr>
                </a:solidFill>
                <a:latin typeface="+mj-lt"/>
                <a:ea typeface="Times New Roman" panose="02020603050405020304" pitchFamily="18" charset="0"/>
                <a:cs typeface="Times New Roman" panose="02020603050405020304" pitchFamily="18" charset="0"/>
              </a:rPr>
              <a:t>gồm</a:t>
            </a:r>
            <a:r>
              <a:rPr lang="en-US" sz="2400" dirty="0">
                <a:solidFill>
                  <a:schemeClr val="accent1">
                    <a:lumMod val="75000"/>
                  </a:schemeClr>
                </a:solidFill>
                <a:latin typeface="+mj-lt"/>
                <a:ea typeface="Times New Roman" panose="02020603050405020304" pitchFamily="18" charset="0"/>
                <a:cs typeface="Times New Roman" panose="02020603050405020304" pitchFamily="18" charset="0"/>
              </a:rPr>
              <a:t>:</a:t>
            </a:r>
            <a:endParaRPr lang="en-US" sz="2400" dirty="0">
              <a:solidFill>
                <a:schemeClr val="accent1">
                  <a:lumMod val="75000"/>
                </a:schemeClr>
              </a:solidFill>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hydrogen ở </a:t>
            </a:r>
            <a:r>
              <a:rPr lang="en-US" sz="2400" dirty="0" err="1">
                <a:latin typeface="+mj-lt"/>
                <a:ea typeface="Times New Roman" panose="02020603050405020304" pitchFamily="18" charset="0"/>
                <a:cs typeface="Times New Roman" panose="02020603050405020304" pitchFamily="18" charset="0"/>
              </a:rPr>
              <a:t>nhóm</a:t>
            </a:r>
            <a:r>
              <a:rPr lang="en-US" sz="2400" dirty="0">
                <a:latin typeface="+mj-lt"/>
                <a:ea typeface="Times New Roman" panose="02020603050405020304" pitchFamily="18" charset="0"/>
                <a:cs typeface="Times New Roman" panose="02020603050405020304" pitchFamily="18" charset="0"/>
              </a:rPr>
              <a:t> IA</a:t>
            </a:r>
            <a:endParaRPr lang="en-US" sz="24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Một</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số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nhóm</a:t>
            </a:r>
            <a:r>
              <a:rPr lang="en-US" sz="2400" dirty="0">
                <a:latin typeface="+mj-lt"/>
                <a:ea typeface="Times New Roman" panose="02020603050405020304" pitchFamily="18" charset="0"/>
                <a:cs typeface="Times New Roman" panose="02020603050405020304" pitchFamily="18" charset="0"/>
              </a:rPr>
              <a:t> IIIA </a:t>
            </a:r>
            <a:r>
              <a:rPr lang="en-US" sz="2400" dirty="0" err="1">
                <a:latin typeface="+mj-lt"/>
                <a:ea typeface="Times New Roman" panose="02020603050405020304" pitchFamily="18" charset="0"/>
                <a:cs typeface="Times New Roman" panose="02020603050405020304" pitchFamily="18" charset="0"/>
              </a:rPr>
              <a:t>và</a:t>
            </a:r>
            <a:r>
              <a:rPr lang="en-US" sz="2400" dirty="0">
                <a:latin typeface="+mj-lt"/>
                <a:ea typeface="Times New Roman" panose="02020603050405020304" pitchFamily="18" charset="0"/>
                <a:cs typeface="Times New Roman" panose="02020603050405020304" pitchFamily="18" charset="0"/>
              </a:rPr>
              <a:t> IVA</a:t>
            </a:r>
            <a:endParaRPr lang="en-US" sz="2400" dirty="0">
              <a:latin typeface="+mj-lt"/>
              <a:ea typeface="Calibri" panose="020F0502020204030204" pitchFamily="34" charset="0"/>
              <a:cs typeface="Times New Roman" panose="02020603050405020304" pitchFamily="18" charset="0"/>
            </a:endParaRPr>
          </a:p>
          <a:p>
            <a:pPr>
              <a:lnSpc>
                <a:spcPct val="150000"/>
              </a:lnSpc>
              <a:spcAft>
                <a:spcPts val="800"/>
              </a:spcAft>
            </a:pP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Hầu</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hết</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các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thuộc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nhóm</a:t>
            </a:r>
            <a:r>
              <a:rPr lang="en-US" sz="2400" dirty="0">
                <a:latin typeface="+mj-lt"/>
                <a:ea typeface="Times New Roman" panose="02020603050405020304" pitchFamily="18" charset="0"/>
                <a:cs typeface="Times New Roman" panose="02020603050405020304" pitchFamily="18" charset="0"/>
              </a:rPr>
              <a:t> VA, VIA </a:t>
            </a:r>
            <a:r>
              <a:rPr lang="en-US" sz="2400" dirty="0" err="1">
                <a:latin typeface="+mj-lt"/>
                <a:ea typeface="Times New Roman" panose="02020603050405020304" pitchFamily="18" charset="0"/>
                <a:cs typeface="Times New Roman" panose="02020603050405020304" pitchFamily="18" charset="0"/>
              </a:rPr>
              <a:t>và</a:t>
            </a:r>
            <a:r>
              <a:rPr lang="en-US" sz="2400" dirty="0">
                <a:latin typeface="+mj-lt"/>
                <a:ea typeface="Times New Roman" panose="02020603050405020304" pitchFamily="18" charset="0"/>
                <a:cs typeface="Times New Roman" panose="02020603050405020304" pitchFamily="18" charset="0"/>
              </a:rPr>
              <a:t> VIIA</a:t>
            </a:r>
            <a:r>
              <a:rPr lang="en-US" sz="2400" dirty="0" smtClean="0">
                <a:latin typeface="+mj-lt"/>
                <a:ea typeface="Times New Roman" panose="02020603050405020304" pitchFamily="18" charset="0"/>
                <a:cs typeface="Times New Roman" panose="02020603050405020304" pitchFamily="18" charset="0"/>
              </a:rPr>
              <a:t>. </a:t>
            </a:r>
            <a:r>
              <a:rPr lang="en-US" sz="2400" dirty="0" err="1" smtClean="0">
                <a:latin typeface="+mj-lt"/>
                <a:ea typeface="Times New Roman" panose="02020603050405020304" pitchFamily="18" charset="0"/>
                <a:cs typeface="Times New Roman" panose="02020603050405020304" pitchFamily="18" charset="0"/>
              </a:rPr>
              <a:t>Nhóm</a:t>
            </a:r>
            <a:r>
              <a:rPr lang="en-US" sz="2400" dirty="0" smtClean="0">
                <a:latin typeface="+mj-lt"/>
                <a:ea typeface="Times New Roman" panose="02020603050405020304" pitchFamily="18" charset="0"/>
                <a:cs typeface="Times New Roman" panose="02020603050405020304" pitchFamily="18" charset="0"/>
              </a:rPr>
              <a:t> VIIA </a:t>
            </a:r>
            <a:r>
              <a:rPr lang="en-US" sz="2400" dirty="0" err="1" smtClean="0">
                <a:latin typeface="+mj-lt"/>
                <a:ea typeface="Times New Roman" panose="02020603050405020304" pitchFamily="18" charset="0"/>
                <a:cs typeface="Times New Roman" panose="02020603050405020304" pitchFamily="18" charset="0"/>
              </a:rPr>
              <a:t>là</a:t>
            </a:r>
            <a:r>
              <a:rPr lang="en-US" sz="2400" dirty="0" smtClean="0">
                <a:latin typeface="+mj-lt"/>
                <a:ea typeface="Times New Roman" panose="02020603050405020304" pitchFamily="18" charset="0"/>
                <a:cs typeface="Times New Roman" panose="02020603050405020304" pitchFamily="18" charset="0"/>
              </a:rPr>
              <a:t> </a:t>
            </a:r>
            <a:r>
              <a:rPr lang="en-US" sz="2400" dirty="0" err="1" smtClean="0">
                <a:latin typeface="+mj-lt"/>
                <a:ea typeface="Times New Roman" panose="02020603050405020304" pitchFamily="18" charset="0"/>
                <a:cs typeface="Times New Roman" panose="02020603050405020304" pitchFamily="18" charset="0"/>
              </a:rPr>
              <a:t>nhóm</a:t>
            </a:r>
            <a:r>
              <a:rPr lang="en-US" sz="2400" dirty="0" smtClean="0">
                <a:latin typeface="+mj-lt"/>
                <a:ea typeface="Times New Roman" panose="02020603050405020304" pitchFamily="18" charset="0"/>
                <a:cs typeface="Times New Roman" panose="02020603050405020304" pitchFamily="18" charset="0"/>
              </a:rPr>
              <a:t> phi </a:t>
            </a:r>
            <a:r>
              <a:rPr lang="en-US" sz="2400" dirty="0" err="1" smtClean="0">
                <a:latin typeface="+mj-lt"/>
                <a:ea typeface="Times New Roman" panose="02020603050405020304" pitchFamily="18" charset="0"/>
                <a:cs typeface="Times New Roman" panose="02020603050405020304" pitchFamily="18" charset="0"/>
              </a:rPr>
              <a:t>kim</a:t>
            </a:r>
            <a:r>
              <a:rPr lang="en-US" sz="2400" dirty="0" smtClean="0">
                <a:latin typeface="+mj-lt"/>
                <a:ea typeface="Times New Roman" panose="02020603050405020304" pitchFamily="18" charset="0"/>
                <a:cs typeface="Times New Roman" panose="02020603050405020304" pitchFamily="18" charset="0"/>
              </a:rPr>
              <a:t> </a:t>
            </a:r>
            <a:r>
              <a:rPr lang="en-US" sz="2400" dirty="0" err="1" smtClean="0">
                <a:latin typeface="+mj-lt"/>
                <a:ea typeface="Times New Roman" panose="02020603050405020304" pitchFamily="18" charset="0"/>
                <a:cs typeface="Times New Roman" panose="02020603050405020304" pitchFamily="18" charset="0"/>
              </a:rPr>
              <a:t>điển</a:t>
            </a:r>
            <a:r>
              <a:rPr lang="en-US" sz="2400" dirty="0" smtClean="0">
                <a:latin typeface="+mj-lt"/>
                <a:ea typeface="Times New Roman" panose="02020603050405020304" pitchFamily="18" charset="0"/>
                <a:cs typeface="Times New Roman" panose="02020603050405020304" pitchFamily="18" charset="0"/>
              </a:rPr>
              <a:t> </a:t>
            </a:r>
            <a:r>
              <a:rPr lang="en-US" sz="2400" dirty="0" err="1" smtClean="0">
                <a:latin typeface="+mj-lt"/>
                <a:ea typeface="Times New Roman" panose="02020603050405020304" pitchFamily="18" charset="0"/>
                <a:cs typeface="Times New Roman" panose="02020603050405020304" pitchFamily="18" charset="0"/>
              </a:rPr>
              <a:t>hình</a:t>
            </a:r>
            <a:r>
              <a:rPr lang="en-US" sz="2400" dirty="0" smtClean="0">
                <a:latin typeface="+mj-lt"/>
                <a:ea typeface="Times New Roman" panose="02020603050405020304" pitchFamily="18" charset="0"/>
                <a:cs typeface="Times New Roman" panose="02020603050405020304" pitchFamily="18" charset="0"/>
              </a:rPr>
              <a:t>, </a:t>
            </a:r>
            <a:r>
              <a:rPr lang="en-US" sz="2400" dirty="0" err="1" smtClean="0">
                <a:latin typeface="+mj-lt"/>
                <a:ea typeface="Times New Roman" panose="02020603050405020304" pitchFamily="18" charset="0"/>
                <a:cs typeface="Times New Roman" panose="02020603050405020304" pitchFamily="18" charset="0"/>
              </a:rPr>
              <a:t>với</a:t>
            </a:r>
            <a:r>
              <a:rPr lang="en-US" sz="2400" dirty="0" smtClean="0">
                <a:latin typeface="+mj-lt"/>
                <a:ea typeface="Times New Roman" panose="02020603050405020304" pitchFamily="18" charset="0"/>
                <a:cs typeface="Times New Roman" panose="02020603050405020304" pitchFamily="18" charset="0"/>
              </a:rPr>
              <a:t> Fluorine </a:t>
            </a:r>
            <a:r>
              <a:rPr lang="en-US" sz="2400" dirty="0" err="1" smtClean="0">
                <a:latin typeface="+mj-lt"/>
                <a:ea typeface="Times New Roman" panose="02020603050405020304" pitchFamily="18" charset="0"/>
                <a:cs typeface="Times New Roman" panose="02020603050405020304" pitchFamily="18" charset="0"/>
              </a:rPr>
              <a:t>là</a:t>
            </a:r>
            <a:r>
              <a:rPr lang="en-US" sz="2400" dirty="0" smtClean="0">
                <a:latin typeface="+mj-lt"/>
                <a:ea typeface="Times New Roman" panose="02020603050405020304" pitchFamily="18" charset="0"/>
                <a:cs typeface="Times New Roman" panose="02020603050405020304" pitchFamily="18" charset="0"/>
              </a:rPr>
              <a:t> phi </a:t>
            </a:r>
            <a:r>
              <a:rPr lang="en-US" sz="2400" dirty="0" err="1" smtClean="0">
                <a:latin typeface="+mj-lt"/>
                <a:ea typeface="Times New Roman" panose="02020603050405020304" pitchFamily="18" charset="0"/>
                <a:cs typeface="Times New Roman" panose="02020603050405020304" pitchFamily="18" charset="0"/>
              </a:rPr>
              <a:t>kim</a:t>
            </a:r>
            <a:r>
              <a:rPr lang="en-US" sz="2400" dirty="0" smtClean="0">
                <a:latin typeface="+mj-lt"/>
                <a:ea typeface="Times New Roman" panose="02020603050405020304" pitchFamily="18" charset="0"/>
                <a:cs typeface="Times New Roman" panose="02020603050405020304" pitchFamily="18" charset="0"/>
              </a:rPr>
              <a:t> </a:t>
            </a:r>
            <a:r>
              <a:rPr lang="en-US" sz="2400" dirty="0" err="1" smtClean="0">
                <a:latin typeface="+mj-lt"/>
                <a:ea typeface="Times New Roman" panose="02020603050405020304" pitchFamily="18" charset="0"/>
                <a:cs typeface="Times New Roman" panose="02020603050405020304" pitchFamily="18" charset="0"/>
              </a:rPr>
              <a:t>hoạt</a:t>
            </a:r>
            <a:r>
              <a:rPr lang="en-US" sz="2400" dirty="0" smtClean="0">
                <a:latin typeface="+mj-lt"/>
                <a:ea typeface="Times New Roman" panose="02020603050405020304" pitchFamily="18" charset="0"/>
                <a:cs typeface="Times New Roman" panose="02020603050405020304" pitchFamily="18" charset="0"/>
              </a:rPr>
              <a:t> </a:t>
            </a:r>
            <a:r>
              <a:rPr lang="en-US" sz="2400" dirty="0" err="1" smtClean="0">
                <a:latin typeface="+mj-lt"/>
                <a:ea typeface="Times New Roman" panose="02020603050405020304" pitchFamily="18" charset="0"/>
                <a:cs typeface="Times New Roman" panose="02020603050405020304" pitchFamily="18" charset="0"/>
              </a:rPr>
              <a:t>động</a:t>
            </a:r>
            <a:r>
              <a:rPr lang="en-US" sz="2400" dirty="0" smtClean="0">
                <a:latin typeface="+mj-lt"/>
                <a:ea typeface="Times New Roman" panose="02020603050405020304" pitchFamily="18" charset="0"/>
                <a:cs typeface="Times New Roman" panose="02020603050405020304" pitchFamily="18" charset="0"/>
              </a:rPr>
              <a:t> </a:t>
            </a:r>
            <a:r>
              <a:rPr lang="en-US" sz="2400" dirty="0" err="1" smtClean="0">
                <a:latin typeface="+mj-lt"/>
                <a:ea typeface="Times New Roman" panose="02020603050405020304" pitchFamily="18" charset="0"/>
                <a:cs typeface="Times New Roman" panose="02020603050405020304" pitchFamily="18" charset="0"/>
              </a:rPr>
              <a:t>nhất</a:t>
            </a:r>
            <a:r>
              <a:rPr lang="en-US" sz="2400" dirty="0" smtClean="0">
                <a:latin typeface="+mj-lt"/>
                <a:ea typeface="Times New Roman" panose="02020603050405020304" pitchFamily="18" charset="0"/>
                <a:cs typeface="Times New Roman" panose="02020603050405020304" pitchFamily="18" charset="0"/>
              </a:rPr>
              <a:t>.</a:t>
            </a:r>
            <a:endParaRPr lang="en-US" sz="2400" dirty="0">
              <a:effectLst/>
              <a:latin typeface="+mj-lt"/>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870"/>
        <p:cNvGrpSpPr/>
        <p:nvPr/>
      </p:nvGrpSpPr>
      <p:grpSpPr>
        <a:xfrm>
          <a:off x="0" y="0"/>
          <a:ext cx="0" cy="0"/>
          <a:chOff x="0" y="0"/>
          <a:chExt cx="0" cy="0"/>
        </a:xfrm>
      </p:grpSpPr>
      <p:sp>
        <p:nvSpPr>
          <p:cNvPr id="102" name="Google Shape;1446;p62"/>
          <p:cNvSpPr/>
          <p:nvPr/>
        </p:nvSpPr>
        <p:spPr>
          <a:xfrm>
            <a:off x="308473" y="2324559"/>
            <a:ext cx="5706737" cy="1938969"/>
          </a:xfrm>
          <a:custGeom>
            <a:avLst/>
            <a:gdLst/>
            <a:ahLst/>
            <a:cxnLst/>
            <a:rect l="l" t="t" r="r" b="b"/>
            <a:pathLst>
              <a:path w="197411" h="63747" extrusionOk="0">
                <a:moveTo>
                  <a:pt x="172204" y="1"/>
                </a:moveTo>
                <a:cubicBezTo>
                  <a:pt x="165679" y="1"/>
                  <a:pt x="158736" y="881"/>
                  <a:pt x="153008" y="984"/>
                </a:cubicBezTo>
                <a:cubicBezTo>
                  <a:pt x="135283" y="1302"/>
                  <a:pt x="117610" y="1444"/>
                  <a:pt x="99947" y="1444"/>
                </a:cubicBezTo>
                <a:cubicBezTo>
                  <a:pt x="74106" y="1444"/>
                  <a:pt x="48287" y="1140"/>
                  <a:pt x="22361" y="635"/>
                </a:cubicBezTo>
                <a:cubicBezTo>
                  <a:pt x="22154" y="631"/>
                  <a:pt x="21950" y="629"/>
                  <a:pt x="21747" y="629"/>
                </a:cubicBezTo>
                <a:cubicBezTo>
                  <a:pt x="0" y="629"/>
                  <a:pt x="763" y="23672"/>
                  <a:pt x="1281" y="40389"/>
                </a:cubicBezTo>
                <a:cubicBezTo>
                  <a:pt x="1484" y="47006"/>
                  <a:pt x="877" y="56893"/>
                  <a:pt x="8110" y="60225"/>
                </a:cubicBezTo>
                <a:cubicBezTo>
                  <a:pt x="9992" y="61093"/>
                  <a:pt x="12091" y="61339"/>
                  <a:pt x="14151" y="61540"/>
                </a:cubicBezTo>
                <a:cubicBezTo>
                  <a:pt x="34552" y="63526"/>
                  <a:pt x="55319" y="63746"/>
                  <a:pt x="75945" y="63746"/>
                </a:cubicBezTo>
                <a:cubicBezTo>
                  <a:pt x="81811" y="63746"/>
                  <a:pt x="87665" y="63728"/>
                  <a:pt x="93495" y="63728"/>
                </a:cubicBezTo>
                <a:cubicBezTo>
                  <a:pt x="94374" y="63728"/>
                  <a:pt x="95252" y="63729"/>
                  <a:pt x="96129" y="63730"/>
                </a:cubicBezTo>
                <a:cubicBezTo>
                  <a:pt x="96812" y="63731"/>
                  <a:pt x="97495" y="63731"/>
                  <a:pt x="98178" y="63731"/>
                </a:cubicBezTo>
                <a:cubicBezTo>
                  <a:pt x="125539" y="63731"/>
                  <a:pt x="152903" y="63127"/>
                  <a:pt x="180237" y="61881"/>
                </a:cubicBezTo>
                <a:cubicBezTo>
                  <a:pt x="197411" y="61098"/>
                  <a:pt x="196639" y="41671"/>
                  <a:pt x="195103" y="27025"/>
                </a:cubicBezTo>
                <a:cubicBezTo>
                  <a:pt x="194743" y="23591"/>
                  <a:pt x="194341" y="20419"/>
                  <a:pt x="194117" y="17814"/>
                </a:cubicBezTo>
                <a:cubicBezTo>
                  <a:pt x="193518" y="10817"/>
                  <a:pt x="189745" y="3065"/>
                  <a:pt x="182409" y="1100"/>
                </a:cubicBezTo>
                <a:cubicBezTo>
                  <a:pt x="179323" y="272"/>
                  <a:pt x="175828" y="1"/>
                  <a:pt x="1722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68"/>
          <p:cNvSpPr txBox="1">
            <a:spLocks noGrp="1"/>
          </p:cNvSpPr>
          <p:nvPr>
            <p:ph type="title"/>
          </p:nvPr>
        </p:nvSpPr>
        <p:spPr>
          <a:xfrm>
            <a:off x="433562" y="2321045"/>
            <a:ext cx="5526564" cy="774694"/>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GB" b="1" dirty="0" smtClean="0">
                <a:latin typeface="+mj-lt"/>
              </a:rPr>
              <a:t>Các nguyên tố khí hiếm</a:t>
            </a:r>
            <a:endParaRPr b="1" dirty="0">
              <a:latin typeface="+mj-lt"/>
            </a:endParaRPr>
          </a:p>
        </p:txBody>
      </p:sp>
      <p:sp>
        <p:nvSpPr>
          <p:cNvPr id="1872" name="Google Shape;1872;p68"/>
          <p:cNvSpPr txBox="1">
            <a:spLocks noGrp="1"/>
          </p:cNvSpPr>
          <p:nvPr>
            <p:ph type="title" idx="2"/>
          </p:nvPr>
        </p:nvSpPr>
        <p:spPr>
          <a:xfrm>
            <a:off x="720000" y="1015000"/>
            <a:ext cx="1460700" cy="83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smtClean="0">
                <a:latin typeface="+mj-lt"/>
              </a:rPr>
              <a:t>05</a:t>
            </a:r>
            <a:endParaRPr b="1" dirty="0">
              <a:latin typeface="+mj-lt"/>
            </a:endParaRPr>
          </a:p>
        </p:txBody>
      </p:sp>
      <p:grpSp>
        <p:nvGrpSpPr>
          <p:cNvPr id="1874" name="Google Shape;1874;p68"/>
          <p:cNvGrpSpPr/>
          <p:nvPr/>
        </p:nvGrpSpPr>
        <p:grpSpPr>
          <a:xfrm rot="-1193897">
            <a:off x="5115042" y="732965"/>
            <a:ext cx="1277216" cy="816988"/>
            <a:chOff x="4620213" y="358500"/>
            <a:chExt cx="974888" cy="623600"/>
          </a:xfrm>
        </p:grpSpPr>
        <p:sp>
          <p:nvSpPr>
            <p:cNvPr id="1875" name="Google Shape;1875;p68"/>
            <p:cNvSpPr/>
            <p:nvPr/>
          </p:nvSpPr>
          <p:spPr>
            <a:xfrm>
              <a:off x="4636250" y="358788"/>
              <a:ext cx="958850" cy="623025"/>
            </a:xfrm>
            <a:custGeom>
              <a:avLst/>
              <a:gdLst/>
              <a:ahLst/>
              <a:cxnLst/>
              <a:rect l="l" t="t" r="r" b="b"/>
              <a:pathLst>
                <a:path w="38354" h="24921" extrusionOk="0">
                  <a:moveTo>
                    <a:pt x="19661" y="6339"/>
                  </a:moveTo>
                  <a:cubicBezTo>
                    <a:pt x="22372" y="6339"/>
                    <a:pt x="24413" y="7756"/>
                    <a:pt x="25904" y="10053"/>
                  </a:cubicBezTo>
                  <a:cubicBezTo>
                    <a:pt x="26962" y="11680"/>
                    <a:pt x="27613" y="13498"/>
                    <a:pt x="28074" y="15369"/>
                  </a:cubicBezTo>
                  <a:cubicBezTo>
                    <a:pt x="28209" y="15966"/>
                    <a:pt x="28236" y="16590"/>
                    <a:pt x="28209" y="17295"/>
                  </a:cubicBezTo>
                  <a:cubicBezTo>
                    <a:pt x="27992" y="17295"/>
                    <a:pt x="27802" y="17322"/>
                    <a:pt x="27613" y="17322"/>
                  </a:cubicBezTo>
                  <a:cubicBezTo>
                    <a:pt x="26609" y="17268"/>
                    <a:pt x="25632" y="17241"/>
                    <a:pt x="24629" y="17186"/>
                  </a:cubicBezTo>
                  <a:cubicBezTo>
                    <a:pt x="23652" y="17143"/>
                    <a:pt x="22676" y="17126"/>
                    <a:pt x="21700" y="17126"/>
                  </a:cubicBezTo>
                  <a:cubicBezTo>
                    <a:pt x="20235" y="17126"/>
                    <a:pt x="18770" y="17165"/>
                    <a:pt x="17305" y="17214"/>
                  </a:cubicBezTo>
                  <a:cubicBezTo>
                    <a:pt x="15542" y="17295"/>
                    <a:pt x="13779" y="17322"/>
                    <a:pt x="11989" y="17376"/>
                  </a:cubicBezTo>
                  <a:cubicBezTo>
                    <a:pt x="11854" y="17376"/>
                    <a:pt x="11718" y="17349"/>
                    <a:pt x="11555" y="17322"/>
                  </a:cubicBezTo>
                  <a:cubicBezTo>
                    <a:pt x="11501" y="17186"/>
                    <a:pt x="11420" y="17051"/>
                    <a:pt x="11392" y="16915"/>
                  </a:cubicBezTo>
                  <a:cubicBezTo>
                    <a:pt x="11175" y="15423"/>
                    <a:pt x="11175" y="13905"/>
                    <a:pt x="11420" y="12413"/>
                  </a:cubicBezTo>
                  <a:cubicBezTo>
                    <a:pt x="11691" y="10731"/>
                    <a:pt x="12613" y="9429"/>
                    <a:pt x="13888" y="8371"/>
                  </a:cubicBezTo>
                  <a:cubicBezTo>
                    <a:pt x="15298" y="7178"/>
                    <a:pt x="16953" y="6581"/>
                    <a:pt x="18743" y="6391"/>
                  </a:cubicBezTo>
                  <a:cubicBezTo>
                    <a:pt x="19057" y="6356"/>
                    <a:pt x="19363" y="6339"/>
                    <a:pt x="19661" y="6339"/>
                  </a:cubicBezTo>
                  <a:close/>
                  <a:moveTo>
                    <a:pt x="18824" y="994"/>
                  </a:moveTo>
                  <a:cubicBezTo>
                    <a:pt x="18879" y="994"/>
                    <a:pt x="18906" y="1021"/>
                    <a:pt x="18987" y="1048"/>
                  </a:cubicBezTo>
                  <a:cubicBezTo>
                    <a:pt x="19014" y="1183"/>
                    <a:pt x="19069" y="1346"/>
                    <a:pt x="19123" y="1509"/>
                  </a:cubicBezTo>
                  <a:cubicBezTo>
                    <a:pt x="19150" y="1645"/>
                    <a:pt x="19204" y="1807"/>
                    <a:pt x="19285" y="1970"/>
                  </a:cubicBezTo>
                  <a:cubicBezTo>
                    <a:pt x="19361" y="2121"/>
                    <a:pt x="19459" y="2271"/>
                    <a:pt x="19667" y="2271"/>
                  </a:cubicBezTo>
                  <a:cubicBezTo>
                    <a:pt x="19684" y="2271"/>
                    <a:pt x="19701" y="2270"/>
                    <a:pt x="19719" y="2268"/>
                  </a:cubicBezTo>
                  <a:cubicBezTo>
                    <a:pt x="19936" y="2214"/>
                    <a:pt x="19991" y="2024"/>
                    <a:pt x="19991" y="1834"/>
                  </a:cubicBezTo>
                  <a:cubicBezTo>
                    <a:pt x="20018" y="1563"/>
                    <a:pt x="20018" y="1319"/>
                    <a:pt x="20045" y="1075"/>
                  </a:cubicBezTo>
                  <a:cubicBezTo>
                    <a:pt x="20224" y="1029"/>
                    <a:pt x="20443" y="1007"/>
                    <a:pt x="20687" y="1007"/>
                  </a:cubicBezTo>
                  <a:cubicBezTo>
                    <a:pt x="21591" y="1007"/>
                    <a:pt x="22841" y="1304"/>
                    <a:pt x="23652" y="1753"/>
                  </a:cubicBezTo>
                  <a:cubicBezTo>
                    <a:pt x="23625" y="1889"/>
                    <a:pt x="23598" y="2051"/>
                    <a:pt x="23544" y="2187"/>
                  </a:cubicBezTo>
                  <a:cubicBezTo>
                    <a:pt x="23517" y="2350"/>
                    <a:pt x="23435" y="2485"/>
                    <a:pt x="23381" y="2648"/>
                  </a:cubicBezTo>
                  <a:cubicBezTo>
                    <a:pt x="23300" y="2946"/>
                    <a:pt x="23381" y="3136"/>
                    <a:pt x="23544" y="3218"/>
                  </a:cubicBezTo>
                  <a:cubicBezTo>
                    <a:pt x="23581" y="3228"/>
                    <a:pt x="23618" y="3234"/>
                    <a:pt x="23655" y="3234"/>
                  </a:cubicBezTo>
                  <a:cubicBezTo>
                    <a:pt x="23807" y="3234"/>
                    <a:pt x="23956" y="3143"/>
                    <a:pt x="24086" y="2946"/>
                  </a:cubicBezTo>
                  <a:cubicBezTo>
                    <a:pt x="24168" y="2811"/>
                    <a:pt x="24249" y="2675"/>
                    <a:pt x="24331" y="2540"/>
                  </a:cubicBezTo>
                  <a:cubicBezTo>
                    <a:pt x="24412" y="2404"/>
                    <a:pt x="24520" y="2268"/>
                    <a:pt x="24602" y="2133"/>
                  </a:cubicBezTo>
                  <a:cubicBezTo>
                    <a:pt x="25470" y="2485"/>
                    <a:pt x="26609" y="3245"/>
                    <a:pt x="27260" y="3896"/>
                  </a:cubicBezTo>
                  <a:cubicBezTo>
                    <a:pt x="27179" y="4004"/>
                    <a:pt x="27124" y="4140"/>
                    <a:pt x="27043" y="4276"/>
                  </a:cubicBezTo>
                  <a:cubicBezTo>
                    <a:pt x="26962" y="4411"/>
                    <a:pt x="26880" y="4520"/>
                    <a:pt x="26826" y="4655"/>
                  </a:cubicBezTo>
                  <a:cubicBezTo>
                    <a:pt x="26745" y="4845"/>
                    <a:pt x="26799" y="5035"/>
                    <a:pt x="26962" y="5171"/>
                  </a:cubicBezTo>
                  <a:cubicBezTo>
                    <a:pt x="27035" y="5219"/>
                    <a:pt x="27113" y="5246"/>
                    <a:pt x="27193" y="5246"/>
                  </a:cubicBezTo>
                  <a:cubicBezTo>
                    <a:pt x="27290" y="5246"/>
                    <a:pt x="27387" y="5206"/>
                    <a:pt x="27477" y="5116"/>
                  </a:cubicBezTo>
                  <a:cubicBezTo>
                    <a:pt x="27667" y="4954"/>
                    <a:pt x="27830" y="4737"/>
                    <a:pt x="28019" y="4547"/>
                  </a:cubicBezTo>
                  <a:cubicBezTo>
                    <a:pt x="28535" y="4899"/>
                    <a:pt x="29104" y="5496"/>
                    <a:pt x="29565" y="6201"/>
                  </a:cubicBezTo>
                  <a:cubicBezTo>
                    <a:pt x="29348" y="6418"/>
                    <a:pt x="29104" y="6662"/>
                    <a:pt x="28887" y="6907"/>
                  </a:cubicBezTo>
                  <a:cubicBezTo>
                    <a:pt x="28643" y="7178"/>
                    <a:pt x="28589" y="7422"/>
                    <a:pt x="28752" y="7585"/>
                  </a:cubicBezTo>
                  <a:cubicBezTo>
                    <a:pt x="28826" y="7671"/>
                    <a:pt x="28923" y="7718"/>
                    <a:pt x="29034" y="7718"/>
                  </a:cubicBezTo>
                  <a:cubicBezTo>
                    <a:pt x="29167" y="7718"/>
                    <a:pt x="29322" y="7651"/>
                    <a:pt x="29484" y="7503"/>
                  </a:cubicBezTo>
                  <a:cubicBezTo>
                    <a:pt x="29701" y="7341"/>
                    <a:pt x="29918" y="7151"/>
                    <a:pt x="30162" y="6934"/>
                  </a:cubicBezTo>
                  <a:cubicBezTo>
                    <a:pt x="30867" y="7883"/>
                    <a:pt x="31383" y="8887"/>
                    <a:pt x="31735" y="9944"/>
                  </a:cubicBezTo>
                  <a:cubicBezTo>
                    <a:pt x="31518" y="10161"/>
                    <a:pt x="31274" y="10324"/>
                    <a:pt x="31084" y="10514"/>
                  </a:cubicBezTo>
                  <a:cubicBezTo>
                    <a:pt x="31003" y="10595"/>
                    <a:pt x="30949" y="10785"/>
                    <a:pt x="31003" y="10894"/>
                  </a:cubicBezTo>
                  <a:cubicBezTo>
                    <a:pt x="31057" y="11002"/>
                    <a:pt x="31220" y="11084"/>
                    <a:pt x="31356" y="11084"/>
                  </a:cubicBezTo>
                  <a:cubicBezTo>
                    <a:pt x="31573" y="11084"/>
                    <a:pt x="31817" y="11029"/>
                    <a:pt x="32034" y="10975"/>
                  </a:cubicBezTo>
                  <a:cubicBezTo>
                    <a:pt x="32386" y="11545"/>
                    <a:pt x="32712" y="12820"/>
                    <a:pt x="32766" y="13633"/>
                  </a:cubicBezTo>
                  <a:cubicBezTo>
                    <a:pt x="32522" y="13796"/>
                    <a:pt x="32251" y="13959"/>
                    <a:pt x="32007" y="14149"/>
                  </a:cubicBezTo>
                  <a:cubicBezTo>
                    <a:pt x="31952" y="14203"/>
                    <a:pt x="31898" y="14338"/>
                    <a:pt x="31925" y="14393"/>
                  </a:cubicBezTo>
                  <a:cubicBezTo>
                    <a:pt x="31952" y="14474"/>
                    <a:pt x="32061" y="14583"/>
                    <a:pt x="32169" y="14610"/>
                  </a:cubicBezTo>
                  <a:cubicBezTo>
                    <a:pt x="32413" y="14637"/>
                    <a:pt x="32685" y="14637"/>
                    <a:pt x="32929" y="14664"/>
                  </a:cubicBezTo>
                  <a:cubicBezTo>
                    <a:pt x="33200" y="15342"/>
                    <a:pt x="33336" y="16644"/>
                    <a:pt x="33173" y="17376"/>
                  </a:cubicBezTo>
                  <a:cubicBezTo>
                    <a:pt x="32930" y="17429"/>
                    <a:pt x="32370" y="17453"/>
                    <a:pt x="31738" y="17453"/>
                  </a:cubicBezTo>
                  <a:cubicBezTo>
                    <a:pt x="30748" y="17453"/>
                    <a:pt x="29583" y="17394"/>
                    <a:pt x="29186" y="17295"/>
                  </a:cubicBezTo>
                  <a:cubicBezTo>
                    <a:pt x="29186" y="17132"/>
                    <a:pt x="29131" y="16942"/>
                    <a:pt x="29159" y="16753"/>
                  </a:cubicBezTo>
                  <a:cubicBezTo>
                    <a:pt x="29213" y="15695"/>
                    <a:pt x="28942" y="14691"/>
                    <a:pt x="28616" y="13688"/>
                  </a:cubicBezTo>
                  <a:cubicBezTo>
                    <a:pt x="28155" y="12304"/>
                    <a:pt x="27613" y="10975"/>
                    <a:pt x="26880" y="9727"/>
                  </a:cubicBezTo>
                  <a:cubicBezTo>
                    <a:pt x="26012" y="8209"/>
                    <a:pt x="24765" y="7069"/>
                    <a:pt x="23218" y="6256"/>
                  </a:cubicBezTo>
                  <a:cubicBezTo>
                    <a:pt x="22703" y="6011"/>
                    <a:pt x="22161" y="5822"/>
                    <a:pt x="21591" y="5740"/>
                  </a:cubicBezTo>
                  <a:cubicBezTo>
                    <a:pt x="20806" y="5628"/>
                    <a:pt x="20003" y="5442"/>
                    <a:pt x="19197" y="5442"/>
                  </a:cubicBezTo>
                  <a:cubicBezTo>
                    <a:pt x="19028" y="5442"/>
                    <a:pt x="18858" y="5450"/>
                    <a:pt x="18689" y="5469"/>
                  </a:cubicBezTo>
                  <a:cubicBezTo>
                    <a:pt x="15678" y="5822"/>
                    <a:pt x="13183" y="7069"/>
                    <a:pt x="11474" y="9700"/>
                  </a:cubicBezTo>
                  <a:cubicBezTo>
                    <a:pt x="10714" y="10867"/>
                    <a:pt x="10389" y="12169"/>
                    <a:pt x="10307" y="13525"/>
                  </a:cubicBezTo>
                  <a:cubicBezTo>
                    <a:pt x="10253" y="14718"/>
                    <a:pt x="10253" y="15912"/>
                    <a:pt x="10497" y="17078"/>
                  </a:cubicBezTo>
                  <a:cubicBezTo>
                    <a:pt x="10497" y="17159"/>
                    <a:pt x="10497" y="17268"/>
                    <a:pt x="10497" y="17349"/>
                  </a:cubicBezTo>
                  <a:cubicBezTo>
                    <a:pt x="10178" y="17410"/>
                    <a:pt x="9182" y="17445"/>
                    <a:pt x="8236" y="17445"/>
                  </a:cubicBezTo>
                  <a:cubicBezTo>
                    <a:pt x="7497" y="17445"/>
                    <a:pt x="6789" y="17424"/>
                    <a:pt x="6456" y="17376"/>
                  </a:cubicBezTo>
                  <a:cubicBezTo>
                    <a:pt x="6320" y="16942"/>
                    <a:pt x="6293" y="15722"/>
                    <a:pt x="6429" y="14745"/>
                  </a:cubicBezTo>
                  <a:cubicBezTo>
                    <a:pt x="6507" y="14718"/>
                    <a:pt x="6590" y="14708"/>
                    <a:pt x="6676" y="14708"/>
                  </a:cubicBezTo>
                  <a:cubicBezTo>
                    <a:pt x="6873" y="14708"/>
                    <a:pt x="7084" y="14759"/>
                    <a:pt x="7285" y="14759"/>
                  </a:cubicBezTo>
                  <a:cubicBezTo>
                    <a:pt x="7512" y="14759"/>
                    <a:pt x="7726" y="14694"/>
                    <a:pt x="7893" y="14420"/>
                  </a:cubicBezTo>
                  <a:cubicBezTo>
                    <a:pt x="7595" y="13877"/>
                    <a:pt x="7026" y="14013"/>
                    <a:pt x="6592" y="13850"/>
                  </a:cubicBezTo>
                  <a:cubicBezTo>
                    <a:pt x="6456" y="13254"/>
                    <a:pt x="6537" y="12386"/>
                    <a:pt x="6809" y="11463"/>
                  </a:cubicBezTo>
                  <a:cubicBezTo>
                    <a:pt x="6903" y="11382"/>
                    <a:pt x="7005" y="11362"/>
                    <a:pt x="7107" y="11362"/>
                  </a:cubicBezTo>
                  <a:cubicBezTo>
                    <a:pt x="7209" y="11362"/>
                    <a:pt x="7310" y="11382"/>
                    <a:pt x="7405" y="11382"/>
                  </a:cubicBezTo>
                  <a:cubicBezTo>
                    <a:pt x="7568" y="11382"/>
                    <a:pt x="7704" y="11409"/>
                    <a:pt x="7839" y="11409"/>
                  </a:cubicBezTo>
                  <a:cubicBezTo>
                    <a:pt x="8029" y="11382"/>
                    <a:pt x="8138" y="11274"/>
                    <a:pt x="8192" y="11084"/>
                  </a:cubicBezTo>
                  <a:cubicBezTo>
                    <a:pt x="8219" y="10894"/>
                    <a:pt x="8138" y="10758"/>
                    <a:pt x="7975" y="10677"/>
                  </a:cubicBezTo>
                  <a:cubicBezTo>
                    <a:pt x="7812" y="10595"/>
                    <a:pt x="7622" y="10568"/>
                    <a:pt x="7432" y="10514"/>
                  </a:cubicBezTo>
                  <a:cubicBezTo>
                    <a:pt x="7324" y="10487"/>
                    <a:pt x="7215" y="10460"/>
                    <a:pt x="7107" y="10433"/>
                  </a:cubicBezTo>
                  <a:cubicBezTo>
                    <a:pt x="7134" y="9809"/>
                    <a:pt x="7324" y="9212"/>
                    <a:pt x="7704" y="8588"/>
                  </a:cubicBezTo>
                  <a:cubicBezTo>
                    <a:pt x="7921" y="8642"/>
                    <a:pt x="8110" y="8697"/>
                    <a:pt x="8327" y="8724"/>
                  </a:cubicBezTo>
                  <a:cubicBezTo>
                    <a:pt x="8436" y="8751"/>
                    <a:pt x="8544" y="8778"/>
                    <a:pt x="8653" y="8805"/>
                  </a:cubicBezTo>
                  <a:cubicBezTo>
                    <a:pt x="8870" y="8805"/>
                    <a:pt x="9033" y="8724"/>
                    <a:pt x="9141" y="8534"/>
                  </a:cubicBezTo>
                  <a:cubicBezTo>
                    <a:pt x="9195" y="8398"/>
                    <a:pt x="9141" y="8181"/>
                    <a:pt x="8951" y="8046"/>
                  </a:cubicBezTo>
                  <a:cubicBezTo>
                    <a:pt x="8707" y="7910"/>
                    <a:pt x="8436" y="7802"/>
                    <a:pt x="8192" y="7693"/>
                  </a:cubicBezTo>
                  <a:cubicBezTo>
                    <a:pt x="8355" y="7042"/>
                    <a:pt x="9087" y="5930"/>
                    <a:pt x="9928" y="5116"/>
                  </a:cubicBezTo>
                  <a:cubicBezTo>
                    <a:pt x="10063" y="5198"/>
                    <a:pt x="10226" y="5306"/>
                    <a:pt x="10389" y="5388"/>
                  </a:cubicBezTo>
                  <a:cubicBezTo>
                    <a:pt x="10579" y="5469"/>
                    <a:pt x="10769" y="5550"/>
                    <a:pt x="10986" y="5578"/>
                  </a:cubicBezTo>
                  <a:cubicBezTo>
                    <a:pt x="10996" y="5579"/>
                    <a:pt x="11007" y="5580"/>
                    <a:pt x="11018" y="5580"/>
                  </a:cubicBezTo>
                  <a:cubicBezTo>
                    <a:pt x="11193" y="5580"/>
                    <a:pt x="11334" y="5377"/>
                    <a:pt x="11257" y="5198"/>
                  </a:cubicBezTo>
                  <a:cubicBezTo>
                    <a:pt x="11203" y="5062"/>
                    <a:pt x="11121" y="4927"/>
                    <a:pt x="11040" y="4818"/>
                  </a:cubicBezTo>
                  <a:cubicBezTo>
                    <a:pt x="10931" y="4682"/>
                    <a:pt x="10796" y="4547"/>
                    <a:pt x="10660" y="4411"/>
                  </a:cubicBezTo>
                  <a:cubicBezTo>
                    <a:pt x="11230" y="3760"/>
                    <a:pt x="12559" y="2838"/>
                    <a:pt x="13535" y="2458"/>
                  </a:cubicBezTo>
                  <a:cubicBezTo>
                    <a:pt x="13671" y="2648"/>
                    <a:pt x="13779" y="2865"/>
                    <a:pt x="13915" y="3055"/>
                  </a:cubicBezTo>
                  <a:cubicBezTo>
                    <a:pt x="13996" y="3163"/>
                    <a:pt x="14105" y="3272"/>
                    <a:pt x="14213" y="3353"/>
                  </a:cubicBezTo>
                  <a:cubicBezTo>
                    <a:pt x="14263" y="3394"/>
                    <a:pt x="14320" y="3413"/>
                    <a:pt x="14376" y="3413"/>
                  </a:cubicBezTo>
                  <a:cubicBezTo>
                    <a:pt x="14504" y="3413"/>
                    <a:pt x="14628" y="3315"/>
                    <a:pt x="14647" y="3163"/>
                  </a:cubicBezTo>
                  <a:cubicBezTo>
                    <a:pt x="14647" y="2919"/>
                    <a:pt x="14593" y="2702"/>
                    <a:pt x="14566" y="2458"/>
                  </a:cubicBezTo>
                  <a:cubicBezTo>
                    <a:pt x="14539" y="2350"/>
                    <a:pt x="14485" y="2241"/>
                    <a:pt x="14457" y="2106"/>
                  </a:cubicBezTo>
                  <a:cubicBezTo>
                    <a:pt x="14539" y="2051"/>
                    <a:pt x="14593" y="1970"/>
                    <a:pt x="14674" y="1943"/>
                  </a:cubicBezTo>
                  <a:cubicBezTo>
                    <a:pt x="15895" y="1455"/>
                    <a:pt x="17170" y="1183"/>
                    <a:pt x="18472" y="994"/>
                  </a:cubicBezTo>
                  <a:close/>
                  <a:moveTo>
                    <a:pt x="20627" y="18098"/>
                  </a:moveTo>
                  <a:cubicBezTo>
                    <a:pt x="21771" y="18098"/>
                    <a:pt x="22908" y="18123"/>
                    <a:pt x="24059" y="18163"/>
                  </a:cubicBezTo>
                  <a:cubicBezTo>
                    <a:pt x="26365" y="18217"/>
                    <a:pt x="28670" y="18326"/>
                    <a:pt x="30949" y="18380"/>
                  </a:cubicBezTo>
                  <a:cubicBezTo>
                    <a:pt x="32929" y="18434"/>
                    <a:pt x="34882" y="18461"/>
                    <a:pt x="36862" y="18488"/>
                  </a:cubicBezTo>
                  <a:cubicBezTo>
                    <a:pt x="36970" y="18488"/>
                    <a:pt x="37106" y="18516"/>
                    <a:pt x="37242" y="18516"/>
                  </a:cubicBezTo>
                  <a:cubicBezTo>
                    <a:pt x="37269" y="18651"/>
                    <a:pt x="37323" y="18787"/>
                    <a:pt x="37323" y="18922"/>
                  </a:cubicBezTo>
                  <a:cubicBezTo>
                    <a:pt x="37350" y="20333"/>
                    <a:pt x="37350" y="21770"/>
                    <a:pt x="37350" y="23181"/>
                  </a:cubicBezTo>
                  <a:cubicBezTo>
                    <a:pt x="37350" y="23289"/>
                    <a:pt x="37323" y="23371"/>
                    <a:pt x="37323" y="23452"/>
                  </a:cubicBezTo>
                  <a:cubicBezTo>
                    <a:pt x="36957" y="23581"/>
                    <a:pt x="35941" y="23693"/>
                    <a:pt x="35049" y="23693"/>
                  </a:cubicBezTo>
                  <a:cubicBezTo>
                    <a:pt x="34818" y="23693"/>
                    <a:pt x="34595" y="23686"/>
                    <a:pt x="34393" y="23669"/>
                  </a:cubicBezTo>
                  <a:cubicBezTo>
                    <a:pt x="34312" y="23344"/>
                    <a:pt x="34421" y="22991"/>
                    <a:pt x="34448" y="22638"/>
                  </a:cubicBezTo>
                  <a:cubicBezTo>
                    <a:pt x="34502" y="22421"/>
                    <a:pt x="34556" y="22177"/>
                    <a:pt x="34556" y="21960"/>
                  </a:cubicBezTo>
                  <a:cubicBezTo>
                    <a:pt x="34556" y="21743"/>
                    <a:pt x="34448" y="21581"/>
                    <a:pt x="34231" y="21553"/>
                  </a:cubicBezTo>
                  <a:cubicBezTo>
                    <a:pt x="34186" y="21542"/>
                    <a:pt x="34143" y="21537"/>
                    <a:pt x="34102" y="21537"/>
                  </a:cubicBezTo>
                  <a:cubicBezTo>
                    <a:pt x="33941" y="21537"/>
                    <a:pt x="33807" y="21619"/>
                    <a:pt x="33743" y="21770"/>
                  </a:cubicBezTo>
                  <a:cubicBezTo>
                    <a:pt x="33661" y="21987"/>
                    <a:pt x="33580" y="22259"/>
                    <a:pt x="33526" y="22503"/>
                  </a:cubicBezTo>
                  <a:cubicBezTo>
                    <a:pt x="33444" y="22882"/>
                    <a:pt x="33390" y="23235"/>
                    <a:pt x="33336" y="23615"/>
                  </a:cubicBezTo>
                  <a:cubicBezTo>
                    <a:pt x="32978" y="23747"/>
                    <a:pt x="32097" y="23826"/>
                    <a:pt x="31293" y="23826"/>
                  </a:cubicBezTo>
                  <a:cubicBezTo>
                    <a:pt x="30938" y="23826"/>
                    <a:pt x="30599" y="23811"/>
                    <a:pt x="30325" y="23778"/>
                  </a:cubicBezTo>
                  <a:cubicBezTo>
                    <a:pt x="30271" y="23425"/>
                    <a:pt x="30298" y="23099"/>
                    <a:pt x="30352" y="22747"/>
                  </a:cubicBezTo>
                  <a:cubicBezTo>
                    <a:pt x="30379" y="22503"/>
                    <a:pt x="30406" y="22259"/>
                    <a:pt x="30379" y="22042"/>
                  </a:cubicBezTo>
                  <a:cubicBezTo>
                    <a:pt x="30354" y="21891"/>
                    <a:pt x="30236" y="21740"/>
                    <a:pt x="30068" y="21740"/>
                  </a:cubicBezTo>
                  <a:cubicBezTo>
                    <a:pt x="30054" y="21740"/>
                    <a:pt x="30041" y="21741"/>
                    <a:pt x="30027" y="21743"/>
                  </a:cubicBezTo>
                  <a:cubicBezTo>
                    <a:pt x="29891" y="21770"/>
                    <a:pt x="29728" y="21852"/>
                    <a:pt x="29674" y="21933"/>
                  </a:cubicBezTo>
                  <a:cubicBezTo>
                    <a:pt x="29593" y="22096"/>
                    <a:pt x="29538" y="22286"/>
                    <a:pt x="29511" y="22476"/>
                  </a:cubicBezTo>
                  <a:cubicBezTo>
                    <a:pt x="29457" y="22910"/>
                    <a:pt x="29403" y="23371"/>
                    <a:pt x="29186" y="23805"/>
                  </a:cubicBezTo>
                  <a:lnTo>
                    <a:pt x="26880" y="23805"/>
                  </a:lnTo>
                  <a:cubicBezTo>
                    <a:pt x="26690" y="23479"/>
                    <a:pt x="26745" y="23127"/>
                    <a:pt x="26663" y="22801"/>
                  </a:cubicBezTo>
                  <a:cubicBezTo>
                    <a:pt x="26636" y="22611"/>
                    <a:pt x="26609" y="22394"/>
                    <a:pt x="26555" y="22177"/>
                  </a:cubicBezTo>
                  <a:cubicBezTo>
                    <a:pt x="26500" y="22015"/>
                    <a:pt x="26338" y="21933"/>
                    <a:pt x="26175" y="21933"/>
                  </a:cubicBezTo>
                  <a:cubicBezTo>
                    <a:pt x="25985" y="21960"/>
                    <a:pt x="25849" y="22069"/>
                    <a:pt x="25822" y="22232"/>
                  </a:cubicBezTo>
                  <a:cubicBezTo>
                    <a:pt x="25795" y="22394"/>
                    <a:pt x="25795" y="22557"/>
                    <a:pt x="25795" y="22747"/>
                  </a:cubicBezTo>
                  <a:cubicBezTo>
                    <a:pt x="25795" y="23072"/>
                    <a:pt x="25795" y="23398"/>
                    <a:pt x="25795" y="23750"/>
                  </a:cubicBezTo>
                  <a:cubicBezTo>
                    <a:pt x="25420" y="23809"/>
                    <a:pt x="24944" y="23837"/>
                    <a:pt x="24477" y="23837"/>
                  </a:cubicBezTo>
                  <a:cubicBezTo>
                    <a:pt x="23865" y="23837"/>
                    <a:pt x="23271" y="23789"/>
                    <a:pt x="22947" y="23696"/>
                  </a:cubicBezTo>
                  <a:cubicBezTo>
                    <a:pt x="22947" y="23452"/>
                    <a:pt x="23001" y="23208"/>
                    <a:pt x="23001" y="22937"/>
                  </a:cubicBezTo>
                  <a:cubicBezTo>
                    <a:pt x="23029" y="22665"/>
                    <a:pt x="23029" y="22367"/>
                    <a:pt x="23001" y="22096"/>
                  </a:cubicBezTo>
                  <a:cubicBezTo>
                    <a:pt x="22977" y="21947"/>
                    <a:pt x="22839" y="21821"/>
                    <a:pt x="22670" y="21821"/>
                  </a:cubicBezTo>
                  <a:cubicBezTo>
                    <a:pt x="22654" y="21821"/>
                    <a:pt x="22638" y="21822"/>
                    <a:pt x="22622" y="21825"/>
                  </a:cubicBezTo>
                  <a:cubicBezTo>
                    <a:pt x="22513" y="21825"/>
                    <a:pt x="22323" y="21906"/>
                    <a:pt x="22296" y="22015"/>
                  </a:cubicBezTo>
                  <a:cubicBezTo>
                    <a:pt x="22161" y="22286"/>
                    <a:pt x="22052" y="22584"/>
                    <a:pt x="21971" y="22882"/>
                  </a:cubicBezTo>
                  <a:cubicBezTo>
                    <a:pt x="21917" y="23154"/>
                    <a:pt x="21862" y="23425"/>
                    <a:pt x="21808" y="23696"/>
                  </a:cubicBezTo>
                  <a:cubicBezTo>
                    <a:pt x="21476" y="23807"/>
                    <a:pt x="20968" y="23862"/>
                    <a:pt x="20495" y="23862"/>
                  </a:cubicBezTo>
                  <a:cubicBezTo>
                    <a:pt x="20157" y="23862"/>
                    <a:pt x="19837" y="23834"/>
                    <a:pt x="19611" y="23778"/>
                  </a:cubicBezTo>
                  <a:cubicBezTo>
                    <a:pt x="19557" y="23425"/>
                    <a:pt x="19638" y="23099"/>
                    <a:pt x="19638" y="22747"/>
                  </a:cubicBezTo>
                  <a:cubicBezTo>
                    <a:pt x="19665" y="22503"/>
                    <a:pt x="19665" y="22259"/>
                    <a:pt x="19611" y="22042"/>
                  </a:cubicBezTo>
                  <a:cubicBezTo>
                    <a:pt x="19584" y="21933"/>
                    <a:pt x="19475" y="21798"/>
                    <a:pt x="19394" y="21798"/>
                  </a:cubicBezTo>
                  <a:cubicBezTo>
                    <a:pt x="19285" y="21798"/>
                    <a:pt x="19123" y="21852"/>
                    <a:pt x="19041" y="21933"/>
                  </a:cubicBezTo>
                  <a:cubicBezTo>
                    <a:pt x="18933" y="22069"/>
                    <a:pt x="18879" y="22232"/>
                    <a:pt x="18824" y="22394"/>
                  </a:cubicBezTo>
                  <a:cubicBezTo>
                    <a:pt x="18743" y="22611"/>
                    <a:pt x="18689" y="22828"/>
                    <a:pt x="18635" y="23072"/>
                  </a:cubicBezTo>
                  <a:cubicBezTo>
                    <a:pt x="18580" y="23289"/>
                    <a:pt x="18553" y="23533"/>
                    <a:pt x="18526" y="23750"/>
                  </a:cubicBezTo>
                  <a:cubicBezTo>
                    <a:pt x="18239" y="23856"/>
                    <a:pt x="17766" y="23912"/>
                    <a:pt x="17239" y="23912"/>
                  </a:cubicBezTo>
                  <a:cubicBezTo>
                    <a:pt x="16821" y="23912"/>
                    <a:pt x="16369" y="23877"/>
                    <a:pt x="15949" y="23805"/>
                  </a:cubicBezTo>
                  <a:cubicBezTo>
                    <a:pt x="15949" y="23642"/>
                    <a:pt x="15922" y="23479"/>
                    <a:pt x="15895" y="23344"/>
                  </a:cubicBezTo>
                  <a:cubicBezTo>
                    <a:pt x="15868" y="23018"/>
                    <a:pt x="15814" y="22720"/>
                    <a:pt x="15787" y="22421"/>
                  </a:cubicBezTo>
                  <a:cubicBezTo>
                    <a:pt x="15759" y="22232"/>
                    <a:pt x="15678" y="22042"/>
                    <a:pt x="15434" y="22015"/>
                  </a:cubicBezTo>
                  <a:cubicBezTo>
                    <a:pt x="15420" y="22012"/>
                    <a:pt x="15407" y="22011"/>
                    <a:pt x="15393" y="22011"/>
                  </a:cubicBezTo>
                  <a:cubicBezTo>
                    <a:pt x="15245" y="22011"/>
                    <a:pt x="15102" y="22148"/>
                    <a:pt x="15027" y="22421"/>
                  </a:cubicBezTo>
                  <a:cubicBezTo>
                    <a:pt x="14973" y="22693"/>
                    <a:pt x="14946" y="22991"/>
                    <a:pt x="14891" y="23262"/>
                  </a:cubicBezTo>
                  <a:cubicBezTo>
                    <a:pt x="14864" y="23425"/>
                    <a:pt x="14864" y="23588"/>
                    <a:pt x="14864" y="23750"/>
                  </a:cubicBezTo>
                  <a:cubicBezTo>
                    <a:pt x="14627" y="23796"/>
                    <a:pt x="14290" y="23817"/>
                    <a:pt x="13932" y="23817"/>
                  </a:cubicBezTo>
                  <a:cubicBezTo>
                    <a:pt x="13433" y="23817"/>
                    <a:pt x="12895" y="23775"/>
                    <a:pt x="12532" y="23696"/>
                  </a:cubicBezTo>
                  <a:cubicBezTo>
                    <a:pt x="12505" y="23506"/>
                    <a:pt x="12505" y="23316"/>
                    <a:pt x="12477" y="23099"/>
                  </a:cubicBezTo>
                  <a:cubicBezTo>
                    <a:pt x="12450" y="22882"/>
                    <a:pt x="12423" y="22638"/>
                    <a:pt x="12369" y="22394"/>
                  </a:cubicBezTo>
                  <a:cubicBezTo>
                    <a:pt x="12342" y="22204"/>
                    <a:pt x="12179" y="22096"/>
                    <a:pt x="11962" y="22096"/>
                  </a:cubicBezTo>
                  <a:cubicBezTo>
                    <a:pt x="11745" y="22096"/>
                    <a:pt x="11609" y="22232"/>
                    <a:pt x="11582" y="22421"/>
                  </a:cubicBezTo>
                  <a:cubicBezTo>
                    <a:pt x="11528" y="22720"/>
                    <a:pt x="11528" y="22991"/>
                    <a:pt x="11501" y="23289"/>
                  </a:cubicBezTo>
                  <a:cubicBezTo>
                    <a:pt x="11501" y="23398"/>
                    <a:pt x="11501" y="23506"/>
                    <a:pt x="11501" y="23669"/>
                  </a:cubicBezTo>
                  <a:cubicBezTo>
                    <a:pt x="11325" y="23724"/>
                    <a:pt x="11153" y="23739"/>
                    <a:pt x="10982" y="23739"/>
                  </a:cubicBezTo>
                  <a:cubicBezTo>
                    <a:pt x="10783" y="23739"/>
                    <a:pt x="10584" y="23719"/>
                    <a:pt x="10382" y="23719"/>
                  </a:cubicBezTo>
                  <a:cubicBezTo>
                    <a:pt x="10330" y="23719"/>
                    <a:pt x="10278" y="23720"/>
                    <a:pt x="10226" y="23723"/>
                  </a:cubicBezTo>
                  <a:lnTo>
                    <a:pt x="9006" y="23723"/>
                  </a:lnTo>
                  <a:cubicBezTo>
                    <a:pt x="8761" y="23506"/>
                    <a:pt x="8843" y="23289"/>
                    <a:pt x="8843" y="23072"/>
                  </a:cubicBezTo>
                  <a:cubicBezTo>
                    <a:pt x="8816" y="22828"/>
                    <a:pt x="8816" y="22611"/>
                    <a:pt x="8789" y="22367"/>
                  </a:cubicBezTo>
                  <a:cubicBezTo>
                    <a:pt x="8739" y="22144"/>
                    <a:pt x="8576" y="22011"/>
                    <a:pt x="8382" y="22011"/>
                  </a:cubicBezTo>
                  <a:cubicBezTo>
                    <a:pt x="8364" y="22011"/>
                    <a:pt x="8346" y="22012"/>
                    <a:pt x="8327" y="22015"/>
                  </a:cubicBezTo>
                  <a:cubicBezTo>
                    <a:pt x="8110" y="22015"/>
                    <a:pt x="7975" y="22150"/>
                    <a:pt x="7921" y="22340"/>
                  </a:cubicBezTo>
                  <a:cubicBezTo>
                    <a:pt x="7893" y="22530"/>
                    <a:pt x="7893" y="22720"/>
                    <a:pt x="7866" y="22910"/>
                  </a:cubicBezTo>
                  <a:cubicBezTo>
                    <a:pt x="7866" y="23154"/>
                    <a:pt x="7866" y="23371"/>
                    <a:pt x="7866" y="23642"/>
                  </a:cubicBezTo>
                  <a:cubicBezTo>
                    <a:pt x="7676" y="23706"/>
                    <a:pt x="7489" y="23724"/>
                    <a:pt x="7305" y="23724"/>
                  </a:cubicBezTo>
                  <a:cubicBezTo>
                    <a:pt x="7063" y="23724"/>
                    <a:pt x="6826" y="23692"/>
                    <a:pt x="6589" y="23692"/>
                  </a:cubicBezTo>
                  <a:cubicBezTo>
                    <a:pt x="6545" y="23692"/>
                    <a:pt x="6500" y="23694"/>
                    <a:pt x="6456" y="23696"/>
                  </a:cubicBezTo>
                  <a:cubicBezTo>
                    <a:pt x="6293" y="23705"/>
                    <a:pt x="6133" y="23708"/>
                    <a:pt x="5974" y="23708"/>
                  </a:cubicBezTo>
                  <a:cubicBezTo>
                    <a:pt x="5654" y="23708"/>
                    <a:pt x="5335" y="23696"/>
                    <a:pt x="4991" y="23696"/>
                  </a:cubicBezTo>
                  <a:cubicBezTo>
                    <a:pt x="4828" y="23425"/>
                    <a:pt x="4856" y="23127"/>
                    <a:pt x="4801" y="22828"/>
                  </a:cubicBezTo>
                  <a:cubicBezTo>
                    <a:pt x="4774" y="22557"/>
                    <a:pt x="4720" y="22313"/>
                    <a:pt x="4639" y="22069"/>
                  </a:cubicBezTo>
                  <a:cubicBezTo>
                    <a:pt x="4590" y="21923"/>
                    <a:pt x="4476" y="21821"/>
                    <a:pt x="4316" y="21821"/>
                  </a:cubicBezTo>
                  <a:cubicBezTo>
                    <a:pt x="4297" y="21821"/>
                    <a:pt x="4278" y="21822"/>
                    <a:pt x="4259" y="21825"/>
                  </a:cubicBezTo>
                  <a:cubicBezTo>
                    <a:pt x="4069" y="21825"/>
                    <a:pt x="3933" y="21960"/>
                    <a:pt x="3906" y="22123"/>
                  </a:cubicBezTo>
                  <a:cubicBezTo>
                    <a:pt x="3852" y="22394"/>
                    <a:pt x="3825" y="22693"/>
                    <a:pt x="3825" y="22964"/>
                  </a:cubicBezTo>
                  <a:cubicBezTo>
                    <a:pt x="3825" y="23208"/>
                    <a:pt x="3852" y="23479"/>
                    <a:pt x="3879" y="23723"/>
                  </a:cubicBezTo>
                  <a:cubicBezTo>
                    <a:pt x="3531" y="23798"/>
                    <a:pt x="3040" y="23833"/>
                    <a:pt x="2548" y="23833"/>
                  </a:cubicBezTo>
                  <a:cubicBezTo>
                    <a:pt x="1967" y="23833"/>
                    <a:pt x="1384" y="23784"/>
                    <a:pt x="1031" y="23696"/>
                  </a:cubicBezTo>
                  <a:cubicBezTo>
                    <a:pt x="896" y="23099"/>
                    <a:pt x="896" y="19275"/>
                    <a:pt x="1058" y="18434"/>
                  </a:cubicBezTo>
                  <a:cubicBezTo>
                    <a:pt x="1179" y="18359"/>
                    <a:pt x="1316" y="18342"/>
                    <a:pt x="1456" y="18342"/>
                  </a:cubicBezTo>
                  <a:cubicBezTo>
                    <a:pt x="1568" y="18342"/>
                    <a:pt x="1682" y="18353"/>
                    <a:pt x="1791" y="18353"/>
                  </a:cubicBezTo>
                  <a:cubicBezTo>
                    <a:pt x="3187" y="18353"/>
                    <a:pt x="4578" y="18360"/>
                    <a:pt x="5964" y="18360"/>
                  </a:cubicBezTo>
                  <a:cubicBezTo>
                    <a:pt x="7351" y="18360"/>
                    <a:pt x="8734" y="18353"/>
                    <a:pt x="10118" y="18326"/>
                  </a:cubicBezTo>
                  <a:cubicBezTo>
                    <a:pt x="13210" y="18299"/>
                    <a:pt x="16275" y="18163"/>
                    <a:pt x="19367" y="18109"/>
                  </a:cubicBezTo>
                  <a:cubicBezTo>
                    <a:pt x="19788" y="18101"/>
                    <a:pt x="20208" y="18098"/>
                    <a:pt x="20627" y="18098"/>
                  </a:cubicBezTo>
                  <a:close/>
                  <a:moveTo>
                    <a:pt x="20105" y="0"/>
                  </a:moveTo>
                  <a:cubicBezTo>
                    <a:pt x="19790" y="0"/>
                    <a:pt x="19472" y="15"/>
                    <a:pt x="19150" y="44"/>
                  </a:cubicBezTo>
                  <a:cubicBezTo>
                    <a:pt x="17143" y="234"/>
                    <a:pt x="15217" y="641"/>
                    <a:pt x="13400" y="1482"/>
                  </a:cubicBezTo>
                  <a:cubicBezTo>
                    <a:pt x="10741" y="2730"/>
                    <a:pt x="8707" y="4628"/>
                    <a:pt x="7297" y="7232"/>
                  </a:cubicBezTo>
                  <a:cubicBezTo>
                    <a:pt x="6293" y="9131"/>
                    <a:pt x="5805" y="11165"/>
                    <a:pt x="5615" y="13281"/>
                  </a:cubicBezTo>
                  <a:cubicBezTo>
                    <a:pt x="5507" y="14501"/>
                    <a:pt x="5452" y="15695"/>
                    <a:pt x="5371" y="16915"/>
                  </a:cubicBezTo>
                  <a:cubicBezTo>
                    <a:pt x="5371" y="17051"/>
                    <a:pt x="5317" y="17214"/>
                    <a:pt x="5290" y="17431"/>
                  </a:cubicBezTo>
                  <a:lnTo>
                    <a:pt x="706" y="17431"/>
                  </a:lnTo>
                  <a:cubicBezTo>
                    <a:pt x="217" y="17431"/>
                    <a:pt x="109" y="17539"/>
                    <a:pt x="82" y="18000"/>
                  </a:cubicBezTo>
                  <a:cubicBezTo>
                    <a:pt x="55" y="18380"/>
                    <a:pt x="55" y="18760"/>
                    <a:pt x="28" y="19139"/>
                  </a:cubicBezTo>
                  <a:cubicBezTo>
                    <a:pt x="28" y="20604"/>
                    <a:pt x="0" y="22096"/>
                    <a:pt x="0" y="23561"/>
                  </a:cubicBezTo>
                  <a:cubicBezTo>
                    <a:pt x="0" y="23750"/>
                    <a:pt x="0" y="23940"/>
                    <a:pt x="28" y="24130"/>
                  </a:cubicBezTo>
                  <a:cubicBezTo>
                    <a:pt x="82" y="24429"/>
                    <a:pt x="217" y="24591"/>
                    <a:pt x="543" y="24618"/>
                  </a:cubicBezTo>
                  <a:cubicBezTo>
                    <a:pt x="651" y="24627"/>
                    <a:pt x="763" y="24630"/>
                    <a:pt x="875" y="24630"/>
                  </a:cubicBezTo>
                  <a:cubicBezTo>
                    <a:pt x="1100" y="24630"/>
                    <a:pt x="1329" y="24618"/>
                    <a:pt x="1546" y="24618"/>
                  </a:cubicBezTo>
                  <a:cubicBezTo>
                    <a:pt x="3158" y="24618"/>
                    <a:pt x="4779" y="24589"/>
                    <a:pt x="6403" y="24589"/>
                  </a:cubicBezTo>
                  <a:cubicBezTo>
                    <a:pt x="7487" y="24589"/>
                    <a:pt x="8572" y="24602"/>
                    <a:pt x="9657" y="24646"/>
                  </a:cubicBezTo>
                  <a:cubicBezTo>
                    <a:pt x="12342" y="24727"/>
                    <a:pt x="15054" y="24835"/>
                    <a:pt x="17739" y="24863"/>
                  </a:cubicBezTo>
                  <a:cubicBezTo>
                    <a:pt x="22161" y="24917"/>
                    <a:pt x="26582" y="24890"/>
                    <a:pt x="30976" y="24917"/>
                  </a:cubicBezTo>
                  <a:cubicBezTo>
                    <a:pt x="31173" y="24919"/>
                    <a:pt x="31370" y="24920"/>
                    <a:pt x="31566" y="24920"/>
                  </a:cubicBezTo>
                  <a:cubicBezTo>
                    <a:pt x="33589" y="24920"/>
                    <a:pt x="35592" y="24801"/>
                    <a:pt x="37594" y="24727"/>
                  </a:cubicBezTo>
                  <a:cubicBezTo>
                    <a:pt x="37811" y="24727"/>
                    <a:pt x="38055" y="24727"/>
                    <a:pt x="38299" y="24483"/>
                  </a:cubicBezTo>
                  <a:cubicBezTo>
                    <a:pt x="38326" y="24184"/>
                    <a:pt x="38354" y="23832"/>
                    <a:pt x="38354" y="23479"/>
                  </a:cubicBezTo>
                  <a:cubicBezTo>
                    <a:pt x="38354" y="21960"/>
                    <a:pt x="38326" y="20441"/>
                    <a:pt x="38326" y="18950"/>
                  </a:cubicBezTo>
                  <a:cubicBezTo>
                    <a:pt x="38326" y="18733"/>
                    <a:pt x="38299" y="18516"/>
                    <a:pt x="38272" y="18299"/>
                  </a:cubicBezTo>
                  <a:cubicBezTo>
                    <a:pt x="38170" y="17713"/>
                    <a:pt x="37973" y="17509"/>
                    <a:pt x="37432" y="17509"/>
                  </a:cubicBezTo>
                  <a:cubicBezTo>
                    <a:pt x="37397" y="17509"/>
                    <a:pt x="37361" y="17510"/>
                    <a:pt x="37323" y="17512"/>
                  </a:cubicBezTo>
                  <a:lnTo>
                    <a:pt x="35044" y="17512"/>
                  </a:lnTo>
                  <a:cubicBezTo>
                    <a:pt x="34773" y="17512"/>
                    <a:pt x="34529" y="17485"/>
                    <a:pt x="34149" y="17485"/>
                  </a:cubicBezTo>
                  <a:cubicBezTo>
                    <a:pt x="34149" y="17024"/>
                    <a:pt x="34177" y="16671"/>
                    <a:pt x="34149" y="16319"/>
                  </a:cubicBezTo>
                  <a:cubicBezTo>
                    <a:pt x="34122" y="15179"/>
                    <a:pt x="33905" y="14067"/>
                    <a:pt x="33661" y="12955"/>
                  </a:cubicBezTo>
                  <a:cubicBezTo>
                    <a:pt x="33281" y="11165"/>
                    <a:pt x="32739" y="9402"/>
                    <a:pt x="31871" y="7802"/>
                  </a:cubicBezTo>
                  <a:cubicBezTo>
                    <a:pt x="30433" y="5116"/>
                    <a:pt x="28318" y="3055"/>
                    <a:pt x="25687" y="1563"/>
                  </a:cubicBezTo>
                  <a:cubicBezTo>
                    <a:pt x="23953" y="579"/>
                    <a:pt x="22099" y="0"/>
                    <a:pt x="20105" y="0"/>
                  </a:cubicBezTo>
                  <a:close/>
                </a:path>
              </a:pathLst>
            </a:custGeom>
            <a:solidFill>
              <a:srgbClr val="FFFFFF"/>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76" name="Google Shape;1876;p68"/>
            <p:cNvGrpSpPr/>
            <p:nvPr/>
          </p:nvGrpSpPr>
          <p:grpSpPr>
            <a:xfrm>
              <a:off x="4620213" y="358500"/>
              <a:ext cx="959550" cy="623600"/>
              <a:chOff x="406275" y="547500"/>
              <a:chExt cx="959550" cy="623600"/>
            </a:xfrm>
          </p:grpSpPr>
          <p:sp>
            <p:nvSpPr>
              <p:cNvPr id="1877" name="Google Shape;1877;p68"/>
              <p:cNvSpPr/>
              <p:nvPr/>
            </p:nvSpPr>
            <p:spPr>
              <a:xfrm>
                <a:off x="406275" y="547500"/>
                <a:ext cx="959550" cy="623600"/>
              </a:xfrm>
              <a:custGeom>
                <a:avLst/>
                <a:gdLst/>
                <a:ahLst/>
                <a:cxnLst/>
                <a:rect l="l" t="t" r="r" b="b"/>
                <a:pathLst>
                  <a:path w="38382" h="24944" extrusionOk="0">
                    <a:moveTo>
                      <a:pt x="19700" y="6365"/>
                    </a:moveTo>
                    <a:cubicBezTo>
                      <a:pt x="22400" y="6365"/>
                      <a:pt x="24418" y="7761"/>
                      <a:pt x="25931" y="10079"/>
                    </a:cubicBezTo>
                    <a:cubicBezTo>
                      <a:pt x="26962" y="11707"/>
                      <a:pt x="27613" y="13524"/>
                      <a:pt x="28074" y="15396"/>
                    </a:cubicBezTo>
                    <a:cubicBezTo>
                      <a:pt x="28237" y="15992"/>
                      <a:pt x="28264" y="16589"/>
                      <a:pt x="28237" y="17294"/>
                    </a:cubicBezTo>
                    <a:cubicBezTo>
                      <a:pt x="27993" y="17321"/>
                      <a:pt x="27803" y="17348"/>
                      <a:pt x="27613" y="17348"/>
                    </a:cubicBezTo>
                    <a:cubicBezTo>
                      <a:pt x="26636" y="17294"/>
                      <a:pt x="25633" y="17267"/>
                      <a:pt x="24629" y="17213"/>
                    </a:cubicBezTo>
                    <a:cubicBezTo>
                      <a:pt x="23664" y="17169"/>
                      <a:pt x="22689" y="17152"/>
                      <a:pt x="21713" y="17152"/>
                    </a:cubicBezTo>
                    <a:cubicBezTo>
                      <a:pt x="20249" y="17152"/>
                      <a:pt x="18781" y="17191"/>
                      <a:pt x="17333" y="17240"/>
                    </a:cubicBezTo>
                    <a:cubicBezTo>
                      <a:pt x="15543" y="17321"/>
                      <a:pt x="13780" y="17348"/>
                      <a:pt x="11989" y="17376"/>
                    </a:cubicBezTo>
                    <a:cubicBezTo>
                      <a:pt x="11962" y="17381"/>
                      <a:pt x="11935" y="17383"/>
                      <a:pt x="11908" y="17383"/>
                    </a:cubicBezTo>
                    <a:cubicBezTo>
                      <a:pt x="11799" y="17383"/>
                      <a:pt x="11686" y="17348"/>
                      <a:pt x="11555" y="17348"/>
                    </a:cubicBezTo>
                    <a:cubicBezTo>
                      <a:pt x="11501" y="17213"/>
                      <a:pt x="11420" y="17077"/>
                      <a:pt x="11420" y="16942"/>
                    </a:cubicBezTo>
                    <a:cubicBezTo>
                      <a:pt x="11176" y="15450"/>
                      <a:pt x="11176" y="13931"/>
                      <a:pt x="11420" y="12412"/>
                    </a:cubicBezTo>
                    <a:cubicBezTo>
                      <a:pt x="11691" y="10730"/>
                      <a:pt x="12640" y="9455"/>
                      <a:pt x="13888" y="8398"/>
                    </a:cubicBezTo>
                    <a:cubicBezTo>
                      <a:pt x="15299" y="7204"/>
                      <a:pt x="16953" y="6607"/>
                      <a:pt x="18770" y="6418"/>
                    </a:cubicBezTo>
                    <a:cubicBezTo>
                      <a:pt x="19089" y="6382"/>
                      <a:pt x="19398" y="6365"/>
                      <a:pt x="19700" y="6365"/>
                    </a:cubicBezTo>
                    <a:close/>
                    <a:moveTo>
                      <a:pt x="18588" y="1008"/>
                    </a:moveTo>
                    <a:cubicBezTo>
                      <a:pt x="18668" y="1008"/>
                      <a:pt x="18752" y="1020"/>
                      <a:pt x="18825" y="1020"/>
                    </a:cubicBezTo>
                    <a:cubicBezTo>
                      <a:pt x="18879" y="1020"/>
                      <a:pt x="18906" y="1047"/>
                      <a:pt x="18987" y="1074"/>
                    </a:cubicBezTo>
                    <a:cubicBezTo>
                      <a:pt x="19015" y="1210"/>
                      <a:pt x="19069" y="1373"/>
                      <a:pt x="19123" y="1508"/>
                    </a:cubicBezTo>
                    <a:cubicBezTo>
                      <a:pt x="19177" y="1671"/>
                      <a:pt x="19204" y="1834"/>
                      <a:pt x="19286" y="1996"/>
                    </a:cubicBezTo>
                    <a:cubicBezTo>
                      <a:pt x="19356" y="2137"/>
                      <a:pt x="19467" y="2278"/>
                      <a:pt x="19637" y="2278"/>
                    </a:cubicBezTo>
                    <a:cubicBezTo>
                      <a:pt x="19663" y="2278"/>
                      <a:pt x="19691" y="2275"/>
                      <a:pt x="19720" y="2268"/>
                    </a:cubicBezTo>
                    <a:cubicBezTo>
                      <a:pt x="19937" y="2241"/>
                      <a:pt x="19991" y="2024"/>
                      <a:pt x="20018" y="1834"/>
                    </a:cubicBezTo>
                    <a:cubicBezTo>
                      <a:pt x="20018" y="1590"/>
                      <a:pt x="20045" y="1318"/>
                      <a:pt x="20045" y="1074"/>
                    </a:cubicBezTo>
                    <a:cubicBezTo>
                      <a:pt x="20222" y="1036"/>
                      <a:pt x="20434" y="1017"/>
                      <a:pt x="20667" y="1017"/>
                    </a:cubicBezTo>
                    <a:cubicBezTo>
                      <a:pt x="21581" y="1017"/>
                      <a:pt x="22832" y="1299"/>
                      <a:pt x="23653" y="1752"/>
                    </a:cubicBezTo>
                    <a:cubicBezTo>
                      <a:pt x="23626" y="1915"/>
                      <a:pt x="23598" y="2051"/>
                      <a:pt x="23571" y="2213"/>
                    </a:cubicBezTo>
                    <a:cubicBezTo>
                      <a:pt x="23517" y="2376"/>
                      <a:pt x="23436" y="2512"/>
                      <a:pt x="23382" y="2674"/>
                    </a:cubicBezTo>
                    <a:cubicBezTo>
                      <a:pt x="23300" y="2973"/>
                      <a:pt x="23382" y="3163"/>
                      <a:pt x="23544" y="3244"/>
                    </a:cubicBezTo>
                    <a:cubicBezTo>
                      <a:pt x="23581" y="3255"/>
                      <a:pt x="23619" y="3260"/>
                      <a:pt x="23656" y="3260"/>
                    </a:cubicBezTo>
                    <a:cubicBezTo>
                      <a:pt x="23808" y="3260"/>
                      <a:pt x="23956" y="3169"/>
                      <a:pt x="24087" y="2973"/>
                    </a:cubicBezTo>
                    <a:cubicBezTo>
                      <a:pt x="24195" y="2837"/>
                      <a:pt x="24249" y="2674"/>
                      <a:pt x="24331" y="2539"/>
                    </a:cubicBezTo>
                    <a:cubicBezTo>
                      <a:pt x="24412" y="2403"/>
                      <a:pt x="24521" y="2295"/>
                      <a:pt x="24629" y="2159"/>
                    </a:cubicBezTo>
                    <a:cubicBezTo>
                      <a:pt x="25497" y="2512"/>
                      <a:pt x="26636" y="3244"/>
                      <a:pt x="27260" y="3895"/>
                    </a:cubicBezTo>
                    <a:cubicBezTo>
                      <a:pt x="27206" y="4031"/>
                      <a:pt x="27125" y="4166"/>
                      <a:pt x="27043" y="4302"/>
                    </a:cubicBezTo>
                    <a:cubicBezTo>
                      <a:pt x="26962" y="4438"/>
                      <a:pt x="26880" y="4546"/>
                      <a:pt x="26826" y="4682"/>
                    </a:cubicBezTo>
                    <a:cubicBezTo>
                      <a:pt x="26772" y="4872"/>
                      <a:pt x="26799" y="5061"/>
                      <a:pt x="26962" y="5197"/>
                    </a:cubicBezTo>
                    <a:cubicBezTo>
                      <a:pt x="27035" y="5246"/>
                      <a:pt x="27114" y="5273"/>
                      <a:pt x="27193" y="5273"/>
                    </a:cubicBezTo>
                    <a:cubicBezTo>
                      <a:pt x="27290" y="5273"/>
                      <a:pt x="27388" y="5232"/>
                      <a:pt x="27477" y="5143"/>
                    </a:cubicBezTo>
                    <a:cubicBezTo>
                      <a:pt x="27667" y="4953"/>
                      <a:pt x="27830" y="4763"/>
                      <a:pt x="28020" y="4573"/>
                    </a:cubicBezTo>
                    <a:cubicBezTo>
                      <a:pt x="28562" y="4899"/>
                      <a:pt x="29132" y="5522"/>
                      <a:pt x="29593" y="6228"/>
                    </a:cubicBezTo>
                    <a:cubicBezTo>
                      <a:pt x="29349" y="6445"/>
                      <a:pt x="29132" y="6662"/>
                      <a:pt x="28888" y="6906"/>
                    </a:cubicBezTo>
                    <a:cubicBezTo>
                      <a:pt x="28644" y="7204"/>
                      <a:pt x="28616" y="7421"/>
                      <a:pt x="28752" y="7611"/>
                    </a:cubicBezTo>
                    <a:cubicBezTo>
                      <a:pt x="28823" y="7694"/>
                      <a:pt x="28915" y="7736"/>
                      <a:pt x="29023" y="7736"/>
                    </a:cubicBezTo>
                    <a:cubicBezTo>
                      <a:pt x="29162" y="7736"/>
                      <a:pt x="29328" y="7667"/>
                      <a:pt x="29511" y="7530"/>
                    </a:cubicBezTo>
                    <a:cubicBezTo>
                      <a:pt x="29728" y="7367"/>
                      <a:pt x="29918" y="7177"/>
                      <a:pt x="30190" y="6960"/>
                    </a:cubicBezTo>
                    <a:cubicBezTo>
                      <a:pt x="30868" y="7909"/>
                      <a:pt x="31410" y="8886"/>
                      <a:pt x="31763" y="9971"/>
                    </a:cubicBezTo>
                    <a:cubicBezTo>
                      <a:pt x="31519" y="10161"/>
                      <a:pt x="31275" y="10323"/>
                      <a:pt x="31085" y="10540"/>
                    </a:cubicBezTo>
                    <a:cubicBezTo>
                      <a:pt x="31003" y="10622"/>
                      <a:pt x="30976" y="10812"/>
                      <a:pt x="31030" y="10920"/>
                    </a:cubicBezTo>
                    <a:cubicBezTo>
                      <a:pt x="31058" y="11001"/>
                      <a:pt x="31247" y="11110"/>
                      <a:pt x="31356" y="11110"/>
                    </a:cubicBezTo>
                    <a:cubicBezTo>
                      <a:pt x="31600" y="11110"/>
                      <a:pt x="31817" y="11029"/>
                      <a:pt x="32034" y="11001"/>
                    </a:cubicBezTo>
                    <a:cubicBezTo>
                      <a:pt x="32387" y="11544"/>
                      <a:pt x="32739" y="12846"/>
                      <a:pt x="32766" y="13660"/>
                    </a:cubicBezTo>
                    <a:cubicBezTo>
                      <a:pt x="32522" y="13822"/>
                      <a:pt x="32278" y="13985"/>
                      <a:pt x="32034" y="14175"/>
                    </a:cubicBezTo>
                    <a:cubicBezTo>
                      <a:pt x="31953" y="14229"/>
                      <a:pt x="31898" y="14365"/>
                      <a:pt x="31926" y="14419"/>
                    </a:cubicBezTo>
                    <a:cubicBezTo>
                      <a:pt x="31980" y="14500"/>
                      <a:pt x="32088" y="14609"/>
                      <a:pt x="32170" y="14636"/>
                    </a:cubicBezTo>
                    <a:cubicBezTo>
                      <a:pt x="32414" y="14663"/>
                      <a:pt x="32685" y="14663"/>
                      <a:pt x="32929" y="14663"/>
                    </a:cubicBezTo>
                    <a:cubicBezTo>
                      <a:pt x="33227" y="15368"/>
                      <a:pt x="33336" y="16670"/>
                      <a:pt x="33173" y="17376"/>
                    </a:cubicBezTo>
                    <a:cubicBezTo>
                      <a:pt x="32915" y="17434"/>
                      <a:pt x="32257" y="17462"/>
                      <a:pt x="31542" y="17462"/>
                    </a:cubicBezTo>
                    <a:cubicBezTo>
                      <a:pt x="30604" y="17462"/>
                      <a:pt x="29567" y="17414"/>
                      <a:pt x="29213" y="17321"/>
                    </a:cubicBezTo>
                    <a:cubicBezTo>
                      <a:pt x="29186" y="17131"/>
                      <a:pt x="29159" y="16969"/>
                      <a:pt x="29159" y="16779"/>
                    </a:cubicBezTo>
                    <a:cubicBezTo>
                      <a:pt x="29213" y="15721"/>
                      <a:pt x="28942" y="14717"/>
                      <a:pt x="28616" y="13714"/>
                    </a:cubicBezTo>
                    <a:cubicBezTo>
                      <a:pt x="28182" y="12331"/>
                      <a:pt x="27613" y="11001"/>
                      <a:pt x="26880" y="9754"/>
                    </a:cubicBezTo>
                    <a:cubicBezTo>
                      <a:pt x="26013" y="8208"/>
                      <a:pt x="24765" y="7096"/>
                      <a:pt x="23219" y="6282"/>
                    </a:cubicBezTo>
                    <a:cubicBezTo>
                      <a:pt x="22703" y="6011"/>
                      <a:pt x="22161" y="5848"/>
                      <a:pt x="21591" y="5767"/>
                    </a:cubicBezTo>
                    <a:cubicBezTo>
                      <a:pt x="20807" y="5655"/>
                      <a:pt x="20022" y="5468"/>
                      <a:pt x="19222" y="5468"/>
                    </a:cubicBezTo>
                    <a:cubicBezTo>
                      <a:pt x="19054" y="5468"/>
                      <a:pt x="18886" y="5477"/>
                      <a:pt x="18716" y="5495"/>
                    </a:cubicBezTo>
                    <a:cubicBezTo>
                      <a:pt x="15678" y="5848"/>
                      <a:pt x="13183" y="7096"/>
                      <a:pt x="11474" y="9727"/>
                    </a:cubicBezTo>
                    <a:cubicBezTo>
                      <a:pt x="10715" y="10893"/>
                      <a:pt x="10389" y="12195"/>
                      <a:pt x="10308" y="13551"/>
                    </a:cubicBezTo>
                    <a:cubicBezTo>
                      <a:pt x="10254" y="14745"/>
                      <a:pt x="10254" y="15911"/>
                      <a:pt x="10498" y="17104"/>
                    </a:cubicBezTo>
                    <a:cubicBezTo>
                      <a:pt x="10525" y="17186"/>
                      <a:pt x="10498" y="17267"/>
                      <a:pt x="10498" y="17376"/>
                    </a:cubicBezTo>
                    <a:cubicBezTo>
                      <a:pt x="10192" y="17434"/>
                      <a:pt x="9272" y="17461"/>
                      <a:pt x="8366" y="17461"/>
                    </a:cubicBezTo>
                    <a:cubicBezTo>
                      <a:pt x="7582" y="17461"/>
                      <a:pt x="6809" y="17440"/>
                      <a:pt x="6456" y="17403"/>
                    </a:cubicBezTo>
                    <a:cubicBezTo>
                      <a:pt x="6321" y="16969"/>
                      <a:pt x="6293" y="15748"/>
                      <a:pt x="6429" y="14772"/>
                    </a:cubicBezTo>
                    <a:cubicBezTo>
                      <a:pt x="6507" y="14744"/>
                      <a:pt x="6591" y="14734"/>
                      <a:pt x="6678" y="14734"/>
                    </a:cubicBezTo>
                    <a:cubicBezTo>
                      <a:pt x="6878" y="14734"/>
                      <a:pt x="7094" y="14785"/>
                      <a:pt x="7297" y="14785"/>
                    </a:cubicBezTo>
                    <a:cubicBezTo>
                      <a:pt x="7526" y="14785"/>
                      <a:pt x="7739" y="14721"/>
                      <a:pt x="7894" y="14446"/>
                    </a:cubicBezTo>
                    <a:cubicBezTo>
                      <a:pt x="7595" y="13904"/>
                      <a:pt x="7026" y="14039"/>
                      <a:pt x="6592" y="13849"/>
                    </a:cubicBezTo>
                    <a:cubicBezTo>
                      <a:pt x="6456" y="13280"/>
                      <a:pt x="6538" y="12412"/>
                      <a:pt x="6809" y="11490"/>
                    </a:cubicBezTo>
                    <a:cubicBezTo>
                      <a:pt x="6904" y="11408"/>
                      <a:pt x="7005" y="11388"/>
                      <a:pt x="7111" y="11388"/>
                    </a:cubicBezTo>
                    <a:cubicBezTo>
                      <a:pt x="7216" y="11388"/>
                      <a:pt x="7324" y="11408"/>
                      <a:pt x="7433" y="11408"/>
                    </a:cubicBezTo>
                    <a:cubicBezTo>
                      <a:pt x="7568" y="11408"/>
                      <a:pt x="7704" y="11435"/>
                      <a:pt x="7840" y="11435"/>
                    </a:cubicBezTo>
                    <a:cubicBezTo>
                      <a:pt x="8029" y="11408"/>
                      <a:pt x="8138" y="11273"/>
                      <a:pt x="8192" y="11110"/>
                    </a:cubicBezTo>
                    <a:cubicBezTo>
                      <a:pt x="8219" y="10920"/>
                      <a:pt x="8138" y="10785"/>
                      <a:pt x="7975" y="10703"/>
                    </a:cubicBezTo>
                    <a:cubicBezTo>
                      <a:pt x="7812" y="10622"/>
                      <a:pt x="7623" y="10595"/>
                      <a:pt x="7433" y="10540"/>
                    </a:cubicBezTo>
                    <a:cubicBezTo>
                      <a:pt x="7324" y="10486"/>
                      <a:pt x="7216" y="10486"/>
                      <a:pt x="7107" y="10459"/>
                    </a:cubicBezTo>
                    <a:cubicBezTo>
                      <a:pt x="7134" y="9808"/>
                      <a:pt x="7324" y="9238"/>
                      <a:pt x="7731" y="8615"/>
                    </a:cubicBezTo>
                    <a:cubicBezTo>
                      <a:pt x="7921" y="8669"/>
                      <a:pt x="8111" y="8696"/>
                      <a:pt x="8328" y="8750"/>
                    </a:cubicBezTo>
                    <a:cubicBezTo>
                      <a:pt x="8436" y="8777"/>
                      <a:pt x="8545" y="8804"/>
                      <a:pt x="8680" y="8804"/>
                    </a:cubicBezTo>
                    <a:cubicBezTo>
                      <a:pt x="8704" y="8808"/>
                      <a:pt x="8727" y="8810"/>
                      <a:pt x="8750" y="8810"/>
                    </a:cubicBezTo>
                    <a:cubicBezTo>
                      <a:pt x="8910" y="8810"/>
                      <a:pt x="9047" y="8726"/>
                      <a:pt x="9141" y="8560"/>
                    </a:cubicBezTo>
                    <a:cubicBezTo>
                      <a:pt x="9223" y="8425"/>
                      <a:pt x="9141" y="8181"/>
                      <a:pt x="8952" y="8072"/>
                    </a:cubicBezTo>
                    <a:cubicBezTo>
                      <a:pt x="8707" y="7937"/>
                      <a:pt x="8436" y="7828"/>
                      <a:pt x="8192" y="7720"/>
                    </a:cubicBezTo>
                    <a:cubicBezTo>
                      <a:pt x="8355" y="7069"/>
                      <a:pt x="9087" y="5956"/>
                      <a:pt x="9928" y="5143"/>
                    </a:cubicBezTo>
                    <a:cubicBezTo>
                      <a:pt x="10064" y="5224"/>
                      <a:pt x="10226" y="5333"/>
                      <a:pt x="10389" y="5387"/>
                    </a:cubicBezTo>
                    <a:cubicBezTo>
                      <a:pt x="10579" y="5495"/>
                      <a:pt x="10769" y="5550"/>
                      <a:pt x="10986" y="5604"/>
                    </a:cubicBezTo>
                    <a:cubicBezTo>
                      <a:pt x="10998" y="5605"/>
                      <a:pt x="11011" y="5606"/>
                      <a:pt x="11022" y="5606"/>
                    </a:cubicBezTo>
                    <a:cubicBezTo>
                      <a:pt x="11218" y="5606"/>
                      <a:pt x="11334" y="5403"/>
                      <a:pt x="11257" y="5224"/>
                    </a:cubicBezTo>
                    <a:cubicBezTo>
                      <a:pt x="11203" y="5089"/>
                      <a:pt x="11122" y="4953"/>
                      <a:pt x="11040" y="4844"/>
                    </a:cubicBezTo>
                    <a:cubicBezTo>
                      <a:pt x="10932" y="4709"/>
                      <a:pt x="10796" y="4573"/>
                      <a:pt x="10660" y="4438"/>
                    </a:cubicBezTo>
                    <a:cubicBezTo>
                      <a:pt x="11230" y="3759"/>
                      <a:pt x="12559" y="2864"/>
                      <a:pt x="13563" y="2485"/>
                    </a:cubicBezTo>
                    <a:cubicBezTo>
                      <a:pt x="13671" y="2674"/>
                      <a:pt x="13780" y="2891"/>
                      <a:pt x="13915" y="3081"/>
                    </a:cubicBezTo>
                    <a:cubicBezTo>
                      <a:pt x="13997" y="3190"/>
                      <a:pt x="14105" y="3298"/>
                      <a:pt x="14214" y="3380"/>
                    </a:cubicBezTo>
                    <a:cubicBezTo>
                      <a:pt x="14263" y="3421"/>
                      <a:pt x="14322" y="3440"/>
                      <a:pt x="14381" y="3440"/>
                    </a:cubicBezTo>
                    <a:cubicBezTo>
                      <a:pt x="14516" y="3440"/>
                      <a:pt x="14648" y="3341"/>
                      <a:pt x="14648" y="3190"/>
                    </a:cubicBezTo>
                    <a:cubicBezTo>
                      <a:pt x="14648" y="2946"/>
                      <a:pt x="14593" y="2729"/>
                      <a:pt x="14566" y="2485"/>
                    </a:cubicBezTo>
                    <a:cubicBezTo>
                      <a:pt x="14539" y="2376"/>
                      <a:pt x="14485" y="2268"/>
                      <a:pt x="14458" y="2132"/>
                    </a:cubicBezTo>
                    <a:cubicBezTo>
                      <a:pt x="14539" y="2051"/>
                      <a:pt x="14593" y="1996"/>
                      <a:pt x="14702" y="1942"/>
                    </a:cubicBezTo>
                    <a:cubicBezTo>
                      <a:pt x="15895" y="1481"/>
                      <a:pt x="17170" y="1210"/>
                      <a:pt x="18472" y="1020"/>
                    </a:cubicBezTo>
                    <a:cubicBezTo>
                      <a:pt x="18508" y="1011"/>
                      <a:pt x="18547" y="1008"/>
                      <a:pt x="18588" y="1008"/>
                    </a:cubicBezTo>
                    <a:close/>
                    <a:moveTo>
                      <a:pt x="20631" y="18124"/>
                    </a:moveTo>
                    <a:cubicBezTo>
                      <a:pt x="21781" y="18124"/>
                      <a:pt x="22928" y="18150"/>
                      <a:pt x="24060" y="18189"/>
                    </a:cubicBezTo>
                    <a:cubicBezTo>
                      <a:pt x="26365" y="18244"/>
                      <a:pt x="28671" y="18325"/>
                      <a:pt x="30976" y="18406"/>
                    </a:cubicBezTo>
                    <a:cubicBezTo>
                      <a:pt x="32929" y="18461"/>
                      <a:pt x="34909" y="18461"/>
                      <a:pt x="36862" y="18515"/>
                    </a:cubicBezTo>
                    <a:cubicBezTo>
                      <a:pt x="36998" y="18515"/>
                      <a:pt x="37106" y="18515"/>
                      <a:pt x="37242" y="18542"/>
                    </a:cubicBezTo>
                    <a:cubicBezTo>
                      <a:pt x="37296" y="18678"/>
                      <a:pt x="37350" y="18813"/>
                      <a:pt x="37350" y="18949"/>
                    </a:cubicBezTo>
                    <a:cubicBezTo>
                      <a:pt x="37350" y="20359"/>
                      <a:pt x="37350" y="21770"/>
                      <a:pt x="37350" y="23207"/>
                    </a:cubicBezTo>
                    <a:cubicBezTo>
                      <a:pt x="37350" y="23289"/>
                      <a:pt x="37350" y="23397"/>
                      <a:pt x="37323" y="23478"/>
                    </a:cubicBezTo>
                    <a:cubicBezTo>
                      <a:pt x="36944" y="23612"/>
                      <a:pt x="35866" y="23710"/>
                      <a:pt x="34953" y="23710"/>
                    </a:cubicBezTo>
                    <a:cubicBezTo>
                      <a:pt x="34756" y="23710"/>
                      <a:pt x="34567" y="23705"/>
                      <a:pt x="34394" y="23695"/>
                    </a:cubicBezTo>
                    <a:cubicBezTo>
                      <a:pt x="34312" y="23343"/>
                      <a:pt x="34421" y="23017"/>
                      <a:pt x="34475" y="22665"/>
                    </a:cubicBezTo>
                    <a:cubicBezTo>
                      <a:pt x="34502" y="22421"/>
                      <a:pt x="34557" y="22204"/>
                      <a:pt x="34557" y="21960"/>
                    </a:cubicBezTo>
                    <a:cubicBezTo>
                      <a:pt x="34557" y="21743"/>
                      <a:pt x="34448" y="21607"/>
                      <a:pt x="34231" y="21553"/>
                    </a:cubicBezTo>
                    <a:cubicBezTo>
                      <a:pt x="34187" y="21542"/>
                      <a:pt x="34145" y="21536"/>
                      <a:pt x="34105" y="21536"/>
                    </a:cubicBezTo>
                    <a:cubicBezTo>
                      <a:pt x="33951" y="21536"/>
                      <a:pt x="33835" y="21619"/>
                      <a:pt x="33770" y="21770"/>
                    </a:cubicBezTo>
                    <a:cubicBezTo>
                      <a:pt x="33661" y="22014"/>
                      <a:pt x="33580" y="22258"/>
                      <a:pt x="33526" y="22529"/>
                    </a:cubicBezTo>
                    <a:cubicBezTo>
                      <a:pt x="33444" y="22882"/>
                      <a:pt x="33390" y="23261"/>
                      <a:pt x="33336" y="23641"/>
                    </a:cubicBezTo>
                    <a:cubicBezTo>
                      <a:pt x="32997" y="23766"/>
                      <a:pt x="32199" y="23844"/>
                      <a:pt x="31430" y="23844"/>
                    </a:cubicBezTo>
                    <a:cubicBezTo>
                      <a:pt x="31031" y="23844"/>
                      <a:pt x="30640" y="23823"/>
                      <a:pt x="30325" y="23777"/>
                    </a:cubicBezTo>
                    <a:cubicBezTo>
                      <a:pt x="30271" y="23451"/>
                      <a:pt x="30298" y="23099"/>
                      <a:pt x="30352" y="22746"/>
                    </a:cubicBezTo>
                    <a:cubicBezTo>
                      <a:pt x="30379" y="22529"/>
                      <a:pt x="30407" y="22285"/>
                      <a:pt x="30379" y="22068"/>
                    </a:cubicBezTo>
                    <a:cubicBezTo>
                      <a:pt x="30355" y="21894"/>
                      <a:pt x="30239" y="21766"/>
                      <a:pt x="30074" y="21766"/>
                    </a:cubicBezTo>
                    <a:cubicBezTo>
                      <a:pt x="30059" y="21766"/>
                      <a:pt x="30043" y="21767"/>
                      <a:pt x="30027" y="21770"/>
                    </a:cubicBezTo>
                    <a:cubicBezTo>
                      <a:pt x="29918" y="21770"/>
                      <a:pt x="29756" y="21851"/>
                      <a:pt x="29674" y="21960"/>
                    </a:cubicBezTo>
                    <a:cubicBezTo>
                      <a:pt x="29593" y="22122"/>
                      <a:pt x="29566" y="22312"/>
                      <a:pt x="29539" y="22502"/>
                    </a:cubicBezTo>
                    <a:cubicBezTo>
                      <a:pt x="29457" y="22936"/>
                      <a:pt x="29403" y="23397"/>
                      <a:pt x="29213" y="23831"/>
                    </a:cubicBezTo>
                    <a:lnTo>
                      <a:pt x="26880" y="23831"/>
                    </a:lnTo>
                    <a:cubicBezTo>
                      <a:pt x="26691" y="23506"/>
                      <a:pt x="26745" y="23153"/>
                      <a:pt x="26691" y="22827"/>
                    </a:cubicBezTo>
                    <a:cubicBezTo>
                      <a:pt x="26636" y="22638"/>
                      <a:pt x="26636" y="22421"/>
                      <a:pt x="26555" y="22204"/>
                    </a:cubicBezTo>
                    <a:cubicBezTo>
                      <a:pt x="26528" y="22041"/>
                      <a:pt x="26365" y="21960"/>
                      <a:pt x="26175" y="21960"/>
                    </a:cubicBezTo>
                    <a:cubicBezTo>
                      <a:pt x="25985" y="21960"/>
                      <a:pt x="25850" y="22068"/>
                      <a:pt x="25823" y="22258"/>
                    </a:cubicBezTo>
                    <a:cubicBezTo>
                      <a:pt x="25796" y="22421"/>
                      <a:pt x="25796" y="22583"/>
                      <a:pt x="25796" y="22746"/>
                    </a:cubicBezTo>
                    <a:cubicBezTo>
                      <a:pt x="25796" y="23099"/>
                      <a:pt x="25796" y="23424"/>
                      <a:pt x="25796" y="23777"/>
                    </a:cubicBezTo>
                    <a:cubicBezTo>
                      <a:pt x="25420" y="23835"/>
                      <a:pt x="24944" y="23864"/>
                      <a:pt x="24478" y="23864"/>
                    </a:cubicBezTo>
                    <a:cubicBezTo>
                      <a:pt x="23865" y="23864"/>
                      <a:pt x="23271" y="23815"/>
                      <a:pt x="22948" y="23723"/>
                    </a:cubicBezTo>
                    <a:cubicBezTo>
                      <a:pt x="22975" y="23478"/>
                      <a:pt x="23002" y="23234"/>
                      <a:pt x="23029" y="22963"/>
                    </a:cubicBezTo>
                    <a:cubicBezTo>
                      <a:pt x="23029" y="22692"/>
                      <a:pt x="23029" y="22393"/>
                      <a:pt x="23002" y="22122"/>
                    </a:cubicBezTo>
                    <a:cubicBezTo>
                      <a:pt x="22977" y="21952"/>
                      <a:pt x="22844" y="21847"/>
                      <a:pt x="22699" y="21847"/>
                    </a:cubicBezTo>
                    <a:cubicBezTo>
                      <a:pt x="22682" y="21847"/>
                      <a:pt x="22666" y="21848"/>
                      <a:pt x="22649" y="21851"/>
                    </a:cubicBezTo>
                    <a:cubicBezTo>
                      <a:pt x="22514" y="21851"/>
                      <a:pt x="22351" y="21932"/>
                      <a:pt x="22297" y="22041"/>
                    </a:cubicBezTo>
                    <a:cubicBezTo>
                      <a:pt x="22161" y="22312"/>
                      <a:pt x="22080" y="22610"/>
                      <a:pt x="21998" y="22909"/>
                    </a:cubicBezTo>
                    <a:cubicBezTo>
                      <a:pt x="21917" y="23180"/>
                      <a:pt x="21863" y="23451"/>
                      <a:pt x="21808" y="23723"/>
                    </a:cubicBezTo>
                    <a:cubicBezTo>
                      <a:pt x="21476" y="23833"/>
                      <a:pt x="20978" y="23889"/>
                      <a:pt x="20507" y="23889"/>
                    </a:cubicBezTo>
                    <a:cubicBezTo>
                      <a:pt x="20171" y="23889"/>
                      <a:pt x="19849" y="23860"/>
                      <a:pt x="19611" y="23804"/>
                    </a:cubicBezTo>
                    <a:cubicBezTo>
                      <a:pt x="19557" y="23451"/>
                      <a:pt x="19638" y="23099"/>
                      <a:pt x="19666" y="22746"/>
                    </a:cubicBezTo>
                    <a:cubicBezTo>
                      <a:pt x="19666" y="22529"/>
                      <a:pt x="19666" y="22285"/>
                      <a:pt x="19611" y="22068"/>
                    </a:cubicBezTo>
                    <a:cubicBezTo>
                      <a:pt x="19611" y="21960"/>
                      <a:pt x="19476" y="21824"/>
                      <a:pt x="19394" y="21824"/>
                    </a:cubicBezTo>
                    <a:cubicBezTo>
                      <a:pt x="19286" y="21824"/>
                      <a:pt x="19123" y="21878"/>
                      <a:pt x="19042" y="21960"/>
                    </a:cubicBezTo>
                    <a:cubicBezTo>
                      <a:pt x="18933" y="22095"/>
                      <a:pt x="18879" y="22258"/>
                      <a:pt x="18825" y="22393"/>
                    </a:cubicBezTo>
                    <a:cubicBezTo>
                      <a:pt x="18743" y="22638"/>
                      <a:pt x="18689" y="22855"/>
                      <a:pt x="18635" y="23099"/>
                    </a:cubicBezTo>
                    <a:cubicBezTo>
                      <a:pt x="18608" y="23316"/>
                      <a:pt x="18553" y="23560"/>
                      <a:pt x="18526" y="23777"/>
                    </a:cubicBezTo>
                    <a:cubicBezTo>
                      <a:pt x="18265" y="23878"/>
                      <a:pt x="17817" y="23933"/>
                      <a:pt x="17311" y="23933"/>
                    </a:cubicBezTo>
                    <a:cubicBezTo>
                      <a:pt x="16872" y="23933"/>
                      <a:pt x="16390" y="23892"/>
                      <a:pt x="15950" y="23804"/>
                    </a:cubicBezTo>
                    <a:cubicBezTo>
                      <a:pt x="15950" y="23668"/>
                      <a:pt x="15922" y="23506"/>
                      <a:pt x="15895" y="23370"/>
                    </a:cubicBezTo>
                    <a:cubicBezTo>
                      <a:pt x="15868" y="23044"/>
                      <a:pt x="15841" y="22746"/>
                      <a:pt x="15787" y="22448"/>
                    </a:cubicBezTo>
                    <a:cubicBezTo>
                      <a:pt x="15760" y="22258"/>
                      <a:pt x="15678" y="22068"/>
                      <a:pt x="15461" y="22041"/>
                    </a:cubicBezTo>
                    <a:cubicBezTo>
                      <a:pt x="15446" y="22039"/>
                      <a:pt x="15430" y="22037"/>
                      <a:pt x="15414" y="22037"/>
                    </a:cubicBezTo>
                    <a:cubicBezTo>
                      <a:pt x="15245" y="22037"/>
                      <a:pt x="15104" y="22174"/>
                      <a:pt x="15054" y="22448"/>
                    </a:cubicBezTo>
                    <a:cubicBezTo>
                      <a:pt x="14973" y="22719"/>
                      <a:pt x="14946" y="23017"/>
                      <a:pt x="14892" y="23289"/>
                    </a:cubicBezTo>
                    <a:cubicBezTo>
                      <a:pt x="14892" y="23451"/>
                      <a:pt x="14865" y="23614"/>
                      <a:pt x="14865" y="23750"/>
                    </a:cubicBezTo>
                    <a:cubicBezTo>
                      <a:pt x="14620" y="23811"/>
                      <a:pt x="14249" y="23839"/>
                      <a:pt x="13858" y="23839"/>
                    </a:cubicBezTo>
                    <a:cubicBezTo>
                      <a:pt x="13381" y="23839"/>
                      <a:pt x="12875" y="23797"/>
                      <a:pt x="12532" y="23723"/>
                    </a:cubicBezTo>
                    <a:cubicBezTo>
                      <a:pt x="12532" y="23533"/>
                      <a:pt x="12505" y="23343"/>
                      <a:pt x="12478" y="23126"/>
                    </a:cubicBezTo>
                    <a:cubicBezTo>
                      <a:pt x="12451" y="22882"/>
                      <a:pt x="12451" y="22665"/>
                      <a:pt x="12396" y="22421"/>
                    </a:cubicBezTo>
                    <a:cubicBezTo>
                      <a:pt x="12347" y="22247"/>
                      <a:pt x="12206" y="22119"/>
                      <a:pt x="12017" y="22119"/>
                    </a:cubicBezTo>
                    <a:cubicBezTo>
                      <a:pt x="11999" y="22119"/>
                      <a:pt x="11981" y="22120"/>
                      <a:pt x="11962" y="22122"/>
                    </a:cubicBezTo>
                    <a:cubicBezTo>
                      <a:pt x="11745" y="22122"/>
                      <a:pt x="11610" y="22258"/>
                      <a:pt x="11583" y="22448"/>
                    </a:cubicBezTo>
                    <a:cubicBezTo>
                      <a:pt x="11528" y="22746"/>
                      <a:pt x="11528" y="23017"/>
                      <a:pt x="11528" y="23316"/>
                    </a:cubicBezTo>
                    <a:cubicBezTo>
                      <a:pt x="11501" y="23424"/>
                      <a:pt x="11528" y="23533"/>
                      <a:pt x="11528" y="23668"/>
                    </a:cubicBezTo>
                    <a:cubicBezTo>
                      <a:pt x="11342" y="23738"/>
                      <a:pt x="11156" y="23758"/>
                      <a:pt x="10973" y="23758"/>
                    </a:cubicBezTo>
                    <a:cubicBezTo>
                      <a:pt x="10727" y="23758"/>
                      <a:pt x="10486" y="23723"/>
                      <a:pt x="10254" y="23723"/>
                    </a:cubicBezTo>
                    <a:cubicBezTo>
                      <a:pt x="9820" y="23750"/>
                      <a:pt x="9386" y="23750"/>
                      <a:pt x="9006" y="23750"/>
                    </a:cubicBezTo>
                    <a:cubicBezTo>
                      <a:pt x="8789" y="23533"/>
                      <a:pt x="8870" y="23289"/>
                      <a:pt x="8843" y="23099"/>
                    </a:cubicBezTo>
                    <a:cubicBezTo>
                      <a:pt x="8816" y="22855"/>
                      <a:pt x="8816" y="22610"/>
                      <a:pt x="8789" y="22393"/>
                    </a:cubicBezTo>
                    <a:cubicBezTo>
                      <a:pt x="8735" y="22149"/>
                      <a:pt x="8545" y="22014"/>
                      <a:pt x="8328" y="22014"/>
                    </a:cubicBezTo>
                    <a:cubicBezTo>
                      <a:pt x="8111" y="22041"/>
                      <a:pt x="7975" y="22176"/>
                      <a:pt x="7921" y="22366"/>
                    </a:cubicBezTo>
                    <a:cubicBezTo>
                      <a:pt x="7894" y="22556"/>
                      <a:pt x="7894" y="22746"/>
                      <a:pt x="7894" y="22936"/>
                    </a:cubicBezTo>
                    <a:cubicBezTo>
                      <a:pt x="7867" y="23153"/>
                      <a:pt x="7894" y="23397"/>
                      <a:pt x="7894" y="23668"/>
                    </a:cubicBezTo>
                    <a:cubicBezTo>
                      <a:pt x="7696" y="23723"/>
                      <a:pt x="7497" y="23738"/>
                      <a:pt x="7301" y="23738"/>
                    </a:cubicBezTo>
                    <a:cubicBezTo>
                      <a:pt x="7072" y="23738"/>
                      <a:pt x="6845" y="23718"/>
                      <a:pt x="6624" y="23718"/>
                    </a:cubicBezTo>
                    <a:cubicBezTo>
                      <a:pt x="6567" y="23718"/>
                      <a:pt x="6512" y="23719"/>
                      <a:pt x="6456" y="23723"/>
                    </a:cubicBezTo>
                    <a:cubicBezTo>
                      <a:pt x="6303" y="23732"/>
                      <a:pt x="6146" y="23735"/>
                      <a:pt x="5987" y="23735"/>
                    </a:cubicBezTo>
                    <a:cubicBezTo>
                      <a:pt x="5670" y="23735"/>
                      <a:pt x="5344" y="23723"/>
                      <a:pt x="5019" y="23723"/>
                    </a:cubicBezTo>
                    <a:cubicBezTo>
                      <a:pt x="4829" y="23451"/>
                      <a:pt x="4856" y="23153"/>
                      <a:pt x="4829" y="22855"/>
                    </a:cubicBezTo>
                    <a:cubicBezTo>
                      <a:pt x="4775" y="22583"/>
                      <a:pt x="4720" y="22339"/>
                      <a:pt x="4639" y="22095"/>
                    </a:cubicBezTo>
                    <a:cubicBezTo>
                      <a:pt x="4585" y="21932"/>
                      <a:pt x="4449" y="21824"/>
                      <a:pt x="4259" y="21824"/>
                    </a:cubicBezTo>
                    <a:cubicBezTo>
                      <a:pt x="4069" y="21851"/>
                      <a:pt x="3934" y="21960"/>
                      <a:pt x="3907" y="22149"/>
                    </a:cubicBezTo>
                    <a:cubicBezTo>
                      <a:pt x="3879" y="22421"/>
                      <a:pt x="3825" y="22692"/>
                      <a:pt x="3825" y="22990"/>
                    </a:cubicBezTo>
                    <a:cubicBezTo>
                      <a:pt x="3825" y="23234"/>
                      <a:pt x="3879" y="23478"/>
                      <a:pt x="3907" y="23750"/>
                    </a:cubicBezTo>
                    <a:cubicBezTo>
                      <a:pt x="3570" y="23822"/>
                      <a:pt x="3102" y="23857"/>
                      <a:pt x="2624" y="23857"/>
                    </a:cubicBezTo>
                    <a:cubicBezTo>
                      <a:pt x="2023" y="23857"/>
                      <a:pt x="1409" y="23801"/>
                      <a:pt x="1031" y="23695"/>
                    </a:cubicBezTo>
                    <a:cubicBezTo>
                      <a:pt x="896" y="23099"/>
                      <a:pt x="923" y="19274"/>
                      <a:pt x="1059" y="18433"/>
                    </a:cubicBezTo>
                    <a:cubicBezTo>
                      <a:pt x="1221" y="18361"/>
                      <a:pt x="1384" y="18349"/>
                      <a:pt x="1555" y="18349"/>
                    </a:cubicBezTo>
                    <a:cubicBezTo>
                      <a:pt x="1640" y="18349"/>
                      <a:pt x="1728" y="18352"/>
                      <a:pt x="1818" y="18352"/>
                    </a:cubicBezTo>
                    <a:cubicBezTo>
                      <a:pt x="3662" y="18352"/>
                      <a:pt x="5507" y="18364"/>
                      <a:pt x="7351" y="18364"/>
                    </a:cubicBezTo>
                    <a:cubicBezTo>
                      <a:pt x="8274" y="18364"/>
                      <a:pt x="9196" y="18361"/>
                      <a:pt x="10118" y="18352"/>
                    </a:cubicBezTo>
                    <a:cubicBezTo>
                      <a:pt x="13210" y="18298"/>
                      <a:pt x="16302" y="18189"/>
                      <a:pt x="19367" y="18135"/>
                    </a:cubicBezTo>
                    <a:cubicBezTo>
                      <a:pt x="19789" y="18128"/>
                      <a:pt x="20210" y="18124"/>
                      <a:pt x="20631" y="18124"/>
                    </a:cubicBezTo>
                    <a:close/>
                    <a:moveTo>
                      <a:pt x="20086" y="1"/>
                    </a:moveTo>
                    <a:cubicBezTo>
                      <a:pt x="19778" y="1"/>
                      <a:pt x="19466" y="15"/>
                      <a:pt x="19150" y="43"/>
                    </a:cubicBezTo>
                    <a:cubicBezTo>
                      <a:pt x="17143" y="233"/>
                      <a:pt x="15244" y="667"/>
                      <a:pt x="13400" y="1508"/>
                    </a:cubicBezTo>
                    <a:cubicBezTo>
                      <a:pt x="10742" y="2756"/>
                      <a:pt x="8707" y="4655"/>
                      <a:pt x="7297" y="7258"/>
                    </a:cubicBezTo>
                    <a:cubicBezTo>
                      <a:pt x="6293" y="9157"/>
                      <a:pt x="5805" y="11191"/>
                      <a:pt x="5615" y="13307"/>
                    </a:cubicBezTo>
                    <a:cubicBezTo>
                      <a:pt x="5507" y="14500"/>
                      <a:pt x="5453" y="15721"/>
                      <a:pt x="5371" y="16914"/>
                    </a:cubicBezTo>
                    <a:cubicBezTo>
                      <a:pt x="5371" y="17077"/>
                      <a:pt x="5317" y="17240"/>
                      <a:pt x="5290" y="17430"/>
                    </a:cubicBezTo>
                    <a:lnTo>
                      <a:pt x="4476" y="17430"/>
                    </a:lnTo>
                    <a:cubicBezTo>
                      <a:pt x="3228" y="17430"/>
                      <a:pt x="1981" y="17430"/>
                      <a:pt x="706" y="17457"/>
                    </a:cubicBezTo>
                    <a:cubicBezTo>
                      <a:pt x="245" y="17457"/>
                      <a:pt x="136" y="17565"/>
                      <a:pt x="82" y="18027"/>
                    </a:cubicBezTo>
                    <a:cubicBezTo>
                      <a:pt x="55" y="18406"/>
                      <a:pt x="55" y="18786"/>
                      <a:pt x="55" y="19166"/>
                    </a:cubicBezTo>
                    <a:cubicBezTo>
                      <a:pt x="28" y="20630"/>
                      <a:pt x="1" y="22095"/>
                      <a:pt x="1" y="23560"/>
                    </a:cubicBezTo>
                    <a:cubicBezTo>
                      <a:pt x="1" y="23750"/>
                      <a:pt x="1" y="23940"/>
                      <a:pt x="28" y="24129"/>
                    </a:cubicBezTo>
                    <a:cubicBezTo>
                      <a:pt x="82" y="24455"/>
                      <a:pt x="245" y="24591"/>
                      <a:pt x="543" y="24618"/>
                    </a:cubicBezTo>
                    <a:cubicBezTo>
                      <a:pt x="896" y="24645"/>
                      <a:pt x="1221" y="24645"/>
                      <a:pt x="1547" y="24645"/>
                    </a:cubicBezTo>
                    <a:cubicBezTo>
                      <a:pt x="3355" y="24645"/>
                      <a:pt x="5151" y="24609"/>
                      <a:pt x="6951" y="24609"/>
                    </a:cubicBezTo>
                    <a:cubicBezTo>
                      <a:pt x="7852" y="24609"/>
                      <a:pt x="8753" y="24618"/>
                      <a:pt x="9657" y="24645"/>
                    </a:cubicBezTo>
                    <a:cubicBezTo>
                      <a:pt x="12369" y="24753"/>
                      <a:pt x="15054" y="24862"/>
                      <a:pt x="17767" y="24889"/>
                    </a:cubicBezTo>
                    <a:cubicBezTo>
                      <a:pt x="22161" y="24916"/>
                      <a:pt x="26582" y="24889"/>
                      <a:pt x="30976" y="24943"/>
                    </a:cubicBezTo>
                    <a:cubicBezTo>
                      <a:pt x="33200" y="24943"/>
                      <a:pt x="35397" y="24835"/>
                      <a:pt x="37594" y="24753"/>
                    </a:cubicBezTo>
                    <a:cubicBezTo>
                      <a:pt x="37839" y="24726"/>
                      <a:pt x="38083" y="24753"/>
                      <a:pt x="38327" y="24482"/>
                    </a:cubicBezTo>
                    <a:cubicBezTo>
                      <a:pt x="38327" y="24211"/>
                      <a:pt x="38381" y="23858"/>
                      <a:pt x="38381" y="23506"/>
                    </a:cubicBezTo>
                    <a:cubicBezTo>
                      <a:pt x="38354" y="21987"/>
                      <a:pt x="38354" y="20468"/>
                      <a:pt x="38327" y="18949"/>
                    </a:cubicBezTo>
                    <a:cubicBezTo>
                      <a:pt x="38327" y="18732"/>
                      <a:pt x="38300" y="18515"/>
                      <a:pt x="38273" y="18325"/>
                    </a:cubicBezTo>
                    <a:cubicBezTo>
                      <a:pt x="38164" y="17701"/>
                      <a:pt x="37947" y="17511"/>
                      <a:pt x="37323" y="17511"/>
                    </a:cubicBezTo>
                    <a:lnTo>
                      <a:pt x="35045" y="17511"/>
                    </a:lnTo>
                    <a:cubicBezTo>
                      <a:pt x="34774" y="17511"/>
                      <a:pt x="34529" y="17511"/>
                      <a:pt x="34177" y="17484"/>
                    </a:cubicBezTo>
                    <a:cubicBezTo>
                      <a:pt x="34177" y="17050"/>
                      <a:pt x="34177" y="16697"/>
                      <a:pt x="34177" y="16345"/>
                    </a:cubicBezTo>
                    <a:cubicBezTo>
                      <a:pt x="34123" y="15179"/>
                      <a:pt x="33906" y="14066"/>
                      <a:pt x="33689" y="12954"/>
                    </a:cubicBezTo>
                    <a:cubicBezTo>
                      <a:pt x="33282" y="11164"/>
                      <a:pt x="32739" y="9428"/>
                      <a:pt x="31871" y="7801"/>
                    </a:cubicBezTo>
                    <a:cubicBezTo>
                      <a:pt x="30434" y="5116"/>
                      <a:pt x="28318" y="3081"/>
                      <a:pt x="25687" y="1590"/>
                    </a:cubicBezTo>
                    <a:cubicBezTo>
                      <a:pt x="23946" y="601"/>
                      <a:pt x="22102" y="1"/>
                      <a:pt x="2008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68"/>
              <p:cNvSpPr/>
              <p:nvPr/>
            </p:nvSpPr>
            <p:spPr>
              <a:xfrm>
                <a:off x="428650" y="1000600"/>
                <a:ext cx="911400" cy="145250"/>
              </a:xfrm>
              <a:custGeom>
                <a:avLst/>
                <a:gdLst/>
                <a:ahLst/>
                <a:cxnLst/>
                <a:rect l="l" t="t" r="r" b="b"/>
                <a:pathLst>
                  <a:path w="36456" h="5810" extrusionOk="0">
                    <a:moveTo>
                      <a:pt x="19736" y="0"/>
                    </a:moveTo>
                    <a:cubicBezTo>
                      <a:pt x="19315" y="0"/>
                      <a:pt x="18894" y="4"/>
                      <a:pt x="18472" y="11"/>
                    </a:cubicBezTo>
                    <a:cubicBezTo>
                      <a:pt x="15407" y="65"/>
                      <a:pt x="12315" y="174"/>
                      <a:pt x="9223" y="228"/>
                    </a:cubicBezTo>
                    <a:cubicBezTo>
                      <a:pt x="8301" y="237"/>
                      <a:pt x="7379" y="240"/>
                      <a:pt x="6456" y="240"/>
                    </a:cubicBezTo>
                    <a:cubicBezTo>
                      <a:pt x="4612" y="240"/>
                      <a:pt x="2767" y="228"/>
                      <a:pt x="923" y="228"/>
                    </a:cubicBezTo>
                    <a:cubicBezTo>
                      <a:pt x="833" y="228"/>
                      <a:pt x="745" y="225"/>
                      <a:pt x="660" y="225"/>
                    </a:cubicBezTo>
                    <a:cubicBezTo>
                      <a:pt x="489" y="225"/>
                      <a:pt x="326" y="237"/>
                      <a:pt x="164" y="309"/>
                    </a:cubicBezTo>
                    <a:cubicBezTo>
                      <a:pt x="28" y="1150"/>
                      <a:pt x="1" y="4975"/>
                      <a:pt x="136" y="5571"/>
                    </a:cubicBezTo>
                    <a:cubicBezTo>
                      <a:pt x="514" y="5677"/>
                      <a:pt x="1128" y="5733"/>
                      <a:pt x="1729" y="5733"/>
                    </a:cubicBezTo>
                    <a:cubicBezTo>
                      <a:pt x="2207" y="5733"/>
                      <a:pt x="2675" y="5698"/>
                      <a:pt x="3012" y="5626"/>
                    </a:cubicBezTo>
                    <a:cubicBezTo>
                      <a:pt x="2984" y="5354"/>
                      <a:pt x="2930" y="5110"/>
                      <a:pt x="2930" y="4866"/>
                    </a:cubicBezTo>
                    <a:cubicBezTo>
                      <a:pt x="2930" y="4568"/>
                      <a:pt x="2984" y="4297"/>
                      <a:pt x="3012" y="4025"/>
                    </a:cubicBezTo>
                    <a:cubicBezTo>
                      <a:pt x="3039" y="3836"/>
                      <a:pt x="3174" y="3727"/>
                      <a:pt x="3364" y="3700"/>
                    </a:cubicBezTo>
                    <a:cubicBezTo>
                      <a:pt x="3554" y="3700"/>
                      <a:pt x="3690" y="3808"/>
                      <a:pt x="3744" y="3971"/>
                    </a:cubicBezTo>
                    <a:cubicBezTo>
                      <a:pt x="3825" y="4215"/>
                      <a:pt x="3880" y="4459"/>
                      <a:pt x="3934" y="4731"/>
                    </a:cubicBezTo>
                    <a:cubicBezTo>
                      <a:pt x="3961" y="5029"/>
                      <a:pt x="3934" y="5327"/>
                      <a:pt x="4124" y="5599"/>
                    </a:cubicBezTo>
                    <a:cubicBezTo>
                      <a:pt x="4449" y="5599"/>
                      <a:pt x="4775" y="5611"/>
                      <a:pt x="5092" y="5611"/>
                    </a:cubicBezTo>
                    <a:cubicBezTo>
                      <a:pt x="5251" y="5611"/>
                      <a:pt x="5408" y="5608"/>
                      <a:pt x="5561" y="5599"/>
                    </a:cubicBezTo>
                    <a:cubicBezTo>
                      <a:pt x="5617" y="5595"/>
                      <a:pt x="5672" y="5594"/>
                      <a:pt x="5729" y="5594"/>
                    </a:cubicBezTo>
                    <a:cubicBezTo>
                      <a:pt x="5950" y="5594"/>
                      <a:pt x="6177" y="5614"/>
                      <a:pt x="6406" y="5614"/>
                    </a:cubicBezTo>
                    <a:cubicBezTo>
                      <a:pt x="6602" y="5614"/>
                      <a:pt x="6801" y="5599"/>
                      <a:pt x="6999" y="5544"/>
                    </a:cubicBezTo>
                    <a:cubicBezTo>
                      <a:pt x="6999" y="5273"/>
                      <a:pt x="6972" y="5029"/>
                      <a:pt x="6999" y="4812"/>
                    </a:cubicBezTo>
                    <a:cubicBezTo>
                      <a:pt x="6999" y="4622"/>
                      <a:pt x="6999" y="4432"/>
                      <a:pt x="7026" y="4242"/>
                    </a:cubicBezTo>
                    <a:cubicBezTo>
                      <a:pt x="7080" y="4052"/>
                      <a:pt x="7216" y="3917"/>
                      <a:pt x="7433" y="3890"/>
                    </a:cubicBezTo>
                    <a:cubicBezTo>
                      <a:pt x="7650" y="3890"/>
                      <a:pt x="7840" y="4025"/>
                      <a:pt x="7894" y="4269"/>
                    </a:cubicBezTo>
                    <a:cubicBezTo>
                      <a:pt x="7921" y="4486"/>
                      <a:pt x="7921" y="4731"/>
                      <a:pt x="7948" y="4975"/>
                    </a:cubicBezTo>
                    <a:cubicBezTo>
                      <a:pt x="7975" y="5165"/>
                      <a:pt x="7894" y="5409"/>
                      <a:pt x="8111" y="5626"/>
                    </a:cubicBezTo>
                    <a:cubicBezTo>
                      <a:pt x="8491" y="5626"/>
                      <a:pt x="8925" y="5626"/>
                      <a:pt x="9359" y="5599"/>
                    </a:cubicBezTo>
                    <a:cubicBezTo>
                      <a:pt x="9591" y="5599"/>
                      <a:pt x="9832" y="5634"/>
                      <a:pt x="10078" y="5634"/>
                    </a:cubicBezTo>
                    <a:cubicBezTo>
                      <a:pt x="10261" y="5634"/>
                      <a:pt x="10447" y="5614"/>
                      <a:pt x="10633" y="5544"/>
                    </a:cubicBezTo>
                    <a:cubicBezTo>
                      <a:pt x="10633" y="5409"/>
                      <a:pt x="10606" y="5300"/>
                      <a:pt x="10633" y="5192"/>
                    </a:cubicBezTo>
                    <a:cubicBezTo>
                      <a:pt x="10633" y="4893"/>
                      <a:pt x="10633" y="4622"/>
                      <a:pt x="10688" y="4324"/>
                    </a:cubicBezTo>
                    <a:cubicBezTo>
                      <a:pt x="10715" y="4134"/>
                      <a:pt x="10850" y="3998"/>
                      <a:pt x="11067" y="3998"/>
                    </a:cubicBezTo>
                    <a:cubicBezTo>
                      <a:pt x="11086" y="3996"/>
                      <a:pt x="11104" y="3995"/>
                      <a:pt x="11122" y="3995"/>
                    </a:cubicBezTo>
                    <a:cubicBezTo>
                      <a:pt x="11311" y="3995"/>
                      <a:pt x="11452" y="4123"/>
                      <a:pt x="11501" y="4297"/>
                    </a:cubicBezTo>
                    <a:cubicBezTo>
                      <a:pt x="11556" y="4541"/>
                      <a:pt x="11556" y="4758"/>
                      <a:pt x="11583" y="5002"/>
                    </a:cubicBezTo>
                    <a:cubicBezTo>
                      <a:pt x="11610" y="5219"/>
                      <a:pt x="11637" y="5409"/>
                      <a:pt x="11637" y="5599"/>
                    </a:cubicBezTo>
                    <a:cubicBezTo>
                      <a:pt x="11980" y="5673"/>
                      <a:pt x="12486" y="5715"/>
                      <a:pt x="12963" y="5715"/>
                    </a:cubicBezTo>
                    <a:cubicBezTo>
                      <a:pt x="13354" y="5715"/>
                      <a:pt x="13725" y="5687"/>
                      <a:pt x="13970" y="5626"/>
                    </a:cubicBezTo>
                    <a:cubicBezTo>
                      <a:pt x="13970" y="5490"/>
                      <a:pt x="13997" y="5327"/>
                      <a:pt x="13997" y="5165"/>
                    </a:cubicBezTo>
                    <a:cubicBezTo>
                      <a:pt x="14051" y="4893"/>
                      <a:pt x="14078" y="4595"/>
                      <a:pt x="14159" y="4324"/>
                    </a:cubicBezTo>
                    <a:cubicBezTo>
                      <a:pt x="14209" y="4050"/>
                      <a:pt x="14350" y="3913"/>
                      <a:pt x="14519" y="3913"/>
                    </a:cubicBezTo>
                    <a:cubicBezTo>
                      <a:pt x="14535" y="3913"/>
                      <a:pt x="14551" y="3915"/>
                      <a:pt x="14566" y="3917"/>
                    </a:cubicBezTo>
                    <a:cubicBezTo>
                      <a:pt x="14783" y="3944"/>
                      <a:pt x="14865" y="4134"/>
                      <a:pt x="14892" y="4324"/>
                    </a:cubicBezTo>
                    <a:cubicBezTo>
                      <a:pt x="14946" y="4622"/>
                      <a:pt x="14973" y="4920"/>
                      <a:pt x="15000" y="5246"/>
                    </a:cubicBezTo>
                    <a:cubicBezTo>
                      <a:pt x="15027" y="5382"/>
                      <a:pt x="15055" y="5544"/>
                      <a:pt x="15055" y="5680"/>
                    </a:cubicBezTo>
                    <a:cubicBezTo>
                      <a:pt x="15495" y="5768"/>
                      <a:pt x="15977" y="5809"/>
                      <a:pt x="16416" y="5809"/>
                    </a:cubicBezTo>
                    <a:cubicBezTo>
                      <a:pt x="16922" y="5809"/>
                      <a:pt x="17370" y="5754"/>
                      <a:pt x="17631" y="5653"/>
                    </a:cubicBezTo>
                    <a:cubicBezTo>
                      <a:pt x="17658" y="5436"/>
                      <a:pt x="17713" y="5192"/>
                      <a:pt x="17740" y="4975"/>
                    </a:cubicBezTo>
                    <a:cubicBezTo>
                      <a:pt x="17794" y="4731"/>
                      <a:pt x="17848" y="4514"/>
                      <a:pt x="17930" y="4269"/>
                    </a:cubicBezTo>
                    <a:cubicBezTo>
                      <a:pt x="17984" y="4134"/>
                      <a:pt x="18038" y="3971"/>
                      <a:pt x="18147" y="3836"/>
                    </a:cubicBezTo>
                    <a:cubicBezTo>
                      <a:pt x="18228" y="3754"/>
                      <a:pt x="18391" y="3700"/>
                      <a:pt x="18499" y="3700"/>
                    </a:cubicBezTo>
                    <a:cubicBezTo>
                      <a:pt x="18581" y="3700"/>
                      <a:pt x="18716" y="3836"/>
                      <a:pt x="18716" y="3944"/>
                    </a:cubicBezTo>
                    <a:cubicBezTo>
                      <a:pt x="18771" y="4161"/>
                      <a:pt x="18771" y="4405"/>
                      <a:pt x="18771" y="4622"/>
                    </a:cubicBezTo>
                    <a:cubicBezTo>
                      <a:pt x="18743" y="4975"/>
                      <a:pt x="18662" y="5327"/>
                      <a:pt x="18716" y="5680"/>
                    </a:cubicBezTo>
                    <a:cubicBezTo>
                      <a:pt x="18954" y="5736"/>
                      <a:pt x="19276" y="5765"/>
                      <a:pt x="19612" y="5765"/>
                    </a:cubicBezTo>
                    <a:cubicBezTo>
                      <a:pt x="20083" y="5765"/>
                      <a:pt x="20581" y="5709"/>
                      <a:pt x="20913" y="5599"/>
                    </a:cubicBezTo>
                    <a:cubicBezTo>
                      <a:pt x="20968" y="5327"/>
                      <a:pt x="21022" y="5056"/>
                      <a:pt x="21103" y="4785"/>
                    </a:cubicBezTo>
                    <a:cubicBezTo>
                      <a:pt x="21185" y="4486"/>
                      <a:pt x="21266" y="4188"/>
                      <a:pt x="21402" y="3917"/>
                    </a:cubicBezTo>
                    <a:cubicBezTo>
                      <a:pt x="21456" y="3808"/>
                      <a:pt x="21619" y="3727"/>
                      <a:pt x="21754" y="3727"/>
                    </a:cubicBezTo>
                    <a:cubicBezTo>
                      <a:pt x="21771" y="3724"/>
                      <a:pt x="21787" y="3723"/>
                      <a:pt x="21804" y="3723"/>
                    </a:cubicBezTo>
                    <a:cubicBezTo>
                      <a:pt x="21949" y="3723"/>
                      <a:pt x="22082" y="3828"/>
                      <a:pt x="22107" y="3998"/>
                    </a:cubicBezTo>
                    <a:cubicBezTo>
                      <a:pt x="22134" y="4269"/>
                      <a:pt x="22134" y="4568"/>
                      <a:pt x="22134" y="4839"/>
                    </a:cubicBezTo>
                    <a:cubicBezTo>
                      <a:pt x="22107" y="5110"/>
                      <a:pt x="22080" y="5354"/>
                      <a:pt x="22053" y="5599"/>
                    </a:cubicBezTo>
                    <a:cubicBezTo>
                      <a:pt x="22376" y="5691"/>
                      <a:pt x="22970" y="5740"/>
                      <a:pt x="23583" y="5740"/>
                    </a:cubicBezTo>
                    <a:cubicBezTo>
                      <a:pt x="24049" y="5740"/>
                      <a:pt x="24525" y="5711"/>
                      <a:pt x="24901" y="5653"/>
                    </a:cubicBezTo>
                    <a:cubicBezTo>
                      <a:pt x="24901" y="5300"/>
                      <a:pt x="24901" y="4975"/>
                      <a:pt x="24901" y="4622"/>
                    </a:cubicBezTo>
                    <a:cubicBezTo>
                      <a:pt x="24901" y="4459"/>
                      <a:pt x="24901" y="4297"/>
                      <a:pt x="24928" y="4134"/>
                    </a:cubicBezTo>
                    <a:cubicBezTo>
                      <a:pt x="24955" y="3944"/>
                      <a:pt x="25090" y="3836"/>
                      <a:pt x="25280" y="3836"/>
                    </a:cubicBezTo>
                    <a:cubicBezTo>
                      <a:pt x="25470" y="3836"/>
                      <a:pt x="25633" y="3917"/>
                      <a:pt x="25660" y="4080"/>
                    </a:cubicBezTo>
                    <a:cubicBezTo>
                      <a:pt x="25741" y="4297"/>
                      <a:pt x="25741" y="4514"/>
                      <a:pt x="25796" y="4703"/>
                    </a:cubicBezTo>
                    <a:cubicBezTo>
                      <a:pt x="25850" y="5029"/>
                      <a:pt x="25796" y="5382"/>
                      <a:pt x="25985" y="5707"/>
                    </a:cubicBezTo>
                    <a:lnTo>
                      <a:pt x="28318" y="5707"/>
                    </a:lnTo>
                    <a:cubicBezTo>
                      <a:pt x="28508" y="5273"/>
                      <a:pt x="28562" y="4812"/>
                      <a:pt x="28644" y="4378"/>
                    </a:cubicBezTo>
                    <a:cubicBezTo>
                      <a:pt x="28671" y="4188"/>
                      <a:pt x="28698" y="3998"/>
                      <a:pt x="28779" y="3836"/>
                    </a:cubicBezTo>
                    <a:cubicBezTo>
                      <a:pt x="28861" y="3727"/>
                      <a:pt x="29023" y="3646"/>
                      <a:pt x="29132" y="3646"/>
                    </a:cubicBezTo>
                    <a:cubicBezTo>
                      <a:pt x="29148" y="3643"/>
                      <a:pt x="29164" y="3642"/>
                      <a:pt x="29179" y="3642"/>
                    </a:cubicBezTo>
                    <a:cubicBezTo>
                      <a:pt x="29344" y="3642"/>
                      <a:pt x="29460" y="3770"/>
                      <a:pt x="29484" y="3944"/>
                    </a:cubicBezTo>
                    <a:cubicBezTo>
                      <a:pt x="29512" y="4161"/>
                      <a:pt x="29484" y="4405"/>
                      <a:pt x="29457" y="4622"/>
                    </a:cubicBezTo>
                    <a:cubicBezTo>
                      <a:pt x="29403" y="4975"/>
                      <a:pt x="29376" y="5327"/>
                      <a:pt x="29430" y="5653"/>
                    </a:cubicBezTo>
                    <a:cubicBezTo>
                      <a:pt x="29745" y="5699"/>
                      <a:pt x="30136" y="5720"/>
                      <a:pt x="30535" y="5720"/>
                    </a:cubicBezTo>
                    <a:cubicBezTo>
                      <a:pt x="31304" y="5720"/>
                      <a:pt x="32102" y="5642"/>
                      <a:pt x="32441" y="5517"/>
                    </a:cubicBezTo>
                    <a:cubicBezTo>
                      <a:pt x="32495" y="5137"/>
                      <a:pt x="32549" y="4758"/>
                      <a:pt x="32631" y="4405"/>
                    </a:cubicBezTo>
                    <a:cubicBezTo>
                      <a:pt x="32685" y="4134"/>
                      <a:pt x="32766" y="3890"/>
                      <a:pt x="32875" y="3646"/>
                    </a:cubicBezTo>
                    <a:cubicBezTo>
                      <a:pt x="32940" y="3495"/>
                      <a:pt x="33056" y="3412"/>
                      <a:pt x="33210" y="3412"/>
                    </a:cubicBezTo>
                    <a:cubicBezTo>
                      <a:pt x="33250" y="3412"/>
                      <a:pt x="33292" y="3418"/>
                      <a:pt x="33336" y="3429"/>
                    </a:cubicBezTo>
                    <a:cubicBezTo>
                      <a:pt x="33553" y="3483"/>
                      <a:pt x="33662" y="3619"/>
                      <a:pt x="33662" y="3836"/>
                    </a:cubicBezTo>
                    <a:cubicBezTo>
                      <a:pt x="33662" y="4080"/>
                      <a:pt x="33607" y="4297"/>
                      <a:pt x="33580" y="4541"/>
                    </a:cubicBezTo>
                    <a:cubicBezTo>
                      <a:pt x="33526" y="4893"/>
                      <a:pt x="33417" y="5219"/>
                      <a:pt x="33499" y="5571"/>
                    </a:cubicBezTo>
                    <a:cubicBezTo>
                      <a:pt x="33672" y="5581"/>
                      <a:pt x="33861" y="5586"/>
                      <a:pt x="34058" y="5586"/>
                    </a:cubicBezTo>
                    <a:cubicBezTo>
                      <a:pt x="34971" y="5586"/>
                      <a:pt x="36049" y="5488"/>
                      <a:pt x="36428" y="5354"/>
                    </a:cubicBezTo>
                    <a:cubicBezTo>
                      <a:pt x="36455" y="5273"/>
                      <a:pt x="36455" y="5165"/>
                      <a:pt x="36455" y="5083"/>
                    </a:cubicBezTo>
                    <a:cubicBezTo>
                      <a:pt x="36455" y="3646"/>
                      <a:pt x="36455" y="2235"/>
                      <a:pt x="36455" y="825"/>
                    </a:cubicBezTo>
                    <a:cubicBezTo>
                      <a:pt x="36455" y="689"/>
                      <a:pt x="36401" y="554"/>
                      <a:pt x="36347" y="418"/>
                    </a:cubicBezTo>
                    <a:cubicBezTo>
                      <a:pt x="36211" y="391"/>
                      <a:pt x="36103" y="391"/>
                      <a:pt x="35967" y="391"/>
                    </a:cubicBezTo>
                    <a:cubicBezTo>
                      <a:pt x="34014" y="337"/>
                      <a:pt x="32034" y="337"/>
                      <a:pt x="30081" y="282"/>
                    </a:cubicBezTo>
                    <a:cubicBezTo>
                      <a:pt x="27776" y="201"/>
                      <a:pt x="25470" y="120"/>
                      <a:pt x="23165" y="65"/>
                    </a:cubicBezTo>
                    <a:cubicBezTo>
                      <a:pt x="22033" y="26"/>
                      <a:pt x="20886" y="0"/>
                      <a:pt x="19736"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68"/>
              <p:cNvSpPr/>
              <p:nvPr/>
            </p:nvSpPr>
            <p:spPr>
              <a:xfrm>
                <a:off x="563600" y="572675"/>
                <a:ext cx="676075" cy="411400"/>
              </a:xfrm>
              <a:custGeom>
                <a:avLst/>
                <a:gdLst/>
                <a:ahLst/>
                <a:cxnLst/>
                <a:rect l="l" t="t" r="r" b="b"/>
                <a:pathLst>
                  <a:path w="27043" h="16456" extrusionOk="0">
                    <a:moveTo>
                      <a:pt x="12295" y="1"/>
                    </a:moveTo>
                    <a:cubicBezTo>
                      <a:pt x="12254" y="1"/>
                      <a:pt x="12215" y="4"/>
                      <a:pt x="12179" y="13"/>
                    </a:cubicBezTo>
                    <a:cubicBezTo>
                      <a:pt x="10877" y="203"/>
                      <a:pt x="9602" y="474"/>
                      <a:pt x="8409" y="935"/>
                    </a:cubicBezTo>
                    <a:cubicBezTo>
                      <a:pt x="8300" y="989"/>
                      <a:pt x="8246" y="1044"/>
                      <a:pt x="8165" y="1125"/>
                    </a:cubicBezTo>
                    <a:cubicBezTo>
                      <a:pt x="8192" y="1261"/>
                      <a:pt x="8246" y="1369"/>
                      <a:pt x="8273" y="1478"/>
                    </a:cubicBezTo>
                    <a:cubicBezTo>
                      <a:pt x="8300" y="1722"/>
                      <a:pt x="8355" y="1939"/>
                      <a:pt x="8355" y="2183"/>
                    </a:cubicBezTo>
                    <a:cubicBezTo>
                      <a:pt x="8355" y="2334"/>
                      <a:pt x="8223" y="2433"/>
                      <a:pt x="8088" y="2433"/>
                    </a:cubicBezTo>
                    <a:cubicBezTo>
                      <a:pt x="8029" y="2433"/>
                      <a:pt x="7970" y="2414"/>
                      <a:pt x="7921" y="2373"/>
                    </a:cubicBezTo>
                    <a:cubicBezTo>
                      <a:pt x="7812" y="2291"/>
                      <a:pt x="7704" y="2183"/>
                      <a:pt x="7622" y="2074"/>
                    </a:cubicBezTo>
                    <a:cubicBezTo>
                      <a:pt x="7487" y="1884"/>
                      <a:pt x="7378" y="1667"/>
                      <a:pt x="7270" y="1478"/>
                    </a:cubicBezTo>
                    <a:cubicBezTo>
                      <a:pt x="6266" y="1857"/>
                      <a:pt x="4937" y="2752"/>
                      <a:pt x="4367" y="3431"/>
                    </a:cubicBezTo>
                    <a:cubicBezTo>
                      <a:pt x="4503" y="3566"/>
                      <a:pt x="4639" y="3702"/>
                      <a:pt x="4747" y="3837"/>
                    </a:cubicBezTo>
                    <a:cubicBezTo>
                      <a:pt x="4829" y="3946"/>
                      <a:pt x="4910" y="4082"/>
                      <a:pt x="4964" y="4217"/>
                    </a:cubicBezTo>
                    <a:cubicBezTo>
                      <a:pt x="5041" y="4396"/>
                      <a:pt x="4925" y="4599"/>
                      <a:pt x="4729" y="4599"/>
                    </a:cubicBezTo>
                    <a:cubicBezTo>
                      <a:pt x="4718" y="4599"/>
                      <a:pt x="4705" y="4598"/>
                      <a:pt x="4693" y="4597"/>
                    </a:cubicBezTo>
                    <a:cubicBezTo>
                      <a:pt x="4476" y="4543"/>
                      <a:pt x="4286" y="4488"/>
                      <a:pt x="4096" y="4380"/>
                    </a:cubicBezTo>
                    <a:cubicBezTo>
                      <a:pt x="3933" y="4326"/>
                      <a:pt x="3771" y="4217"/>
                      <a:pt x="3635" y="4136"/>
                    </a:cubicBezTo>
                    <a:cubicBezTo>
                      <a:pt x="2794" y="4949"/>
                      <a:pt x="2062" y="6062"/>
                      <a:pt x="1899" y="6713"/>
                    </a:cubicBezTo>
                    <a:cubicBezTo>
                      <a:pt x="2143" y="6821"/>
                      <a:pt x="2414" y="6930"/>
                      <a:pt x="2659" y="7065"/>
                    </a:cubicBezTo>
                    <a:cubicBezTo>
                      <a:pt x="2848" y="7174"/>
                      <a:pt x="2930" y="7418"/>
                      <a:pt x="2848" y="7553"/>
                    </a:cubicBezTo>
                    <a:cubicBezTo>
                      <a:pt x="2754" y="7719"/>
                      <a:pt x="2617" y="7803"/>
                      <a:pt x="2457" y="7803"/>
                    </a:cubicBezTo>
                    <a:cubicBezTo>
                      <a:pt x="2434" y="7803"/>
                      <a:pt x="2411" y="7801"/>
                      <a:pt x="2387" y="7797"/>
                    </a:cubicBezTo>
                    <a:cubicBezTo>
                      <a:pt x="2252" y="7797"/>
                      <a:pt x="2143" y="7770"/>
                      <a:pt x="2035" y="7743"/>
                    </a:cubicBezTo>
                    <a:cubicBezTo>
                      <a:pt x="1818" y="7689"/>
                      <a:pt x="1628" y="7662"/>
                      <a:pt x="1438" y="7608"/>
                    </a:cubicBezTo>
                    <a:cubicBezTo>
                      <a:pt x="1031" y="8231"/>
                      <a:pt x="841" y="8801"/>
                      <a:pt x="814" y="9452"/>
                    </a:cubicBezTo>
                    <a:cubicBezTo>
                      <a:pt x="923" y="9479"/>
                      <a:pt x="1031" y="9479"/>
                      <a:pt x="1140" y="9533"/>
                    </a:cubicBezTo>
                    <a:cubicBezTo>
                      <a:pt x="1330" y="9588"/>
                      <a:pt x="1519" y="9615"/>
                      <a:pt x="1682" y="9696"/>
                    </a:cubicBezTo>
                    <a:cubicBezTo>
                      <a:pt x="1845" y="9778"/>
                      <a:pt x="1926" y="9913"/>
                      <a:pt x="1899" y="10103"/>
                    </a:cubicBezTo>
                    <a:cubicBezTo>
                      <a:pt x="1845" y="10266"/>
                      <a:pt x="1736" y="10401"/>
                      <a:pt x="1547" y="10428"/>
                    </a:cubicBezTo>
                    <a:cubicBezTo>
                      <a:pt x="1411" y="10428"/>
                      <a:pt x="1275" y="10401"/>
                      <a:pt x="1140" y="10401"/>
                    </a:cubicBezTo>
                    <a:cubicBezTo>
                      <a:pt x="1031" y="10401"/>
                      <a:pt x="923" y="10381"/>
                      <a:pt x="818" y="10381"/>
                    </a:cubicBezTo>
                    <a:cubicBezTo>
                      <a:pt x="712" y="10381"/>
                      <a:pt x="611" y="10401"/>
                      <a:pt x="516" y="10483"/>
                    </a:cubicBezTo>
                    <a:cubicBezTo>
                      <a:pt x="245" y="11405"/>
                      <a:pt x="163" y="12273"/>
                      <a:pt x="299" y="12842"/>
                    </a:cubicBezTo>
                    <a:cubicBezTo>
                      <a:pt x="733" y="13032"/>
                      <a:pt x="1302" y="12897"/>
                      <a:pt x="1601" y="13439"/>
                    </a:cubicBezTo>
                    <a:cubicBezTo>
                      <a:pt x="1446" y="13714"/>
                      <a:pt x="1233" y="13778"/>
                      <a:pt x="1004" y="13778"/>
                    </a:cubicBezTo>
                    <a:cubicBezTo>
                      <a:pt x="801" y="13778"/>
                      <a:pt x="585" y="13727"/>
                      <a:pt x="385" y="13727"/>
                    </a:cubicBezTo>
                    <a:cubicBezTo>
                      <a:pt x="298" y="13727"/>
                      <a:pt x="214" y="13737"/>
                      <a:pt x="136" y="13765"/>
                    </a:cubicBezTo>
                    <a:cubicBezTo>
                      <a:pt x="0" y="14741"/>
                      <a:pt x="28" y="15962"/>
                      <a:pt x="163" y="16396"/>
                    </a:cubicBezTo>
                    <a:cubicBezTo>
                      <a:pt x="516" y="16433"/>
                      <a:pt x="1289" y="16454"/>
                      <a:pt x="2073" y="16454"/>
                    </a:cubicBezTo>
                    <a:cubicBezTo>
                      <a:pt x="2979" y="16454"/>
                      <a:pt x="3899" y="16427"/>
                      <a:pt x="4205" y="16369"/>
                    </a:cubicBezTo>
                    <a:cubicBezTo>
                      <a:pt x="4205" y="16260"/>
                      <a:pt x="4232" y="16179"/>
                      <a:pt x="4205" y="16097"/>
                    </a:cubicBezTo>
                    <a:cubicBezTo>
                      <a:pt x="3961" y="14904"/>
                      <a:pt x="3961" y="13738"/>
                      <a:pt x="4015" y="12544"/>
                    </a:cubicBezTo>
                    <a:cubicBezTo>
                      <a:pt x="4096" y="11188"/>
                      <a:pt x="4422" y="9886"/>
                      <a:pt x="5181" y="8720"/>
                    </a:cubicBezTo>
                    <a:cubicBezTo>
                      <a:pt x="6890" y="6089"/>
                      <a:pt x="9385" y="4841"/>
                      <a:pt x="12423" y="4488"/>
                    </a:cubicBezTo>
                    <a:cubicBezTo>
                      <a:pt x="12593" y="4470"/>
                      <a:pt x="12761" y="4461"/>
                      <a:pt x="12929" y="4461"/>
                    </a:cubicBezTo>
                    <a:cubicBezTo>
                      <a:pt x="13729" y="4461"/>
                      <a:pt x="14514" y="4648"/>
                      <a:pt x="15298" y="4760"/>
                    </a:cubicBezTo>
                    <a:cubicBezTo>
                      <a:pt x="15868" y="4841"/>
                      <a:pt x="16410" y="5004"/>
                      <a:pt x="16926" y="5275"/>
                    </a:cubicBezTo>
                    <a:cubicBezTo>
                      <a:pt x="18472" y="6089"/>
                      <a:pt x="19720" y="7201"/>
                      <a:pt x="20587" y="8747"/>
                    </a:cubicBezTo>
                    <a:cubicBezTo>
                      <a:pt x="21320" y="9994"/>
                      <a:pt x="21889" y="11324"/>
                      <a:pt x="22323" y="12707"/>
                    </a:cubicBezTo>
                    <a:cubicBezTo>
                      <a:pt x="22649" y="13710"/>
                      <a:pt x="22920" y="14714"/>
                      <a:pt x="22866" y="15772"/>
                    </a:cubicBezTo>
                    <a:cubicBezTo>
                      <a:pt x="22866" y="15962"/>
                      <a:pt x="22893" y="16124"/>
                      <a:pt x="22920" y="16314"/>
                    </a:cubicBezTo>
                    <a:cubicBezTo>
                      <a:pt x="23274" y="16407"/>
                      <a:pt x="24311" y="16455"/>
                      <a:pt x="25249" y="16455"/>
                    </a:cubicBezTo>
                    <a:cubicBezTo>
                      <a:pt x="25964" y="16455"/>
                      <a:pt x="26622" y="16427"/>
                      <a:pt x="26880" y="16369"/>
                    </a:cubicBezTo>
                    <a:cubicBezTo>
                      <a:pt x="27043" y="15663"/>
                      <a:pt x="26934" y="14361"/>
                      <a:pt x="26636" y="13656"/>
                    </a:cubicBezTo>
                    <a:cubicBezTo>
                      <a:pt x="26392" y="13656"/>
                      <a:pt x="26121" y="13656"/>
                      <a:pt x="25877" y="13629"/>
                    </a:cubicBezTo>
                    <a:cubicBezTo>
                      <a:pt x="25795" y="13602"/>
                      <a:pt x="25687" y="13493"/>
                      <a:pt x="25633" y="13412"/>
                    </a:cubicBezTo>
                    <a:cubicBezTo>
                      <a:pt x="25605" y="13358"/>
                      <a:pt x="25660" y="13222"/>
                      <a:pt x="25741" y="13168"/>
                    </a:cubicBezTo>
                    <a:cubicBezTo>
                      <a:pt x="25985" y="12978"/>
                      <a:pt x="26229" y="12815"/>
                      <a:pt x="26473" y="12653"/>
                    </a:cubicBezTo>
                    <a:cubicBezTo>
                      <a:pt x="26446" y="11839"/>
                      <a:pt x="26094" y="10537"/>
                      <a:pt x="25741" y="9994"/>
                    </a:cubicBezTo>
                    <a:cubicBezTo>
                      <a:pt x="25524" y="10022"/>
                      <a:pt x="25307" y="10103"/>
                      <a:pt x="25063" y="10103"/>
                    </a:cubicBezTo>
                    <a:cubicBezTo>
                      <a:pt x="24954" y="10103"/>
                      <a:pt x="24765" y="9994"/>
                      <a:pt x="24737" y="9913"/>
                    </a:cubicBezTo>
                    <a:cubicBezTo>
                      <a:pt x="24683" y="9805"/>
                      <a:pt x="24710" y="9615"/>
                      <a:pt x="24792" y="9533"/>
                    </a:cubicBezTo>
                    <a:cubicBezTo>
                      <a:pt x="24982" y="9316"/>
                      <a:pt x="25226" y="9154"/>
                      <a:pt x="25470" y="8964"/>
                    </a:cubicBezTo>
                    <a:cubicBezTo>
                      <a:pt x="25117" y="7879"/>
                      <a:pt x="24575" y="6902"/>
                      <a:pt x="23897" y="5953"/>
                    </a:cubicBezTo>
                    <a:cubicBezTo>
                      <a:pt x="23625" y="6170"/>
                      <a:pt x="23435" y="6360"/>
                      <a:pt x="23218" y="6523"/>
                    </a:cubicBezTo>
                    <a:cubicBezTo>
                      <a:pt x="23035" y="6660"/>
                      <a:pt x="22869" y="6729"/>
                      <a:pt x="22730" y="6729"/>
                    </a:cubicBezTo>
                    <a:cubicBezTo>
                      <a:pt x="22622" y="6729"/>
                      <a:pt x="22530" y="6687"/>
                      <a:pt x="22459" y="6604"/>
                    </a:cubicBezTo>
                    <a:cubicBezTo>
                      <a:pt x="22323" y="6414"/>
                      <a:pt x="22351" y="6197"/>
                      <a:pt x="22595" y="5899"/>
                    </a:cubicBezTo>
                    <a:cubicBezTo>
                      <a:pt x="22839" y="5655"/>
                      <a:pt x="23056" y="5438"/>
                      <a:pt x="23300" y="5221"/>
                    </a:cubicBezTo>
                    <a:cubicBezTo>
                      <a:pt x="22839" y="4515"/>
                      <a:pt x="22269" y="3892"/>
                      <a:pt x="21727" y="3566"/>
                    </a:cubicBezTo>
                    <a:cubicBezTo>
                      <a:pt x="21537" y="3756"/>
                      <a:pt x="21374" y="3946"/>
                      <a:pt x="21184" y="4136"/>
                    </a:cubicBezTo>
                    <a:cubicBezTo>
                      <a:pt x="21095" y="4225"/>
                      <a:pt x="20997" y="4266"/>
                      <a:pt x="20900" y="4266"/>
                    </a:cubicBezTo>
                    <a:cubicBezTo>
                      <a:pt x="20821" y="4266"/>
                      <a:pt x="20742" y="4239"/>
                      <a:pt x="20669" y="4190"/>
                    </a:cubicBezTo>
                    <a:cubicBezTo>
                      <a:pt x="20506" y="4054"/>
                      <a:pt x="20479" y="3865"/>
                      <a:pt x="20533" y="3675"/>
                    </a:cubicBezTo>
                    <a:cubicBezTo>
                      <a:pt x="20587" y="3539"/>
                      <a:pt x="20669" y="3431"/>
                      <a:pt x="20750" y="3295"/>
                    </a:cubicBezTo>
                    <a:cubicBezTo>
                      <a:pt x="20832" y="3159"/>
                      <a:pt x="20913" y="3024"/>
                      <a:pt x="20967" y="2888"/>
                    </a:cubicBezTo>
                    <a:cubicBezTo>
                      <a:pt x="20343" y="2237"/>
                      <a:pt x="19204" y="1505"/>
                      <a:pt x="18336" y="1152"/>
                    </a:cubicBezTo>
                    <a:cubicBezTo>
                      <a:pt x="18228" y="1288"/>
                      <a:pt x="18119" y="1396"/>
                      <a:pt x="18038" y="1532"/>
                    </a:cubicBezTo>
                    <a:cubicBezTo>
                      <a:pt x="17956" y="1667"/>
                      <a:pt x="17902" y="1830"/>
                      <a:pt x="17794" y="1966"/>
                    </a:cubicBezTo>
                    <a:cubicBezTo>
                      <a:pt x="17663" y="2162"/>
                      <a:pt x="17515" y="2253"/>
                      <a:pt x="17363" y="2253"/>
                    </a:cubicBezTo>
                    <a:cubicBezTo>
                      <a:pt x="17326" y="2253"/>
                      <a:pt x="17288" y="2248"/>
                      <a:pt x="17251" y="2237"/>
                    </a:cubicBezTo>
                    <a:cubicBezTo>
                      <a:pt x="17089" y="2156"/>
                      <a:pt x="17007" y="1966"/>
                      <a:pt x="17089" y="1667"/>
                    </a:cubicBezTo>
                    <a:cubicBezTo>
                      <a:pt x="17143" y="1505"/>
                      <a:pt x="17224" y="1369"/>
                      <a:pt x="17278" y="1206"/>
                    </a:cubicBezTo>
                    <a:cubicBezTo>
                      <a:pt x="17305" y="1044"/>
                      <a:pt x="17333" y="908"/>
                      <a:pt x="17360" y="745"/>
                    </a:cubicBezTo>
                    <a:cubicBezTo>
                      <a:pt x="16539" y="292"/>
                      <a:pt x="15288" y="10"/>
                      <a:pt x="14374" y="10"/>
                    </a:cubicBezTo>
                    <a:cubicBezTo>
                      <a:pt x="14141" y="10"/>
                      <a:pt x="13929" y="29"/>
                      <a:pt x="13752" y="67"/>
                    </a:cubicBezTo>
                    <a:cubicBezTo>
                      <a:pt x="13752" y="311"/>
                      <a:pt x="13725" y="583"/>
                      <a:pt x="13725" y="827"/>
                    </a:cubicBezTo>
                    <a:cubicBezTo>
                      <a:pt x="13698" y="1017"/>
                      <a:pt x="13644" y="1234"/>
                      <a:pt x="13427" y="1261"/>
                    </a:cubicBezTo>
                    <a:cubicBezTo>
                      <a:pt x="13398" y="1268"/>
                      <a:pt x="13370" y="1271"/>
                      <a:pt x="13344" y="1271"/>
                    </a:cubicBezTo>
                    <a:cubicBezTo>
                      <a:pt x="13174" y="1271"/>
                      <a:pt x="13063" y="1130"/>
                      <a:pt x="12993" y="989"/>
                    </a:cubicBezTo>
                    <a:cubicBezTo>
                      <a:pt x="12911" y="827"/>
                      <a:pt x="12884" y="664"/>
                      <a:pt x="12830" y="501"/>
                    </a:cubicBezTo>
                    <a:cubicBezTo>
                      <a:pt x="12776" y="366"/>
                      <a:pt x="12722" y="203"/>
                      <a:pt x="12694" y="67"/>
                    </a:cubicBezTo>
                    <a:cubicBezTo>
                      <a:pt x="12613" y="40"/>
                      <a:pt x="12586" y="13"/>
                      <a:pt x="12532" y="13"/>
                    </a:cubicBezTo>
                    <a:cubicBezTo>
                      <a:pt x="12459" y="13"/>
                      <a:pt x="12375" y="1"/>
                      <a:pt x="1229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80" name="Google Shape;1880;p68"/>
          <p:cNvGrpSpPr/>
          <p:nvPr/>
        </p:nvGrpSpPr>
        <p:grpSpPr>
          <a:xfrm>
            <a:off x="7645450" y="1981300"/>
            <a:ext cx="847650" cy="781650"/>
            <a:chOff x="3465750" y="2047000"/>
            <a:chExt cx="847650" cy="781650"/>
          </a:xfrm>
        </p:grpSpPr>
        <p:sp>
          <p:nvSpPr>
            <p:cNvPr id="1881" name="Google Shape;1881;p68"/>
            <p:cNvSpPr/>
            <p:nvPr/>
          </p:nvSpPr>
          <p:spPr>
            <a:xfrm>
              <a:off x="3482050" y="2047175"/>
              <a:ext cx="831350" cy="781325"/>
            </a:xfrm>
            <a:custGeom>
              <a:avLst/>
              <a:gdLst/>
              <a:ahLst/>
              <a:cxnLst/>
              <a:rect l="l" t="t" r="r" b="b"/>
              <a:pathLst>
                <a:path w="33254" h="31253" extrusionOk="0">
                  <a:moveTo>
                    <a:pt x="12419" y="783"/>
                  </a:moveTo>
                  <a:cubicBezTo>
                    <a:pt x="12799" y="783"/>
                    <a:pt x="13106" y="1008"/>
                    <a:pt x="13209" y="1420"/>
                  </a:cubicBezTo>
                  <a:cubicBezTo>
                    <a:pt x="13291" y="1692"/>
                    <a:pt x="13291" y="1990"/>
                    <a:pt x="13291" y="2261"/>
                  </a:cubicBezTo>
                  <a:cubicBezTo>
                    <a:pt x="13291" y="2478"/>
                    <a:pt x="13264" y="2695"/>
                    <a:pt x="13237" y="2912"/>
                  </a:cubicBezTo>
                  <a:cubicBezTo>
                    <a:pt x="13209" y="3048"/>
                    <a:pt x="13182" y="3183"/>
                    <a:pt x="13155" y="3373"/>
                  </a:cubicBezTo>
                  <a:cubicBezTo>
                    <a:pt x="12667" y="3265"/>
                    <a:pt x="12260" y="3156"/>
                    <a:pt x="11853" y="3048"/>
                  </a:cubicBezTo>
                  <a:cubicBezTo>
                    <a:pt x="11473" y="2939"/>
                    <a:pt x="11067" y="3021"/>
                    <a:pt x="10633" y="2777"/>
                  </a:cubicBezTo>
                  <a:cubicBezTo>
                    <a:pt x="10850" y="2126"/>
                    <a:pt x="11121" y="1556"/>
                    <a:pt x="11636" y="1095"/>
                  </a:cubicBezTo>
                  <a:cubicBezTo>
                    <a:pt x="11745" y="986"/>
                    <a:pt x="11907" y="905"/>
                    <a:pt x="12043" y="851"/>
                  </a:cubicBezTo>
                  <a:cubicBezTo>
                    <a:pt x="12173" y="805"/>
                    <a:pt x="12299" y="783"/>
                    <a:pt x="12419" y="783"/>
                  </a:cubicBezTo>
                  <a:close/>
                  <a:moveTo>
                    <a:pt x="8211" y="1536"/>
                  </a:moveTo>
                  <a:cubicBezTo>
                    <a:pt x="8514" y="1536"/>
                    <a:pt x="8806" y="1663"/>
                    <a:pt x="9032" y="1909"/>
                  </a:cubicBezTo>
                  <a:cubicBezTo>
                    <a:pt x="9249" y="2207"/>
                    <a:pt x="9439" y="2532"/>
                    <a:pt x="9683" y="2912"/>
                  </a:cubicBezTo>
                  <a:cubicBezTo>
                    <a:pt x="9141" y="3048"/>
                    <a:pt x="8653" y="3156"/>
                    <a:pt x="8219" y="3319"/>
                  </a:cubicBezTo>
                  <a:cubicBezTo>
                    <a:pt x="7785" y="3455"/>
                    <a:pt x="7351" y="3672"/>
                    <a:pt x="6890" y="3889"/>
                  </a:cubicBezTo>
                  <a:cubicBezTo>
                    <a:pt x="6781" y="3265"/>
                    <a:pt x="6862" y="2722"/>
                    <a:pt x="7134" y="2234"/>
                  </a:cubicBezTo>
                  <a:cubicBezTo>
                    <a:pt x="7296" y="1963"/>
                    <a:pt x="7513" y="1746"/>
                    <a:pt x="7812" y="1610"/>
                  </a:cubicBezTo>
                  <a:cubicBezTo>
                    <a:pt x="7944" y="1561"/>
                    <a:pt x="8079" y="1536"/>
                    <a:pt x="8211" y="1536"/>
                  </a:cubicBezTo>
                  <a:close/>
                  <a:moveTo>
                    <a:pt x="5208" y="3509"/>
                  </a:moveTo>
                  <a:lnTo>
                    <a:pt x="5208" y="3509"/>
                  </a:lnTo>
                  <a:cubicBezTo>
                    <a:pt x="5669" y="3699"/>
                    <a:pt x="5750" y="3780"/>
                    <a:pt x="6184" y="4431"/>
                  </a:cubicBezTo>
                  <a:cubicBezTo>
                    <a:pt x="5967" y="4594"/>
                    <a:pt x="5777" y="4784"/>
                    <a:pt x="5506" y="5001"/>
                  </a:cubicBezTo>
                  <a:cubicBezTo>
                    <a:pt x="5262" y="4485"/>
                    <a:pt x="5018" y="4051"/>
                    <a:pt x="5208" y="3509"/>
                  </a:cubicBezTo>
                  <a:close/>
                  <a:moveTo>
                    <a:pt x="15795" y="2959"/>
                  </a:moveTo>
                  <a:cubicBezTo>
                    <a:pt x="16170" y="2959"/>
                    <a:pt x="16447" y="3199"/>
                    <a:pt x="16546" y="3617"/>
                  </a:cubicBezTo>
                  <a:cubicBezTo>
                    <a:pt x="16627" y="3889"/>
                    <a:pt x="16600" y="4160"/>
                    <a:pt x="16600" y="4458"/>
                  </a:cubicBezTo>
                  <a:cubicBezTo>
                    <a:pt x="16600" y="4621"/>
                    <a:pt x="16546" y="4784"/>
                    <a:pt x="16491" y="4919"/>
                  </a:cubicBezTo>
                  <a:cubicBezTo>
                    <a:pt x="16437" y="5109"/>
                    <a:pt x="16383" y="5299"/>
                    <a:pt x="16302" y="5516"/>
                  </a:cubicBezTo>
                  <a:cubicBezTo>
                    <a:pt x="15569" y="4919"/>
                    <a:pt x="14891" y="4377"/>
                    <a:pt x="14186" y="3807"/>
                  </a:cubicBezTo>
                  <a:cubicBezTo>
                    <a:pt x="14566" y="3346"/>
                    <a:pt x="15054" y="3021"/>
                    <a:pt x="15678" y="2966"/>
                  </a:cubicBezTo>
                  <a:cubicBezTo>
                    <a:pt x="15718" y="2961"/>
                    <a:pt x="15757" y="2959"/>
                    <a:pt x="15795" y="2959"/>
                  </a:cubicBezTo>
                  <a:close/>
                  <a:moveTo>
                    <a:pt x="3639" y="5118"/>
                  </a:moveTo>
                  <a:cubicBezTo>
                    <a:pt x="3697" y="5118"/>
                    <a:pt x="3759" y="5124"/>
                    <a:pt x="3825" y="5136"/>
                  </a:cubicBezTo>
                  <a:cubicBezTo>
                    <a:pt x="3933" y="5163"/>
                    <a:pt x="4042" y="5218"/>
                    <a:pt x="4150" y="5272"/>
                  </a:cubicBezTo>
                  <a:cubicBezTo>
                    <a:pt x="4367" y="5380"/>
                    <a:pt x="4557" y="5489"/>
                    <a:pt x="4855" y="5652"/>
                  </a:cubicBezTo>
                  <a:cubicBezTo>
                    <a:pt x="4476" y="6194"/>
                    <a:pt x="4150" y="6628"/>
                    <a:pt x="3770" y="7116"/>
                  </a:cubicBezTo>
                  <a:cubicBezTo>
                    <a:pt x="3336" y="6709"/>
                    <a:pt x="3092" y="6248"/>
                    <a:pt x="3119" y="5679"/>
                  </a:cubicBezTo>
                  <a:cubicBezTo>
                    <a:pt x="3119" y="5310"/>
                    <a:pt x="3315" y="5118"/>
                    <a:pt x="3639" y="5118"/>
                  </a:cubicBezTo>
                  <a:close/>
                  <a:moveTo>
                    <a:pt x="18553" y="5733"/>
                  </a:moveTo>
                  <a:cubicBezTo>
                    <a:pt x="19258" y="5760"/>
                    <a:pt x="19611" y="6221"/>
                    <a:pt x="19475" y="6926"/>
                  </a:cubicBezTo>
                  <a:cubicBezTo>
                    <a:pt x="19448" y="7089"/>
                    <a:pt x="19367" y="7252"/>
                    <a:pt x="19312" y="7388"/>
                  </a:cubicBezTo>
                  <a:cubicBezTo>
                    <a:pt x="19041" y="7903"/>
                    <a:pt x="18688" y="8337"/>
                    <a:pt x="18254" y="8852"/>
                  </a:cubicBezTo>
                  <a:cubicBezTo>
                    <a:pt x="17793" y="8011"/>
                    <a:pt x="17359" y="7252"/>
                    <a:pt x="16925" y="6465"/>
                  </a:cubicBezTo>
                  <a:cubicBezTo>
                    <a:pt x="17359" y="5977"/>
                    <a:pt x="17902" y="5733"/>
                    <a:pt x="18553" y="5733"/>
                  </a:cubicBezTo>
                  <a:close/>
                  <a:moveTo>
                    <a:pt x="2768" y="8162"/>
                  </a:moveTo>
                  <a:cubicBezTo>
                    <a:pt x="2893" y="8162"/>
                    <a:pt x="3020" y="8174"/>
                    <a:pt x="3146" y="8201"/>
                  </a:cubicBezTo>
                  <a:cubicBezTo>
                    <a:pt x="2902" y="8934"/>
                    <a:pt x="2685" y="9612"/>
                    <a:pt x="2468" y="10290"/>
                  </a:cubicBezTo>
                  <a:cubicBezTo>
                    <a:pt x="1926" y="9964"/>
                    <a:pt x="1600" y="9476"/>
                    <a:pt x="1573" y="8961"/>
                  </a:cubicBezTo>
                  <a:cubicBezTo>
                    <a:pt x="1546" y="8581"/>
                    <a:pt x="1655" y="8391"/>
                    <a:pt x="2034" y="8283"/>
                  </a:cubicBezTo>
                  <a:cubicBezTo>
                    <a:pt x="2269" y="8210"/>
                    <a:pt x="2517" y="8162"/>
                    <a:pt x="2768" y="8162"/>
                  </a:cubicBezTo>
                  <a:close/>
                  <a:moveTo>
                    <a:pt x="20174" y="9262"/>
                  </a:moveTo>
                  <a:cubicBezTo>
                    <a:pt x="20362" y="9262"/>
                    <a:pt x="20554" y="9288"/>
                    <a:pt x="20750" y="9340"/>
                  </a:cubicBezTo>
                  <a:cubicBezTo>
                    <a:pt x="21319" y="9476"/>
                    <a:pt x="21564" y="9856"/>
                    <a:pt x="21482" y="10453"/>
                  </a:cubicBezTo>
                  <a:cubicBezTo>
                    <a:pt x="21401" y="10968"/>
                    <a:pt x="21238" y="11456"/>
                    <a:pt x="20967" y="11917"/>
                  </a:cubicBezTo>
                  <a:cubicBezTo>
                    <a:pt x="20017" y="11429"/>
                    <a:pt x="19312" y="10697"/>
                    <a:pt x="18797" y="9747"/>
                  </a:cubicBezTo>
                  <a:cubicBezTo>
                    <a:pt x="19228" y="9434"/>
                    <a:pt x="19687" y="9262"/>
                    <a:pt x="20174" y="9262"/>
                  </a:cubicBezTo>
                  <a:close/>
                  <a:moveTo>
                    <a:pt x="2201" y="11589"/>
                  </a:moveTo>
                  <a:cubicBezTo>
                    <a:pt x="2226" y="11589"/>
                    <a:pt x="2252" y="11590"/>
                    <a:pt x="2278" y="11592"/>
                  </a:cubicBezTo>
                  <a:cubicBezTo>
                    <a:pt x="2306" y="11646"/>
                    <a:pt x="2333" y="11700"/>
                    <a:pt x="2333" y="11727"/>
                  </a:cubicBezTo>
                  <a:cubicBezTo>
                    <a:pt x="2306" y="12351"/>
                    <a:pt x="2278" y="12948"/>
                    <a:pt x="2251" y="13572"/>
                  </a:cubicBezTo>
                  <a:cubicBezTo>
                    <a:pt x="1682" y="13463"/>
                    <a:pt x="1112" y="12921"/>
                    <a:pt x="1031" y="12433"/>
                  </a:cubicBezTo>
                  <a:cubicBezTo>
                    <a:pt x="1031" y="12324"/>
                    <a:pt x="1058" y="12134"/>
                    <a:pt x="1166" y="12053"/>
                  </a:cubicBezTo>
                  <a:cubicBezTo>
                    <a:pt x="1448" y="11797"/>
                    <a:pt x="1777" y="11589"/>
                    <a:pt x="2201" y="11589"/>
                  </a:cubicBezTo>
                  <a:close/>
                  <a:moveTo>
                    <a:pt x="24047" y="11520"/>
                  </a:moveTo>
                  <a:cubicBezTo>
                    <a:pt x="24198" y="11520"/>
                    <a:pt x="24350" y="11533"/>
                    <a:pt x="24493" y="11565"/>
                  </a:cubicBezTo>
                  <a:cubicBezTo>
                    <a:pt x="25008" y="11646"/>
                    <a:pt x="25334" y="11917"/>
                    <a:pt x="25469" y="12460"/>
                  </a:cubicBezTo>
                  <a:cubicBezTo>
                    <a:pt x="25578" y="12948"/>
                    <a:pt x="25605" y="13409"/>
                    <a:pt x="25497" y="13897"/>
                  </a:cubicBezTo>
                  <a:cubicBezTo>
                    <a:pt x="24954" y="13789"/>
                    <a:pt x="22432" y="12731"/>
                    <a:pt x="21916" y="12378"/>
                  </a:cubicBezTo>
                  <a:cubicBezTo>
                    <a:pt x="22486" y="11917"/>
                    <a:pt x="23055" y="11592"/>
                    <a:pt x="23733" y="11537"/>
                  </a:cubicBezTo>
                  <a:cubicBezTo>
                    <a:pt x="23835" y="11526"/>
                    <a:pt x="23940" y="11520"/>
                    <a:pt x="24047" y="11520"/>
                  </a:cubicBezTo>
                  <a:close/>
                  <a:moveTo>
                    <a:pt x="27732" y="14097"/>
                  </a:moveTo>
                  <a:cubicBezTo>
                    <a:pt x="27844" y="14097"/>
                    <a:pt x="27957" y="14103"/>
                    <a:pt x="28073" y="14114"/>
                  </a:cubicBezTo>
                  <a:cubicBezTo>
                    <a:pt x="28616" y="14169"/>
                    <a:pt x="28914" y="14467"/>
                    <a:pt x="28968" y="15009"/>
                  </a:cubicBezTo>
                  <a:cubicBezTo>
                    <a:pt x="29023" y="15498"/>
                    <a:pt x="28887" y="15932"/>
                    <a:pt x="28697" y="16447"/>
                  </a:cubicBezTo>
                  <a:cubicBezTo>
                    <a:pt x="28317" y="16067"/>
                    <a:pt x="27965" y="15742"/>
                    <a:pt x="27585" y="15416"/>
                  </a:cubicBezTo>
                  <a:cubicBezTo>
                    <a:pt x="27232" y="15118"/>
                    <a:pt x="26853" y="14847"/>
                    <a:pt x="26446" y="14521"/>
                  </a:cubicBezTo>
                  <a:cubicBezTo>
                    <a:pt x="26878" y="14197"/>
                    <a:pt x="27293" y="14097"/>
                    <a:pt x="27732" y="14097"/>
                  </a:cubicBezTo>
                  <a:close/>
                  <a:moveTo>
                    <a:pt x="2360" y="15145"/>
                  </a:moveTo>
                  <a:cubicBezTo>
                    <a:pt x="2523" y="15796"/>
                    <a:pt x="2658" y="16393"/>
                    <a:pt x="2794" y="16989"/>
                  </a:cubicBezTo>
                  <a:cubicBezTo>
                    <a:pt x="2702" y="17007"/>
                    <a:pt x="2612" y="17015"/>
                    <a:pt x="2525" y="17015"/>
                  </a:cubicBezTo>
                  <a:cubicBezTo>
                    <a:pt x="2068" y="17015"/>
                    <a:pt x="1687" y="16788"/>
                    <a:pt x="1573" y="16447"/>
                  </a:cubicBezTo>
                  <a:cubicBezTo>
                    <a:pt x="1383" y="15959"/>
                    <a:pt x="1628" y="15579"/>
                    <a:pt x="2360" y="15145"/>
                  </a:cubicBezTo>
                  <a:close/>
                  <a:moveTo>
                    <a:pt x="3499" y="18563"/>
                  </a:moveTo>
                  <a:cubicBezTo>
                    <a:pt x="3852" y="19078"/>
                    <a:pt x="4150" y="19512"/>
                    <a:pt x="4503" y="20027"/>
                  </a:cubicBezTo>
                  <a:cubicBezTo>
                    <a:pt x="4394" y="20027"/>
                    <a:pt x="4310" y="20039"/>
                    <a:pt x="4241" y="20039"/>
                  </a:cubicBezTo>
                  <a:cubicBezTo>
                    <a:pt x="4207" y="20039"/>
                    <a:pt x="4177" y="20036"/>
                    <a:pt x="4150" y="20027"/>
                  </a:cubicBezTo>
                  <a:cubicBezTo>
                    <a:pt x="3933" y="19919"/>
                    <a:pt x="3689" y="19810"/>
                    <a:pt x="3499" y="19620"/>
                  </a:cubicBezTo>
                  <a:cubicBezTo>
                    <a:pt x="3174" y="19349"/>
                    <a:pt x="3255" y="18997"/>
                    <a:pt x="3499" y="18563"/>
                  </a:cubicBezTo>
                  <a:close/>
                  <a:moveTo>
                    <a:pt x="30129" y="17603"/>
                  </a:moveTo>
                  <a:cubicBezTo>
                    <a:pt x="30694" y="17603"/>
                    <a:pt x="31215" y="17932"/>
                    <a:pt x="31382" y="18454"/>
                  </a:cubicBezTo>
                  <a:cubicBezTo>
                    <a:pt x="31518" y="18834"/>
                    <a:pt x="31491" y="19214"/>
                    <a:pt x="31193" y="19512"/>
                  </a:cubicBezTo>
                  <a:cubicBezTo>
                    <a:pt x="31003" y="19729"/>
                    <a:pt x="30813" y="19973"/>
                    <a:pt x="30542" y="20136"/>
                  </a:cubicBezTo>
                  <a:cubicBezTo>
                    <a:pt x="30216" y="19322"/>
                    <a:pt x="29918" y="18508"/>
                    <a:pt x="29619" y="17695"/>
                  </a:cubicBezTo>
                  <a:cubicBezTo>
                    <a:pt x="29788" y="17632"/>
                    <a:pt x="29961" y="17603"/>
                    <a:pt x="30129" y="17603"/>
                  </a:cubicBezTo>
                  <a:close/>
                  <a:moveTo>
                    <a:pt x="5642" y="21085"/>
                  </a:moveTo>
                  <a:cubicBezTo>
                    <a:pt x="5777" y="21112"/>
                    <a:pt x="5832" y="21112"/>
                    <a:pt x="5859" y="21112"/>
                  </a:cubicBezTo>
                  <a:cubicBezTo>
                    <a:pt x="6510" y="21465"/>
                    <a:pt x="7161" y="21817"/>
                    <a:pt x="7866" y="22224"/>
                  </a:cubicBezTo>
                  <a:cubicBezTo>
                    <a:pt x="7416" y="22511"/>
                    <a:pt x="6950" y="22735"/>
                    <a:pt x="6446" y="22735"/>
                  </a:cubicBezTo>
                  <a:cubicBezTo>
                    <a:pt x="6282" y="22735"/>
                    <a:pt x="6113" y="22712"/>
                    <a:pt x="5940" y="22658"/>
                  </a:cubicBezTo>
                  <a:cubicBezTo>
                    <a:pt x="5506" y="22523"/>
                    <a:pt x="5398" y="22306"/>
                    <a:pt x="5425" y="21872"/>
                  </a:cubicBezTo>
                  <a:cubicBezTo>
                    <a:pt x="5452" y="21763"/>
                    <a:pt x="5452" y="21682"/>
                    <a:pt x="5479" y="21600"/>
                  </a:cubicBezTo>
                  <a:cubicBezTo>
                    <a:pt x="5533" y="21438"/>
                    <a:pt x="5588" y="21275"/>
                    <a:pt x="5642" y="21085"/>
                  </a:cubicBezTo>
                  <a:close/>
                  <a:moveTo>
                    <a:pt x="9283" y="22674"/>
                  </a:moveTo>
                  <a:cubicBezTo>
                    <a:pt x="9299" y="22674"/>
                    <a:pt x="9315" y="22677"/>
                    <a:pt x="9331" y="22685"/>
                  </a:cubicBezTo>
                  <a:cubicBezTo>
                    <a:pt x="10253" y="22929"/>
                    <a:pt x="11175" y="23174"/>
                    <a:pt x="12260" y="23472"/>
                  </a:cubicBezTo>
                  <a:cubicBezTo>
                    <a:pt x="11582" y="24042"/>
                    <a:pt x="10931" y="24421"/>
                    <a:pt x="10172" y="24503"/>
                  </a:cubicBezTo>
                  <a:cubicBezTo>
                    <a:pt x="10094" y="24514"/>
                    <a:pt x="10023" y="24519"/>
                    <a:pt x="9956" y="24519"/>
                  </a:cubicBezTo>
                  <a:cubicBezTo>
                    <a:pt x="9531" y="24519"/>
                    <a:pt x="9316" y="24294"/>
                    <a:pt x="9222" y="23825"/>
                  </a:cubicBezTo>
                  <a:cubicBezTo>
                    <a:pt x="9168" y="23445"/>
                    <a:pt x="9059" y="23065"/>
                    <a:pt x="9168" y="22712"/>
                  </a:cubicBezTo>
                  <a:cubicBezTo>
                    <a:pt x="9206" y="22693"/>
                    <a:pt x="9245" y="22674"/>
                    <a:pt x="9283" y="22674"/>
                  </a:cubicBezTo>
                  <a:close/>
                  <a:moveTo>
                    <a:pt x="30596" y="21736"/>
                  </a:moveTo>
                  <a:cubicBezTo>
                    <a:pt x="31057" y="21790"/>
                    <a:pt x="31328" y="22034"/>
                    <a:pt x="31572" y="22306"/>
                  </a:cubicBezTo>
                  <a:cubicBezTo>
                    <a:pt x="31843" y="22604"/>
                    <a:pt x="32088" y="22929"/>
                    <a:pt x="32169" y="23363"/>
                  </a:cubicBezTo>
                  <a:cubicBezTo>
                    <a:pt x="32196" y="23580"/>
                    <a:pt x="32142" y="23825"/>
                    <a:pt x="31979" y="24014"/>
                  </a:cubicBezTo>
                  <a:cubicBezTo>
                    <a:pt x="31871" y="24123"/>
                    <a:pt x="31762" y="24259"/>
                    <a:pt x="31627" y="24340"/>
                  </a:cubicBezTo>
                  <a:cubicBezTo>
                    <a:pt x="31237" y="24606"/>
                    <a:pt x="30816" y="24687"/>
                    <a:pt x="30341" y="24687"/>
                  </a:cubicBezTo>
                  <a:cubicBezTo>
                    <a:pt x="30188" y="24687"/>
                    <a:pt x="30029" y="24679"/>
                    <a:pt x="29863" y="24665"/>
                  </a:cubicBezTo>
                  <a:cubicBezTo>
                    <a:pt x="30379" y="23743"/>
                    <a:pt x="30487" y="22767"/>
                    <a:pt x="30596" y="21736"/>
                  </a:cubicBezTo>
                  <a:close/>
                  <a:moveTo>
                    <a:pt x="13671" y="24014"/>
                  </a:moveTo>
                  <a:cubicBezTo>
                    <a:pt x="14349" y="24123"/>
                    <a:pt x="15434" y="24665"/>
                    <a:pt x="16220" y="25344"/>
                  </a:cubicBezTo>
                  <a:cubicBezTo>
                    <a:pt x="15732" y="25649"/>
                    <a:pt x="15259" y="25755"/>
                    <a:pt x="14790" y="25755"/>
                  </a:cubicBezTo>
                  <a:cubicBezTo>
                    <a:pt x="14633" y="25755"/>
                    <a:pt x="14477" y="25744"/>
                    <a:pt x="14321" y="25723"/>
                  </a:cubicBezTo>
                  <a:cubicBezTo>
                    <a:pt x="13860" y="25669"/>
                    <a:pt x="13589" y="25371"/>
                    <a:pt x="13562" y="24910"/>
                  </a:cubicBezTo>
                  <a:cubicBezTo>
                    <a:pt x="13508" y="24611"/>
                    <a:pt x="13535" y="24313"/>
                    <a:pt x="13671" y="24014"/>
                  </a:cubicBezTo>
                  <a:close/>
                  <a:moveTo>
                    <a:pt x="10445" y="3764"/>
                  </a:moveTo>
                  <a:cubicBezTo>
                    <a:pt x="11222" y="3764"/>
                    <a:pt x="12018" y="3925"/>
                    <a:pt x="12830" y="4241"/>
                  </a:cubicBezTo>
                  <a:cubicBezTo>
                    <a:pt x="14294" y="4811"/>
                    <a:pt x="15434" y="5787"/>
                    <a:pt x="16247" y="7116"/>
                  </a:cubicBezTo>
                  <a:cubicBezTo>
                    <a:pt x="16546" y="7605"/>
                    <a:pt x="16817" y="8120"/>
                    <a:pt x="17115" y="8608"/>
                  </a:cubicBezTo>
                  <a:cubicBezTo>
                    <a:pt x="17305" y="8988"/>
                    <a:pt x="17522" y="9368"/>
                    <a:pt x="17712" y="9720"/>
                  </a:cubicBezTo>
                  <a:cubicBezTo>
                    <a:pt x="18607" y="11375"/>
                    <a:pt x="19936" y="12541"/>
                    <a:pt x="21645" y="13301"/>
                  </a:cubicBezTo>
                  <a:cubicBezTo>
                    <a:pt x="22323" y="13599"/>
                    <a:pt x="23001" y="13870"/>
                    <a:pt x="23679" y="14141"/>
                  </a:cubicBezTo>
                  <a:cubicBezTo>
                    <a:pt x="24846" y="14630"/>
                    <a:pt x="25958" y="15199"/>
                    <a:pt x="26934" y="16013"/>
                  </a:cubicBezTo>
                  <a:cubicBezTo>
                    <a:pt x="28128" y="16989"/>
                    <a:pt x="29023" y="18210"/>
                    <a:pt x="29457" y="19702"/>
                  </a:cubicBezTo>
                  <a:cubicBezTo>
                    <a:pt x="29619" y="20271"/>
                    <a:pt x="29728" y="20868"/>
                    <a:pt x="29701" y="21248"/>
                  </a:cubicBezTo>
                  <a:cubicBezTo>
                    <a:pt x="29674" y="22360"/>
                    <a:pt x="29592" y="23255"/>
                    <a:pt x="29158" y="24096"/>
                  </a:cubicBezTo>
                  <a:cubicBezTo>
                    <a:pt x="28968" y="24448"/>
                    <a:pt x="28778" y="24801"/>
                    <a:pt x="28534" y="25099"/>
                  </a:cubicBezTo>
                  <a:cubicBezTo>
                    <a:pt x="27802" y="26022"/>
                    <a:pt x="26934" y="26808"/>
                    <a:pt x="25903" y="27378"/>
                  </a:cubicBezTo>
                  <a:cubicBezTo>
                    <a:pt x="24938" y="27893"/>
                    <a:pt x="23978" y="28163"/>
                    <a:pt x="23031" y="28163"/>
                  </a:cubicBezTo>
                  <a:cubicBezTo>
                    <a:pt x="21982" y="28163"/>
                    <a:pt x="20948" y="27832"/>
                    <a:pt x="19936" y="27134"/>
                  </a:cubicBezTo>
                  <a:cubicBezTo>
                    <a:pt x="19285" y="26673"/>
                    <a:pt x="18688" y="26157"/>
                    <a:pt x="18119" y="25642"/>
                  </a:cubicBezTo>
                  <a:cubicBezTo>
                    <a:pt x="16464" y="24123"/>
                    <a:pt x="14566" y="23119"/>
                    <a:pt x="12396" y="22631"/>
                  </a:cubicBezTo>
                  <a:cubicBezTo>
                    <a:pt x="11094" y="22306"/>
                    <a:pt x="9819" y="21953"/>
                    <a:pt x="8598" y="21492"/>
                  </a:cubicBezTo>
                  <a:cubicBezTo>
                    <a:pt x="8029" y="21275"/>
                    <a:pt x="7486" y="21031"/>
                    <a:pt x="6971" y="20760"/>
                  </a:cubicBezTo>
                  <a:cubicBezTo>
                    <a:pt x="4828" y="19648"/>
                    <a:pt x="3716" y="17776"/>
                    <a:pt x="3309" y="15470"/>
                  </a:cubicBezTo>
                  <a:cubicBezTo>
                    <a:pt x="3038" y="13870"/>
                    <a:pt x="3011" y="12270"/>
                    <a:pt x="3255" y="10642"/>
                  </a:cubicBezTo>
                  <a:cubicBezTo>
                    <a:pt x="3309" y="10317"/>
                    <a:pt x="3363" y="9991"/>
                    <a:pt x="3472" y="9693"/>
                  </a:cubicBezTo>
                  <a:cubicBezTo>
                    <a:pt x="4231" y="7849"/>
                    <a:pt x="5262" y="6194"/>
                    <a:pt x="6917" y="4974"/>
                  </a:cubicBezTo>
                  <a:cubicBezTo>
                    <a:pt x="8044" y="4161"/>
                    <a:pt x="9222" y="3764"/>
                    <a:pt x="10445" y="3764"/>
                  </a:cubicBezTo>
                  <a:close/>
                  <a:moveTo>
                    <a:pt x="17414" y="26293"/>
                  </a:moveTo>
                  <a:cubicBezTo>
                    <a:pt x="18037" y="26808"/>
                    <a:pt x="18580" y="27269"/>
                    <a:pt x="19177" y="27785"/>
                  </a:cubicBezTo>
                  <a:cubicBezTo>
                    <a:pt x="18797" y="28164"/>
                    <a:pt x="18363" y="28381"/>
                    <a:pt x="17848" y="28436"/>
                  </a:cubicBezTo>
                  <a:cubicBezTo>
                    <a:pt x="17801" y="28442"/>
                    <a:pt x="17756" y="28445"/>
                    <a:pt x="17712" y="28445"/>
                  </a:cubicBezTo>
                  <a:cubicBezTo>
                    <a:pt x="17219" y="28445"/>
                    <a:pt x="16907" y="28037"/>
                    <a:pt x="17007" y="27513"/>
                  </a:cubicBezTo>
                  <a:cubicBezTo>
                    <a:pt x="17007" y="27405"/>
                    <a:pt x="17061" y="27269"/>
                    <a:pt x="17088" y="27161"/>
                  </a:cubicBezTo>
                  <a:cubicBezTo>
                    <a:pt x="17169" y="26890"/>
                    <a:pt x="17278" y="26645"/>
                    <a:pt x="17414" y="26293"/>
                  </a:cubicBezTo>
                  <a:close/>
                  <a:moveTo>
                    <a:pt x="29023" y="25967"/>
                  </a:moveTo>
                  <a:cubicBezTo>
                    <a:pt x="29538" y="26510"/>
                    <a:pt x="29646" y="27378"/>
                    <a:pt x="29267" y="27975"/>
                  </a:cubicBezTo>
                  <a:cubicBezTo>
                    <a:pt x="29058" y="28287"/>
                    <a:pt x="28802" y="28455"/>
                    <a:pt x="28473" y="28455"/>
                  </a:cubicBezTo>
                  <a:cubicBezTo>
                    <a:pt x="28374" y="28455"/>
                    <a:pt x="28268" y="28440"/>
                    <a:pt x="28155" y="28408"/>
                  </a:cubicBezTo>
                  <a:cubicBezTo>
                    <a:pt x="27748" y="28327"/>
                    <a:pt x="27368" y="28137"/>
                    <a:pt x="27015" y="27758"/>
                  </a:cubicBezTo>
                  <a:cubicBezTo>
                    <a:pt x="27721" y="27134"/>
                    <a:pt x="28372" y="26564"/>
                    <a:pt x="29023" y="25967"/>
                  </a:cubicBezTo>
                  <a:close/>
                  <a:moveTo>
                    <a:pt x="26147" y="28327"/>
                  </a:moveTo>
                  <a:cubicBezTo>
                    <a:pt x="26283" y="28951"/>
                    <a:pt x="26229" y="29548"/>
                    <a:pt x="25741" y="30036"/>
                  </a:cubicBezTo>
                  <a:cubicBezTo>
                    <a:pt x="25571" y="30220"/>
                    <a:pt x="25394" y="30308"/>
                    <a:pt x="25210" y="30308"/>
                  </a:cubicBezTo>
                  <a:cubicBezTo>
                    <a:pt x="25040" y="30308"/>
                    <a:pt x="24865" y="30233"/>
                    <a:pt x="24683" y="30090"/>
                  </a:cubicBezTo>
                  <a:cubicBezTo>
                    <a:pt x="24330" y="29792"/>
                    <a:pt x="24113" y="29412"/>
                    <a:pt x="23869" y="28978"/>
                  </a:cubicBezTo>
                  <a:cubicBezTo>
                    <a:pt x="24683" y="28734"/>
                    <a:pt x="25388" y="28544"/>
                    <a:pt x="26147" y="28327"/>
                  </a:cubicBezTo>
                  <a:close/>
                  <a:moveTo>
                    <a:pt x="20220" y="28401"/>
                  </a:moveTo>
                  <a:cubicBezTo>
                    <a:pt x="20619" y="28401"/>
                    <a:pt x="20920" y="28630"/>
                    <a:pt x="21265" y="28680"/>
                  </a:cubicBezTo>
                  <a:cubicBezTo>
                    <a:pt x="21645" y="28734"/>
                    <a:pt x="22025" y="28815"/>
                    <a:pt x="22486" y="28897"/>
                  </a:cubicBezTo>
                  <a:cubicBezTo>
                    <a:pt x="22350" y="29466"/>
                    <a:pt x="22133" y="29927"/>
                    <a:pt x="21699" y="30253"/>
                  </a:cubicBezTo>
                  <a:cubicBezTo>
                    <a:pt x="21476" y="30411"/>
                    <a:pt x="21250" y="30486"/>
                    <a:pt x="21040" y="30486"/>
                  </a:cubicBezTo>
                  <a:cubicBezTo>
                    <a:pt x="20638" y="30486"/>
                    <a:pt x="20296" y="30210"/>
                    <a:pt x="20153" y="29710"/>
                  </a:cubicBezTo>
                  <a:cubicBezTo>
                    <a:pt x="20017" y="29276"/>
                    <a:pt x="20072" y="28870"/>
                    <a:pt x="20099" y="28408"/>
                  </a:cubicBezTo>
                  <a:cubicBezTo>
                    <a:pt x="20140" y="28404"/>
                    <a:pt x="20181" y="28401"/>
                    <a:pt x="20220" y="28401"/>
                  </a:cubicBezTo>
                  <a:close/>
                  <a:moveTo>
                    <a:pt x="12387" y="0"/>
                  </a:moveTo>
                  <a:cubicBezTo>
                    <a:pt x="12177" y="0"/>
                    <a:pt x="11960" y="38"/>
                    <a:pt x="11745" y="118"/>
                  </a:cubicBezTo>
                  <a:cubicBezTo>
                    <a:pt x="11229" y="308"/>
                    <a:pt x="10877" y="661"/>
                    <a:pt x="10578" y="1095"/>
                  </a:cubicBezTo>
                  <a:cubicBezTo>
                    <a:pt x="10416" y="1339"/>
                    <a:pt x="10280" y="1556"/>
                    <a:pt x="10117" y="1827"/>
                  </a:cubicBezTo>
                  <a:cubicBezTo>
                    <a:pt x="9927" y="1637"/>
                    <a:pt x="9792" y="1475"/>
                    <a:pt x="9656" y="1312"/>
                  </a:cubicBezTo>
                  <a:cubicBezTo>
                    <a:pt x="9253" y="909"/>
                    <a:pt x="8761" y="703"/>
                    <a:pt x="8263" y="703"/>
                  </a:cubicBezTo>
                  <a:cubicBezTo>
                    <a:pt x="7856" y="703"/>
                    <a:pt x="7446" y="841"/>
                    <a:pt x="7079" y="1122"/>
                  </a:cubicBezTo>
                  <a:cubicBezTo>
                    <a:pt x="6673" y="1420"/>
                    <a:pt x="6428" y="1827"/>
                    <a:pt x="6266" y="2261"/>
                  </a:cubicBezTo>
                  <a:cubicBezTo>
                    <a:pt x="6184" y="2451"/>
                    <a:pt x="6130" y="2668"/>
                    <a:pt x="6049" y="2885"/>
                  </a:cubicBezTo>
                  <a:cubicBezTo>
                    <a:pt x="5859" y="2804"/>
                    <a:pt x="5723" y="2722"/>
                    <a:pt x="5560" y="2668"/>
                  </a:cubicBezTo>
                  <a:cubicBezTo>
                    <a:pt x="5442" y="2624"/>
                    <a:pt x="5324" y="2601"/>
                    <a:pt x="5210" y="2601"/>
                  </a:cubicBezTo>
                  <a:cubicBezTo>
                    <a:pt x="4906" y="2601"/>
                    <a:pt x="4633" y="2759"/>
                    <a:pt x="4476" y="3075"/>
                  </a:cubicBezTo>
                  <a:cubicBezTo>
                    <a:pt x="4367" y="3319"/>
                    <a:pt x="4313" y="3617"/>
                    <a:pt x="4259" y="3889"/>
                  </a:cubicBezTo>
                  <a:cubicBezTo>
                    <a:pt x="4231" y="4051"/>
                    <a:pt x="4259" y="4214"/>
                    <a:pt x="4259" y="4404"/>
                  </a:cubicBezTo>
                  <a:cubicBezTo>
                    <a:pt x="4096" y="4350"/>
                    <a:pt x="3987" y="4323"/>
                    <a:pt x="3879" y="4323"/>
                  </a:cubicBezTo>
                  <a:cubicBezTo>
                    <a:pt x="3795" y="4312"/>
                    <a:pt x="3713" y="4307"/>
                    <a:pt x="3634" y="4307"/>
                  </a:cubicBezTo>
                  <a:cubicBezTo>
                    <a:pt x="2895" y="4307"/>
                    <a:pt x="2374" y="4759"/>
                    <a:pt x="2251" y="5543"/>
                  </a:cubicBezTo>
                  <a:cubicBezTo>
                    <a:pt x="2197" y="5977"/>
                    <a:pt x="2306" y="6384"/>
                    <a:pt x="2495" y="6764"/>
                  </a:cubicBezTo>
                  <a:cubicBezTo>
                    <a:pt x="2577" y="6954"/>
                    <a:pt x="2658" y="7143"/>
                    <a:pt x="2767" y="7388"/>
                  </a:cubicBezTo>
                  <a:cubicBezTo>
                    <a:pt x="2550" y="7388"/>
                    <a:pt x="2381" y="7375"/>
                    <a:pt x="2220" y="7375"/>
                  </a:cubicBezTo>
                  <a:cubicBezTo>
                    <a:pt x="2140" y="7375"/>
                    <a:pt x="2061" y="7379"/>
                    <a:pt x="1980" y="7388"/>
                  </a:cubicBezTo>
                  <a:cubicBezTo>
                    <a:pt x="1221" y="7469"/>
                    <a:pt x="678" y="8039"/>
                    <a:pt x="651" y="8825"/>
                  </a:cubicBezTo>
                  <a:cubicBezTo>
                    <a:pt x="651" y="9340"/>
                    <a:pt x="814" y="9802"/>
                    <a:pt x="1112" y="10208"/>
                  </a:cubicBezTo>
                  <a:cubicBezTo>
                    <a:pt x="1221" y="10398"/>
                    <a:pt x="1356" y="10588"/>
                    <a:pt x="1519" y="10805"/>
                  </a:cubicBezTo>
                  <a:cubicBezTo>
                    <a:pt x="1248" y="10941"/>
                    <a:pt x="1031" y="11076"/>
                    <a:pt x="814" y="11212"/>
                  </a:cubicBezTo>
                  <a:cubicBezTo>
                    <a:pt x="190" y="11592"/>
                    <a:pt x="0" y="12161"/>
                    <a:pt x="217" y="12867"/>
                  </a:cubicBezTo>
                  <a:cubicBezTo>
                    <a:pt x="353" y="13328"/>
                    <a:pt x="678" y="13680"/>
                    <a:pt x="1031" y="13979"/>
                  </a:cubicBezTo>
                  <a:cubicBezTo>
                    <a:pt x="1221" y="14141"/>
                    <a:pt x="1411" y="14277"/>
                    <a:pt x="1600" y="14413"/>
                  </a:cubicBezTo>
                  <a:cubicBezTo>
                    <a:pt x="1329" y="14711"/>
                    <a:pt x="1058" y="14955"/>
                    <a:pt x="868" y="15226"/>
                  </a:cubicBezTo>
                  <a:cubicBezTo>
                    <a:pt x="380" y="16013"/>
                    <a:pt x="570" y="16962"/>
                    <a:pt x="1302" y="17505"/>
                  </a:cubicBezTo>
                  <a:cubicBezTo>
                    <a:pt x="1519" y="17640"/>
                    <a:pt x="1763" y="17749"/>
                    <a:pt x="2007" y="17830"/>
                  </a:cubicBezTo>
                  <a:cubicBezTo>
                    <a:pt x="2197" y="17912"/>
                    <a:pt x="2414" y="17966"/>
                    <a:pt x="2658" y="18020"/>
                  </a:cubicBezTo>
                  <a:cubicBezTo>
                    <a:pt x="2577" y="18264"/>
                    <a:pt x="2523" y="18454"/>
                    <a:pt x="2468" y="18644"/>
                  </a:cubicBezTo>
                  <a:cubicBezTo>
                    <a:pt x="2251" y="19322"/>
                    <a:pt x="2414" y="19864"/>
                    <a:pt x="2929" y="20326"/>
                  </a:cubicBezTo>
                  <a:cubicBezTo>
                    <a:pt x="3255" y="20651"/>
                    <a:pt x="3662" y="20841"/>
                    <a:pt x="4096" y="20949"/>
                  </a:cubicBezTo>
                  <a:cubicBezTo>
                    <a:pt x="4286" y="21004"/>
                    <a:pt x="4448" y="21058"/>
                    <a:pt x="4638" y="21112"/>
                  </a:cubicBezTo>
                  <a:cubicBezTo>
                    <a:pt x="4638" y="21248"/>
                    <a:pt x="4638" y="21329"/>
                    <a:pt x="4611" y="21411"/>
                  </a:cubicBezTo>
                  <a:cubicBezTo>
                    <a:pt x="4611" y="21546"/>
                    <a:pt x="4557" y="21655"/>
                    <a:pt x="4557" y="21763"/>
                  </a:cubicBezTo>
                  <a:cubicBezTo>
                    <a:pt x="4421" y="22577"/>
                    <a:pt x="4801" y="23228"/>
                    <a:pt x="5588" y="23499"/>
                  </a:cubicBezTo>
                  <a:cubicBezTo>
                    <a:pt x="5847" y="23586"/>
                    <a:pt x="6118" y="23650"/>
                    <a:pt x="6386" y="23650"/>
                  </a:cubicBezTo>
                  <a:cubicBezTo>
                    <a:pt x="6538" y="23650"/>
                    <a:pt x="6688" y="23629"/>
                    <a:pt x="6835" y="23580"/>
                  </a:cubicBezTo>
                  <a:cubicBezTo>
                    <a:pt x="7324" y="23472"/>
                    <a:pt x="7785" y="23309"/>
                    <a:pt x="8300" y="23146"/>
                  </a:cubicBezTo>
                  <a:cubicBezTo>
                    <a:pt x="8327" y="23309"/>
                    <a:pt x="8354" y="23472"/>
                    <a:pt x="8327" y="23635"/>
                  </a:cubicBezTo>
                  <a:cubicBezTo>
                    <a:pt x="8327" y="24597"/>
                    <a:pt x="9037" y="25376"/>
                    <a:pt x="10071" y="25376"/>
                  </a:cubicBezTo>
                  <a:cubicBezTo>
                    <a:pt x="10233" y="25376"/>
                    <a:pt x="10402" y="25357"/>
                    <a:pt x="10578" y="25316"/>
                  </a:cubicBezTo>
                  <a:cubicBezTo>
                    <a:pt x="11148" y="25181"/>
                    <a:pt x="11663" y="24964"/>
                    <a:pt x="12152" y="24638"/>
                  </a:cubicBezTo>
                  <a:cubicBezTo>
                    <a:pt x="12260" y="24584"/>
                    <a:pt x="12423" y="24530"/>
                    <a:pt x="12613" y="24421"/>
                  </a:cubicBezTo>
                  <a:cubicBezTo>
                    <a:pt x="12613" y="24638"/>
                    <a:pt x="12613" y="24774"/>
                    <a:pt x="12613" y="24910"/>
                  </a:cubicBezTo>
                  <a:cubicBezTo>
                    <a:pt x="12694" y="25805"/>
                    <a:pt x="13155" y="26347"/>
                    <a:pt x="14023" y="26564"/>
                  </a:cubicBezTo>
                  <a:cubicBezTo>
                    <a:pt x="14250" y="26621"/>
                    <a:pt x="14474" y="26645"/>
                    <a:pt x="14695" y="26645"/>
                  </a:cubicBezTo>
                  <a:cubicBezTo>
                    <a:pt x="15109" y="26645"/>
                    <a:pt x="15515" y="26562"/>
                    <a:pt x="15922" y="26456"/>
                  </a:cubicBezTo>
                  <a:cubicBezTo>
                    <a:pt x="16057" y="26428"/>
                    <a:pt x="16220" y="26374"/>
                    <a:pt x="16410" y="26347"/>
                  </a:cubicBezTo>
                  <a:lnTo>
                    <a:pt x="16410" y="26347"/>
                  </a:lnTo>
                  <a:cubicBezTo>
                    <a:pt x="16302" y="26645"/>
                    <a:pt x="16220" y="26890"/>
                    <a:pt x="16139" y="27134"/>
                  </a:cubicBezTo>
                  <a:cubicBezTo>
                    <a:pt x="15796" y="28210"/>
                    <a:pt x="16512" y="29374"/>
                    <a:pt x="17790" y="29374"/>
                  </a:cubicBezTo>
                  <a:cubicBezTo>
                    <a:pt x="17929" y="29374"/>
                    <a:pt x="18075" y="29360"/>
                    <a:pt x="18227" y="29331"/>
                  </a:cubicBezTo>
                  <a:cubicBezTo>
                    <a:pt x="18417" y="29304"/>
                    <a:pt x="18580" y="29222"/>
                    <a:pt x="18770" y="29168"/>
                  </a:cubicBezTo>
                  <a:cubicBezTo>
                    <a:pt x="18905" y="29114"/>
                    <a:pt x="19041" y="29087"/>
                    <a:pt x="19177" y="29059"/>
                  </a:cubicBezTo>
                  <a:cubicBezTo>
                    <a:pt x="19285" y="29466"/>
                    <a:pt x="19367" y="29873"/>
                    <a:pt x="19529" y="30226"/>
                  </a:cubicBezTo>
                  <a:cubicBezTo>
                    <a:pt x="19819" y="30895"/>
                    <a:pt x="20348" y="31253"/>
                    <a:pt x="20995" y="31253"/>
                  </a:cubicBezTo>
                  <a:cubicBezTo>
                    <a:pt x="21134" y="31253"/>
                    <a:pt x="21279" y="31236"/>
                    <a:pt x="21428" y="31202"/>
                  </a:cubicBezTo>
                  <a:cubicBezTo>
                    <a:pt x="22025" y="31094"/>
                    <a:pt x="22459" y="30741"/>
                    <a:pt x="22784" y="30253"/>
                  </a:cubicBezTo>
                  <a:cubicBezTo>
                    <a:pt x="22920" y="30063"/>
                    <a:pt x="23028" y="29873"/>
                    <a:pt x="23191" y="29629"/>
                  </a:cubicBezTo>
                  <a:cubicBezTo>
                    <a:pt x="23354" y="29846"/>
                    <a:pt x="23435" y="30036"/>
                    <a:pt x="23598" y="30199"/>
                  </a:cubicBezTo>
                  <a:cubicBezTo>
                    <a:pt x="23815" y="30443"/>
                    <a:pt x="24032" y="30687"/>
                    <a:pt x="24303" y="30877"/>
                  </a:cubicBezTo>
                  <a:cubicBezTo>
                    <a:pt x="24592" y="31087"/>
                    <a:pt x="24875" y="31189"/>
                    <a:pt x="25160" y="31189"/>
                  </a:cubicBezTo>
                  <a:cubicBezTo>
                    <a:pt x="25464" y="31189"/>
                    <a:pt x="25772" y="31073"/>
                    <a:pt x="26093" y="30850"/>
                  </a:cubicBezTo>
                  <a:cubicBezTo>
                    <a:pt x="26554" y="30524"/>
                    <a:pt x="26880" y="30063"/>
                    <a:pt x="27043" y="29493"/>
                  </a:cubicBezTo>
                  <a:cubicBezTo>
                    <a:pt x="27070" y="29304"/>
                    <a:pt x="27124" y="29141"/>
                    <a:pt x="27205" y="28924"/>
                  </a:cubicBezTo>
                  <a:cubicBezTo>
                    <a:pt x="27422" y="29005"/>
                    <a:pt x="27585" y="29087"/>
                    <a:pt x="27775" y="29141"/>
                  </a:cubicBezTo>
                  <a:cubicBezTo>
                    <a:pt x="27999" y="29209"/>
                    <a:pt x="28216" y="29243"/>
                    <a:pt x="28424" y="29243"/>
                  </a:cubicBezTo>
                  <a:cubicBezTo>
                    <a:pt x="29048" y="29243"/>
                    <a:pt x="29592" y="28937"/>
                    <a:pt x="29999" y="28327"/>
                  </a:cubicBezTo>
                  <a:cubicBezTo>
                    <a:pt x="30433" y="27649"/>
                    <a:pt x="30487" y="26944"/>
                    <a:pt x="30243" y="26157"/>
                  </a:cubicBezTo>
                  <a:cubicBezTo>
                    <a:pt x="30189" y="25967"/>
                    <a:pt x="29999" y="25805"/>
                    <a:pt x="30135" y="25533"/>
                  </a:cubicBezTo>
                  <a:lnTo>
                    <a:pt x="30894" y="25533"/>
                  </a:lnTo>
                  <a:cubicBezTo>
                    <a:pt x="31627" y="25479"/>
                    <a:pt x="32223" y="25154"/>
                    <a:pt x="32684" y="24584"/>
                  </a:cubicBezTo>
                  <a:cubicBezTo>
                    <a:pt x="33118" y="24069"/>
                    <a:pt x="33254" y="23472"/>
                    <a:pt x="32983" y="22794"/>
                  </a:cubicBezTo>
                  <a:cubicBezTo>
                    <a:pt x="32684" y="22089"/>
                    <a:pt x="32250" y="21492"/>
                    <a:pt x="31572" y="21085"/>
                  </a:cubicBezTo>
                  <a:cubicBezTo>
                    <a:pt x="31437" y="21004"/>
                    <a:pt x="31301" y="20922"/>
                    <a:pt x="31138" y="20814"/>
                  </a:cubicBezTo>
                  <a:cubicBezTo>
                    <a:pt x="31410" y="20515"/>
                    <a:pt x="31627" y="20298"/>
                    <a:pt x="31871" y="20054"/>
                  </a:cubicBezTo>
                  <a:cubicBezTo>
                    <a:pt x="32332" y="19539"/>
                    <a:pt x="32440" y="18915"/>
                    <a:pt x="32223" y="18264"/>
                  </a:cubicBezTo>
                  <a:cubicBezTo>
                    <a:pt x="31925" y="17342"/>
                    <a:pt x="31274" y="16827"/>
                    <a:pt x="30325" y="16664"/>
                  </a:cubicBezTo>
                  <a:cubicBezTo>
                    <a:pt x="30108" y="16637"/>
                    <a:pt x="29863" y="16637"/>
                    <a:pt x="29592" y="16610"/>
                  </a:cubicBezTo>
                  <a:cubicBezTo>
                    <a:pt x="29619" y="16447"/>
                    <a:pt x="29646" y="16338"/>
                    <a:pt x="29674" y="16230"/>
                  </a:cubicBezTo>
                  <a:cubicBezTo>
                    <a:pt x="29728" y="16013"/>
                    <a:pt x="29809" y="15769"/>
                    <a:pt x="29863" y="15552"/>
                  </a:cubicBezTo>
                  <a:cubicBezTo>
                    <a:pt x="30053" y="14250"/>
                    <a:pt x="29294" y="13301"/>
                    <a:pt x="27992" y="13219"/>
                  </a:cubicBezTo>
                  <a:cubicBezTo>
                    <a:pt x="27919" y="13214"/>
                    <a:pt x="27847" y="13212"/>
                    <a:pt x="27774" y="13212"/>
                  </a:cubicBezTo>
                  <a:cubicBezTo>
                    <a:pt x="27467" y="13212"/>
                    <a:pt x="27160" y="13251"/>
                    <a:pt x="26853" y="13273"/>
                  </a:cubicBezTo>
                  <a:cubicBezTo>
                    <a:pt x="26717" y="13301"/>
                    <a:pt x="26581" y="13328"/>
                    <a:pt x="26419" y="13355"/>
                  </a:cubicBezTo>
                  <a:cubicBezTo>
                    <a:pt x="26392" y="13056"/>
                    <a:pt x="26364" y="12812"/>
                    <a:pt x="26337" y="12541"/>
                  </a:cubicBezTo>
                  <a:cubicBezTo>
                    <a:pt x="26175" y="11483"/>
                    <a:pt x="25524" y="10832"/>
                    <a:pt x="24493" y="10670"/>
                  </a:cubicBezTo>
                  <a:cubicBezTo>
                    <a:pt x="24314" y="10649"/>
                    <a:pt x="24132" y="10636"/>
                    <a:pt x="23948" y="10636"/>
                  </a:cubicBezTo>
                  <a:cubicBezTo>
                    <a:pt x="23658" y="10636"/>
                    <a:pt x="23365" y="10668"/>
                    <a:pt x="23082" y="10751"/>
                  </a:cubicBezTo>
                  <a:cubicBezTo>
                    <a:pt x="22865" y="10832"/>
                    <a:pt x="22649" y="10887"/>
                    <a:pt x="22350" y="10968"/>
                  </a:cubicBezTo>
                  <a:cubicBezTo>
                    <a:pt x="22350" y="10724"/>
                    <a:pt x="22350" y="10507"/>
                    <a:pt x="22350" y="10290"/>
                  </a:cubicBezTo>
                  <a:cubicBezTo>
                    <a:pt x="22377" y="9503"/>
                    <a:pt x="21998" y="9015"/>
                    <a:pt x="21292" y="8689"/>
                  </a:cubicBezTo>
                  <a:cubicBezTo>
                    <a:pt x="20940" y="8500"/>
                    <a:pt x="20533" y="8445"/>
                    <a:pt x="20126" y="8445"/>
                  </a:cubicBezTo>
                  <a:cubicBezTo>
                    <a:pt x="19990" y="8445"/>
                    <a:pt x="19855" y="8473"/>
                    <a:pt x="19638" y="8473"/>
                  </a:cubicBezTo>
                  <a:cubicBezTo>
                    <a:pt x="19773" y="8256"/>
                    <a:pt x="19882" y="8093"/>
                    <a:pt x="19963" y="7930"/>
                  </a:cubicBezTo>
                  <a:cubicBezTo>
                    <a:pt x="20072" y="7659"/>
                    <a:pt x="20234" y="7360"/>
                    <a:pt x="20289" y="7062"/>
                  </a:cubicBezTo>
                  <a:cubicBezTo>
                    <a:pt x="20560" y="6004"/>
                    <a:pt x="19855" y="5028"/>
                    <a:pt x="18770" y="4974"/>
                  </a:cubicBezTo>
                  <a:cubicBezTo>
                    <a:pt x="18722" y="4970"/>
                    <a:pt x="18673" y="4968"/>
                    <a:pt x="18625" y="4968"/>
                  </a:cubicBezTo>
                  <a:cubicBezTo>
                    <a:pt x="18321" y="4968"/>
                    <a:pt x="18016" y="5035"/>
                    <a:pt x="17712" y="5082"/>
                  </a:cubicBezTo>
                  <a:cubicBezTo>
                    <a:pt x="17576" y="5082"/>
                    <a:pt x="17468" y="5136"/>
                    <a:pt x="17305" y="5163"/>
                  </a:cubicBezTo>
                  <a:cubicBezTo>
                    <a:pt x="17332" y="4702"/>
                    <a:pt x="17386" y="4268"/>
                    <a:pt x="17359" y="3861"/>
                  </a:cubicBezTo>
                  <a:cubicBezTo>
                    <a:pt x="17291" y="2829"/>
                    <a:pt x="16582" y="2166"/>
                    <a:pt x="15659" y="2166"/>
                  </a:cubicBezTo>
                  <a:cubicBezTo>
                    <a:pt x="15491" y="2166"/>
                    <a:pt x="15315" y="2188"/>
                    <a:pt x="15135" y="2234"/>
                  </a:cubicBezTo>
                  <a:cubicBezTo>
                    <a:pt x="14918" y="2288"/>
                    <a:pt x="14701" y="2397"/>
                    <a:pt x="14484" y="2505"/>
                  </a:cubicBezTo>
                  <a:cubicBezTo>
                    <a:pt x="14376" y="2532"/>
                    <a:pt x="14267" y="2587"/>
                    <a:pt x="14104" y="2641"/>
                  </a:cubicBezTo>
                  <a:cubicBezTo>
                    <a:pt x="14104" y="2343"/>
                    <a:pt x="14132" y="2098"/>
                    <a:pt x="14104" y="1881"/>
                  </a:cubicBezTo>
                  <a:cubicBezTo>
                    <a:pt x="14077" y="1637"/>
                    <a:pt x="14050" y="1393"/>
                    <a:pt x="13969" y="1176"/>
                  </a:cubicBezTo>
                  <a:cubicBezTo>
                    <a:pt x="13738" y="442"/>
                    <a:pt x="13102" y="0"/>
                    <a:pt x="12387" y="0"/>
                  </a:cubicBezTo>
                  <a:close/>
                </a:path>
              </a:pathLst>
            </a:custGeom>
            <a:solidFill>
              <a:srgbClr val="ED6A30"/>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68"/>
            <p:cNvSpPr/>
            <p:nvPr/>
          </p:nvSpPr>
          <p:spPr>
            <a:xfrm>
              <a:off x="3465750" y="2047000"/>
              <a:ext cx="831375" cy="781650"/>
            </a:xfrm>
            <a:custGeom>
              <a:avLst/>
              <a:gdLst/>
              <a:ahLst/>
              <a:cxnLst/>
              <a:rect l="l" t="t" r="r" b="b"/>
              <a:pathLst>
                <a:path w="33255" h="31266" extrusionOk="0">
                  <a:moveTo>
                    <a:pt x="12441" y="785"/>
                  </a:moveTo>
                  <a:cubicBezTo>
                    <a:pt x="12806" y="785"/>
                    <a:pt x="13114" y="1025"/>
                    <a:pt x="13237" y="1434"/>
                  </a:cubicBezTo>
                  <a:cubicBezTo>
                    <a:pt x="13291" y="1705"/>
                    <a:pt x="13291" y="2003"/>
                    <a:pt x="13291" y="2275"/>
                  </a:cubicBezTo>
                  <a:cubicBezTo>
                    <a:pt x="13318" y="2492"/>
                    <a:pt x="13264" y="2708"/>
                    <a:pt x="13237" y="2898"/>
                  </a:cubicBezTo>
                  <a:cubicBezTo>
                    <a:pt x="13237" y="3061"/>
                    <a:pt x="13210" y="3170"/>
                    <a:pt x="13183" y="3387"/>
                  </a:cubicBezTo>
                  <a:cubicBezTo>
                    <a:pt x="12694" y="3251"/>
                    <a:pt x="12287" y="3170"/>
                    <a:pt x="11853" y="3034"/>
                  </a:cubicBezTo>
                  <a:cubicBezTo>
                    <a:pt x="11474" y="2953"/>
                    <a:pt x="11067" y="3034"/>
                    <a:pt x="10660" y="2790"/>
                  </a:cubicBezTo>
                  <a:cubicBezTo>
                    <a:pt x="10850" y="2139"/>
                    <a:pt x="11121" y="1542"/>
                    <a:pt x="11637" y="1108"/>
                  </a:cubicBezTo>
                  <a:cubicBezTo>
                    <a:pt x="11745" y="1000"/>
                    <a:pt x="11908" y="918"/>
                    <a:pt x="12070" y="864"/>
                  </a:cubicBezTo>
                  <a:cubicBezTo>
                    <a:pt x="12197" y="811"/>
                    <a:pt x="12322" y="785"/>
                    <a:pt x="12441" y="785"/>
                  </a:cubicBezTo>
                  <a:close/>
                  <a:moveTo>
                    <a:pt x="8240" y="1544"/>
                  </a:moveTo>
                  <a:cubicBezTo>
                    <a:pt x="8541" y="1544"/>
                    <a:pt x="8830" y="1664"/>
                    <a:pt x="9033" y="1922"/>
                  </a:cubicBezTo>
                  <a:cubicBezTo>
                    <a:pt x="9277" y="2193"/>
                    <a:pt x="9439" y="2519"/>
                    <a:pt x="9684" y="2898"/>
                  </a:cubicBezTo>
                  <a:cubicBezTo>
                    <a:pt x="9141" y="3061"/>
                    <a:pt x="8680" y="3170"/>
                    <a:pt x="8219" y="3305"/>
                  </a:cubicBezTo>
                  <a:cubicBezTo>
                    <a:pt x="7785" y="3468"/>
                    <a:pt x="7378" y="3685"/>
                    <a:pt x="6917" y="3875"/>
                  </a:cubicBezTo>
                  <a:cubicBezTo>
                    <a:pt x="6781" y="3278"/>
                    <a:pt x="6863" y="2736"/>
                    <a:pt x="7161" y="2220"/>
                  </a:cubicBezTo>
                  <a:cubicBezTo>
                    <a:pt x="7297" y="1949"/>
                    <a:pt x="7514" y="1732"/>
                    <a:pt x="7812" y="1624"/>
                  </a:cubicBezTo>
                  <a:cubicBezTo>
                    <a:pt x="7952" y="1571"/>
                    <a:pt x="8097" y="1544"/>
                    <a:pt x="8240" y="1544"/>
                  </a:cubicBezTo>
                  <a:close/>
                  <a:moveTo>
                    <a:pt x="5208" y="3522"/>
                  </a:moveTo>
                  <a:lnTo>
                    <a:pt x="5208" y="3522"/>
                  </a:lnTo>
                  <a:cubicBezTo>
                    <a:pt x="5669" y="3712"/>
                    <a:pt x="5751" y="3793"/>
                    <a:pt x="6185" y="4444"/>
                  </a:cubicBezTo>
                  <a:cubicBezTo>
                    <a:pt x="5995" y="4607"/>
                    <a:pt x="5778" y="4797"/>
                    <a:pt x="5507" y="5014"/>
                  </a:cubicBezTo>
                  <a:cubicBezTo>
                    <a:pt x="5262" y="4499"/>
                    <a:pt x="5018" y="4065"/>
                    <a:pt x="5208" y="3522"/>
                  </a:cubicBezTo>
                  <a:close/>
                  <a:moveTo>
                    <a:pt x="15743" y="2951"/>
                  </a:moveTo>
                  <a:cubicBezTo>
                    <a:pt x="16147" y="2951"/>
                    <a:pt x="16470" y="3193"/>
                    <a:pt x="16573" y="3631"/>
                  </a:cubicBezTo>
                  <a:cubicBezTo>
                    <a:pt x="16627" y="3902"/>
                    <a:pt x="16600" y="4173"/>
                    <a:pt x="16600" y="4472"/>
                  </a:cubicBezTo>
                  <a:cubicBezTo>
                    <a:pt x="16600" y="4607"/>
                    <a:pt x="16546" y="4770"/>
                    <a:pt x="16492" y="4933"/>
                  </a:cubicBezTo>
                  <a:cubicBezTo>
                    <a:pt x="16465" y="5123"/>
                    <a:pt x="16383" y="5285"/>
                    <a:pt x="16329" y="5529"/>
                  </a:cubicBezTo>
                  <a:cubicBezTo>
                    <a:pt x="15569" y="4933"/>
                    <a:pt x="14891" y="4390"/>
                    <a:pt x="14186" y="3821"/>
                  </a:cubicBezTo>
                  <a:cubicBezTo>
                    <a:pt x="14566" y="3332"/>
                    <a:pt x="15054" y="3034"/>
                    <a:pt x="15678" y="2953"/>
                  </a:cubicBezTo>
                  <a:cubicBezTo>
                    <a:pt x="15700" y="2951"/>
                    <a:pt x="15721" y="2951"/>
                    <a:pt x="15743" y="2951"/>
                  </a:cubicBezTo>
                  <a:close/>
                  <a:moveTo>
                    <a:pt x="3627" y="5130"/>
                  </a:moveTo>
                  <a:cubicBezTo>
                    <a:pt x="3688" y="5130"/>
                    <a:pt x="3754" y="5136"/>
                    <a:pt x="3825" y="5150"/>
                  </a:cubicBezTo>
                  <a:cubicBezTo>
                    <a:pt x="3960" y="5177"/>
                    <a:pt x="4069" y="5231"/>
                    <a:pt x="4177" y="5285"/>
                  </a:cubicBezTo>
                  <a:cubicBezTo>
                    <a:pt x="4367" y="5367"/>
                    <a:pt x="4584" y="5502"/>
                    <a:pt x="4856" y="5665"/>
                  </a:cubicBezTo>
                  <a:cubicBezTo>
                    <a:pt x="4476" y="6180"/>
                    <a:pt x="4150" y="6641"/>
                    <a:pt x="3798" y="7130"/>
                  </a:cubicBezTo>
                  <a:cubicBezTo>
                    <a:pt x="3337" y="6723"/>
                    <a:pt x="3092" y="6262"/>
                    <a:pt x="3120" y="5692"/>
                  </a:cubicBezTo>
                  <a:cubicBezTo>
                    <a:pt x="3142" y="5306"/>
                    <a:pt x="3317" y="5130"/>
                    <a:pt x="3627" y="5130"/>
                  </a:cubicBezTo>
                  <a:close/>
                  <a:moveTo>
                    <a:pt x="18553" y="5746"/>
                  </a:moveTo>
                  <a:cubicBezTo>
                    <a:pt x="19285" y="5773"/>
                    <a:pt x="19638" y="6235"/>
                    <a:pt x="19475" y="6940"/>
                  </a:cubicBezTo>
                  <a:cubicBezTo>
                    <a:pt x="19448" y="7103"/>
                    <a:pt x="19394" y="7238"/>
                    <a:pt x="19313" y="7401"/>
                  </a:cubicBezTo>
                  <a:cubicBezTo>
                    <a:pt x="19041" y="7916"/>
                    <a:pt x="18689" y="8350"/>
                    <a:pt x="18255" y="8866"/>
                  </a:cubicBezTo>
                  <a:cubicBezTo>
                    <a:pt x="17794" y="8025"/>
                    <a:pt x="17387" y="7265"/>
                    <a:pt x="16926" y="6479"/>
                  </a:cubicBezTo>
                  <a:cubicBezTo>
                    <a:pt x="17387" y="5990"/>
                    <a:pt x="17929" y="5746"/>
                    <a:pt x="18553" y="5746"/>
                  </a:cubicBezTo>
                  <a:close/>
                  <a:moveTo>
                    <a:pt x="2842" y="8166"/>
                  </a:moveTo>
                  <a:cubicBezTo>
                    <a:pt x="2943" y="8166"/>
                    <a:pt x="3045" y="8173"/>
                    <a:pt x="3147" y="8187"/>
                  </a:cubicBezTo>
                  <a:cubicBezTo>
                    <a:pt x="2930" y="8920"/>
                    <a:pt x="2686" y="9625"/>
                    <a:pt x="2469" y="10303"/>
                  </a:cubicBezTo>
                  <a:cubicBezTo>
                    <a:pt x="1926" y="9978"/>
                    <a:pt x="1601" y="9462"/>
                    <a:pt x="1574" y="8974"/>
                  </a:cubicBezTo>
                  <a:cubicBezTo>
                    <a:pt x="1546" y="8594"/>
                    <a:pt x="1682" y="8377"/>
                    <a:pt x="2035" y="8296"/>
                  </a:cubicBezTo>
                  <a:cubicBezTo>
                    <a:pt x="2293" y="8217"/>
                    <a:pt x="2565" y="8166"/>
                    <a:pt x="2842" y="8166"/>
                  </a:cubicBezTo>
                  <a:close/>
                  <a:moveTo>
                    <a:pt x="20174" y="9275"/>
                  </a:moveTo>
                  <a:cubicBezTo>
                    <a:pt x="20362" y="9275"/>
                    <a:pt x="20554" y="9301"/>
                    <a:pt x="20750" y="9354"/>
                  </a:cubicBezTo>
                  <a:cubicBezTo>
                    <a:pt x="21320" y="9489"/>
                    <a:pt x="21564" y="9842"/>
                    <a:pt x="21482" y="10466"/>
                  </a:cubicBezTo>
                  <a:cubicBezTo>
                    <a:pt x="21401" y="10954"/>
                    <a:pt x="21238" y="11442"/>
                    <a:pt x="20967" y="11931"/>
                  </a:cubicBezTo>
                  <a:cubicBezTo>
                    <a:pt x="20018" y="11415"/>
                    <a:pt x="19340" y="10710"/>
                    <a:pt x="18797" y="9761"/>
                  </a:cubicBezTo>
                  <a:cubicBezTo>
                    <a:pt x="19228" y="9447"/>
                    <a:pt x="19687" y="9275"/>
                    <a:pt x="20174" y="9275"/>
                  </a:cubicBezTo>
                  <a:close/>
                  <a:moveTo>
                    <a:pt x="2279" y="11578"/>
                  </a:moveTo>
                  <a:cubicBezTo>
                    <a:pt x="2306" y="11659"/>
                    <a:pt x="2333" y="11686"/>
                    <a:pt x="2333" y="11741"/>
                  </a:cubicBezTo>
                  <a:cubicBezTo>
                    <a:pt x="2306" y="12365"/>
                    <a:pt x="2279" y="12961"/>
                    <a:pt x="2252" y="13585"/>
                  </a:cubicBezTo>
                  <a:cubicBezTo>
                    <a:pt x="1682" y="13477"/>
                    <a:pt x="1112" y="12934"/>
                    <a:pt x="1058" y="12446"/>
                  </a:cubicBezTo>
                  <a:cubicBezTo>
                    <a:pt x="1031" y="12310"/>
                    <a:pt x="1085" y="12148"/>
                    <a:pt x="1167" y="12066"/>
                  </a:cubicBezTo>
                  <a:cubicBezTo>
                    <a:pt x="1492" y="11795"/>
                    <a:pt x="1845" y="11578"/>
                    <a:pt x="2279" y="11578"/>
                  </a:cubicBezTo>
                  <a:close/>
                  <a:moveTo>
                    <a:pt x="23954" y="11512"/>
                  </a:moveTo>
                  <a:cubicBezTo>
                    <a:pt x="24134" y="11512"/>
                    <a:pt x="24321" y="11532"/>
                    <a:pt x="24493" y="11551"/>
                  </a:cubicBezTo>
                  <a:cubicBezTo>
                    <a:pt x="25009" y="11632"/>
                    <a:pt x="25361" y="11931"/>
                    <a:pt x="25470" y="12446"/>
                  </a:cubicBezTo>
                  <a:cubicBezTo>
                    <a:pt x="25578" y="12934"/>
                    <a:pt x="25605" y="13422"/>
                    <a:pt x="25497" y="13911"/>
                  </a:cubicBezTo>
                  <a:cubicBezTo>
                    <a:pt x="24954" y="13802"/>
                    <a:pt x="22432" y="12744"/>
                    <a:pt x="21916" y="12392"/>
                  </a:cubicBezTo>
                  <a:cubicBezTo>
                    <a:pt x="22486" y="11903"/>
                    <a:pt x="23056" y="11605"/>
                    <a:pt x="23734" y="11524"/>
                  </a:cubicBezTo>
                  <a:cubicBezTo>
                    <a:pt x="23805" y="11516"/>
                    <a:pt x="23879" y="11512"/>
                    <a:pt x="23954" y="11512"/>
                  </a:cubicBezTo>
                  <a:close/>
                  <a:moveTo>
                    <a:pt x="27742" y="14110"/>
                  </a:moveTo>
                  <a:cubicBezTo>
                    <a:pt x="27853" y="14110"/>
                    <a:pt x="27963" y="14117"/>
                    <a:pt x="28074" y="14128"/>
                  </a:cubicBezTo>
                  <a:cubicBezTo>
                    <a:pt x="28616" y="14182"/>
                    <a:pt x="28914" y="14480"/>
                    <a:pt x="28969" y="15023"/>
                  </a:cubicBezTo>
                  <a:cubicBezTo>
                    <a:pt x="29023" y="15511"/>
                    <a:pt x="28914" y="15945"/>
                    <a:pt x="28725" y="16433"/>
                  </a:cubicBezTo>
                  <a:cubicBezTo>
                    <a:pt x="28318" y="16081"/>
                    <a:pt x="27965" y="15728"/>
                    <a:pt x="27612" y="15430"/>
                  </a:cubicBezTo>
                  <a:cubicBezTo>
                    <a:pt x="27260" y="15131"/>
                    <a:pt x="26880" y="14860"/>
                    <a:pt x="26446" y="14534"/>
                  </a:cubicBezTo>
                  <a:cubicBezTo>
                    <a:pt x="26878" y="14210"/>
                    <a:pt x="27310" y="14110"/>
                    <a:pt x="27742" y="14110"/>
                  </a:cubicBezTo>
                  <a:close/>
                  <a:moveTo>
                    <a:pt x="2387" y="15158"/>
                  </a:moveTo>
                  <a:cubicBezTo>
                    <a:pt x="2523" y="15809"/>
                    <a:pt x="2659" y="16406"/>
                    <a:pt x="2794" y="16976"/>
                  </a:cubicBezTo>
                  <a:cubicBezTo>
                    <a:pt x="2696" y="16994"/>
                    <a:pt x="2601" y="17003"/>
                    <a:pt x="2509" y="17003"/>
                  </a:cubicBezTo>
                  <a:cubicBezTo>
                    <a:pt x="2067" y="17003"/>
                    <a:pt x="1708" y="16793"/>
                    <a:pt x="1574" y="16433"/>
                  </a:cubicBezTo>
                  <a:cubicBezTo>
                    <a:pt x="1411" y="15972"/>
                    <a:pt x="1628" y="15565"/>
                    <a:pt x="2387" y="15158"/>
                  </a:cubicBezTo>
                  <a:close/>
                  <a:moveTo>
                    <a:pt x="3499" y="18576"/>
                  </a:moveTo>
                  <a:cubicBezTo>
                    <a:pt x="3852" y="19091"/>
                    <a:pt x="4150" y="19525"/>
                    <a:pt x="4503" y="20013"/>
                  </a:cubicBezTo>
                  <a:cubicBezTo>
                    <a:pt x="4388" y="20033"/>
                    <a:pt x="4300" y="20052"/>
                    <a:pt x="4229" y="20052"/>
                  </a:cubicBezTo>
                  <a:cubicBezTo>
                    <a:pt x="4200" y="20052"/>
                    <a:pt x="4174" y="20049"/>
                    <a:pt x="4150" y="20041"/>
                  </a:cubicBezTo>
                  <a:cubicBezTo>
                    <a:pt x="3933" y="19932"/>
                    <a:pt x="3689" y="19796"/>
                    <a:pt x="3499" y="19634"/>
                  </a:cubicBezTo>
                  <a:cubicBezTo>
                    <a:pt x="3174" y="19335"/>
                    <a:pt x="3282" y="19010"/>
                    <a:pt x="3499" y="18576"/>
                  </a:cubicBezTo>
                  <a:close/>
                  <a:moveTo>
                    <a:pt x="30169" y="17601"/>
                  </a:moveTo>
                  <a:cubicBezTo>
                    <a:pt x="30729" y="17601"/>
                    <a:pt x="31225" y="17933"/>
                    <a:pt x="31410" y="18467"/>
                  </a:cubicBezTo>
                  <a:cubicBezTo>
                    <a:pt x="31518" y="18847"/>
                    <a:pt x="31518" y="19227"/>
                    <a:pt x="31220" y="19525"/>
                  </a:cubicBezTo>
                  <a:cubicBezTo>
                    <a:pt x="31003" y="19742"/>
                    <a:pt x="30813" y="19986"/>
                    <a:pt x="30542" y="20149"/>
                  </a:cubicBezTo>
                  <a:cubicBezTo>
                    <a:pt x="30216" y="19308"/>
                    <a:pt x="29918" y="18495"/>
                    <a:pt x="29620" y="17708"/>
                  </a:cubicBezTo>
                  <a:cubicBezTo>
                    <a:pt x="29804" y="17636"/>
                    <a:pt x="29990" y="17601"/>
                    <a:pt x="30169" y="17601"/>
                  </a:cubicBezTo>
                  <a:close/>
                  <a:moveTo>
                    <a:pt x="5642" y="21098"/>
                  </a:moveTo>
                  <a:cubicBezTo>
                    <a:pt x="5710" y="21112"/>
                    <a:pt x="5757" y="21112"/>
                    <a:pt x="5791" y="21112"/>
                  </a:cubicBezTo>
                  <a:cubicBezTo>
                    <a:pt x="5825" y="21112"/>
                    <a:pt x="5846" y="21112"/>
                    <a:pt x="5859" y="21126"/>
                  </a:cubicBezTo>
                  <a:cubicBezTo>
                    <a:pt x="6510" y="21478"/>
                    <a:pt x="7161" y="21831"/>
                    <a:pt x="7866" y="22238"/>
                  </a:cubicBezTo>
                  <a:cubicBezTo>
                    <a:pt x="7416" y="22524"/>
                    <a:pt x="6951" y="22749"/>
                    <a:pt x="6446" y="22749"/>
                  </a:cubicBezTo>
                  <a:cubicBezTo>
                    <a:pt x="6282" y="22749"/>
                    <a:pt x="6114" y="22725"/>
                    <a:pt x="5940" y="22672"/>
                  </a:cubicBezTo>
                  <a:cubicBezTo>
                    <a:pt x="5507" y="22536"/>
                    <a:pt x="5398" y="22319"/>
                    <a:pt x="5452" y="21858"/>
                  </a:cubicBezTo>
                  <a:cubicBezTo>
                    <a:pt x="5452" y="21777"/>
                    <a:pt x="5479" y="21695"/>
                    <a:pt x="5507" y="21587"/>
                  </a:cubicBezTo>
                  <a:cubicBezTo>
                    <a:pt x="5534" y="21451"/>
                    <a:pt x="5588" y="21288"/>
                    <a:pt x="5642" y="21098"/>
                  </a:cubicBezTo>
                  <a:close/>
                  <a:moveTo>
                    <a:pt x="9331" y="22672"/>
                  </a:moveTo>
                  <a:cubicBezTo>
                    <a:pt x="10253" y="22943"/>
                    <a:pt x="11175" y="23187"/>
                    <a:pt x="12260" y="23485"/>
                  </a:cubicBezTo>
                  <a:cubicBezTo>
                    <a:pt x="11582" y="24055"/>
                    <a:pt x="10958" y="24408"/>
                    <a:pt x="10172" y="24516"/>
                  </a:cubicBezTo>
                  <a:cubicBezTo>
                    <a:pt x="10095" y="24527"/>
                    <a:pt x="10024" y="24533"/>
                    <a:pt x="9958" y="24533"/>
                  </a:cubicBezTo>
                  <a:cubicBezTo>
                    <a:pt x="9532" y="24533"/>
                    <a:pt x="9316" y="24304"/>
                    <a:pt x="9222" y="23811"/>
                  </a:cubicBezTo>
                  <a:cubicBezTo>
                    <a:pt x="9168" y="23458"/>
                    <a:pt x="9060" y="23078"/>
                    <a:pt x="9168" y="22726"/>
                  </a:cubicBezTo>
                  <a:cubicBezTo>
                    <a:pt x="9250" y="22699"/>
                    <a:pt x="9277" y="22672"/>
                    <a:pt x="9331" y="22672"/>
                  </a:cubicBezTo>
                  <a:close/>
                  <a:moveTo>
                    <a:pt x="30596" y="21749"/>
                  </a:moveTo>
                  <a:cubicBezTo>
                    <a:pt x="31057" y="21804"/>
                    <a:pt x="31328" y="22048"/>
                    <a:pt x="31600" y="22319"/>
                  </a:cubicBezTo>
                  <a:cubicBezTo>
                    <a:pt x="31871" y="22617"/>
                    <a:pt x="32088" y="22943"/>
                    <a:pt x="32169" y="23350"/>
                  </a:cubicBezTo>
                  <a:cubicBezTo>
                    <a:pt x="32224" y="23594"/>
                    <a:pt x="32169" y="23838"/>
                    <a:pt x="31979" y="24028"/>
                  </a:cubicBezTo>
                  <a:cubicBezTo>
                    <a:pt x="31871" y="24136"/>
                    <a:pt x="31762" y="24272"/>
                    <a:pt x="31627" y="24353"/>
                  </a:cubicBezTo>
                  <a:cubicBezTo>
                    <a:pt x="31222" y="24609"/>
                    <a:pt x="30801" y="24697"/>
                    <a:pt x="30311" y="24697"/>
                  </a:cubicBezTo>
                  <a:cubicBezTo>
                    <a:pt x="30177" y="24697"/>
                    <a:pt x="30037" y="24690"/>
                    <a:pt x="29891" y="24679"/>
                  </a:cubicBezTo>
                  <a:cubicBezTo>
                    <a:pt x="30379" y="23729"/>
                    <a:pt x="30515" y="22753"/>
                    <a:pt x="30596" y="21749"/>
                  </a:cubicBezTo>
                  <a:close/>
                  <a:moveTo>
                    <a:pt x="13671" y="24028"/>
                  </a:moveTo>
                  <a:cubicBezTo>
                    <a:pt x="14349" y="24136"/>
                    <a:pt x="15434" y="24679"/>
                    <a:pt x="16220" y="25357"/>
                  </a:cubicBezTo>
                  <a:cubicBezTo>
                    <a:pt x="15718" y="25650"/>
                    <a:pt x="15248" y="25765"/>
                    <a:pt x="14760" y="25765"/>
                  </a:cubicBezTo>
                  <a:cubicBezTo>
                    <a:pt x="14616" y="25765"/>
                    <a:pt x="14470" y="25755"/>
                    <a:pt x="14322" y="25737"/>
                  </a:cubicBezTo>
                  <a:cubicBezTo>
                    <a:pt x="13861" y="25682"/>
                    <a:pt x="13589" y="25384"/>
                    <a:pt x="13562" y="24923"/>
                  </a:cubicBezTo>
                  <a:cubicBezTo>
                    <a:pt x="13535" y="24625"/>
                    <a:pt x="13535" y="24299"/>
                    <a:pt x="13671" y="24028"/>
                  </a:cubicBezTo>
                  <a:close/>
                  <a:moveTo>
                    <a:pt x="10451" y="3778"/>
                  </a:moveTo>
                  <a:cubicBezTo>
                    <a:pt x="11233" y="3778"/>
                    <a:pt x="12035" y="3938"/>
                    <a:pt x="12857" y="4255"/>
                  </a:cubicBezTo>
                  <a:cubicBezTo>
                    <a:pt x="14322" y="4824"/>
                    <a:pt x="15461" y="5773"/>
                    <a:pt x="16275" y="7130"/>
                  </a:cubicBezTo>
                  <a:cubicBezTo>
                    <a:pt x="16546" y="7618"/>
                    <a:pt x="16844" y="8106"/>
                    <a:pt x="17116" y="8621"/>
                  </a:cubicBezTo>
                  <a:cubicBezTo>
                    <a:pt x="17333" y="8974"/>
                    <a:pt x="17522" y="9354"/>
                    <a:pt x="17712" y="9734"/>
                  </a:cubicBezTo>
                  <a:cubicBezTo>
                    <a:pt x="18634" y="11388"/>
                    <a:pt x="19936" y="12554"/>
                    <a:pt x="21645" y="13314"/>
                  </a:cubicBezTo>
                  <a:cubicBezTo>
                    <a:pt x="22323" y="13612"/>
                    <a:pt x="23001" y="13883"/>
                    <a:pt x="23680" y="14155"/>
                  </a:cubicBezTo>
                  <a:cubicBezTo>
                    <a:pt x="24846" y="14643"/>
                    <a:pt x="25958" y="15213"/>
                    <a:pt x="26934" y="15999"/>
                  </a:cubicBezTo>
                  <a:cubicBezTo>
                    <a:pt x="28155" y="17003"/>
                    <a:pt x="29023" y="18196"/>
                    <a:pt x="29457" y="19715"/>
                  </a:cubicBezTo>
                  <a:cubicBezTo>
                    <a:pt x="29620" y="20285"/>
                    <a:pt x="29728" y="20854"/>
                    <a:pt x="29728" y="21261"/>
                  </a:cubicBezTo>
                  <a:cubicBezTo>
                    <a:pt x="29674" y="22373"/>
                    <a:pt x="29593" y="23268"/>
                    <a:pt x="29159" y="24082"/>
                  </a:cubicBezTo>
                  <a:cubicBezTo>
                    <a:pt x="28969" y="24435"/>
                    <a:pt x="28779" y="24814"/>
                    <a:pt x="28535" y="25113"/>
                  </a:cubicBezTo>
                  <a:cubicBezTo>
                    <a:pt x="27802" y="26035"/>
                    <a:pt x="26934" y="26822"/>
                    <a:pt x="25904" y="27364"/>
                  </a:cubicBezTo>
                  <a:cubicBezTo>
                    <a:pt x="24927" y="27885"/>
                    <a:pt x="23956" y="28162"/>
                    <a:pt x="22997" y="28162"/>
                  </a:cubicBezTo>
                  <a:cubicBezTo>
                    <a:pt x="21960" y="28162"/>
                    <a:pt x="20937" y="27838"/>
                    <a:pt x="19936" y="27147"/>
                  </a:cubicBezTo>
                  <a:cubicBezTo>
                    <a:pt x="19285" y="26686"/>
                    <a:pt x="18716" y="26171"/>
                    <a:pt x="18119" y="25628"/>
                  </a:cubicBezTo>
                  <a:cubicBezTo>
                    <a:pt x="16492" y="24136"/>
                    <a:pt x="14566" y="23133"/>
                    <a:pt x="12396" y="22617"/>
                  </a:cubicBezTo>
                  <a:cubicBezTo>
                    <a:pt x="11121" y="22319"/>
                    <a:pt x="9819" y="21966"/>
                    <a:pt x="8599" y="21478"/>
                  </a:cubicBezTo>
                  <a:cubicBezTo>
                    <a:pt x="8056" y="21288"/>
                    <a:pt x="7487" y="21044"/>
                    <a:pt x="6971" y="20773"/>
                  </a:cubicBezTo>
                  <a:cubicBezTo>
                    <a:pt x="4828" y="19634"/>
                    <a:pt x="3716" y="17789"/>
                    <a:pt x="3309" y="15484"/>
                  </a:cubicBezTo>
                  <a:cubicBezTo>
                    <a:pt x="3038" y="13883"/>
                    <a:pt x="3011" y="12256"/>
                    <a:pt x="3255" y="10656"/>
                  </a:cubicBezTo>
                  <a:cubicBezTo>
                    <a:pt x="3309" y="10330"/>
                    <a:pt x="3364" y="10005"/>
                    <a:pt x="3472" y="9706"/>
                  </a:cubicBezTo>
                  <a:cubicBezTo>
                    <a:pt x="4232" y="7835"/>
                    <a:pt x="5262" y="6180"/>
                    <a:pt x="6917" y="4987"/>
                  </a:cubicBezTo>
                  <a:cubicBezTo>
                    <a:pt x="8044" y="4175"/>
                    <a:pt x="9222" y="3778"/>
                    <a:pt x="10451" y="3778"/>
                  </a:cubicBezTo>
                  <a:close/>
                  <a:moveTo>
                    <a:pt x="17414" y="26279"/>
                  </a:moveTo>
                  <a:cubicBezTo>
                    <a:pt x="18038" y="26822"/>
                    <a:pt x="18607" y="27283"/>
                    <a:pt x="19204" y="27771"/>
                  </a:cubicBezTo>
                  <a:cubicBezTo>
                    <a:pt x="18797" y="28178"/>
                    <a:pt x="18363" y="28395"/>
                    <a:pt x="17848" y="28449"/>
                  </a:cubicBezTo>
                  <a:cubicBezTo>
                    <a:pt x="17814" y="28452"/>
                    <a:pt x="17780" y="28454"/>
                    <a:pt x="17748" y="28454"/>
                  </a:cubicBezTo>
                  <a:cubicBezTo>
                    <a:pt x="17238" y="28454"/>
                    <a:pt x="16931" y="28061"/>
                    <a:pt x="17007" y="27500"/>
                  </a:cubicBezTo>
                  <a:cubicBezTo>
                    <a:pt x="17034" y="27391"/>
                    <a:pt x="17061" y="27283"/>
                    <a:pt x="17088" y="27174"/>
                  </a:cubicBezTo>
                  <a:cubicBezTo>
                    <a:pt x="17197" y="26903"/>
                    <a:pt x="17278" y="26632"/>
                    <a:pt x="17414" y="26279"/>
                  </a:cubicBezTo>
                  <a:close/>
                  <a:moveTo>
                    <a:pt x="29023" y="25981"/>
                  </a:moveTo>
                  <a:cubicBezTo>
                    <a:pt x="29538" y="26523"/>
                    <a:pt x="29647" y="27391"/>
                    <a:pt x="29267" y="27961"/>
                  </a:cubicBezTo>
                  <a:cubicBezTo>
                    <a:pt x="29058" y="28295"/>
                    <a:pt x="28801" y="28468"/>
                    <a:pt x="28483" y="28468"/>
                  </a:cubicBezTo>
                  <a:cubicBezTo>
                    <a:pt x="28388" y="28468"/>
                    <a:pt x="28288" y="28453"/>
                    <a:pt x="28182" y="28422"/>
                  </a:cubicBezTo>
                  <a:cubicBezTo>
                    <a:pt x="27748" y="28313"/>
                    <a:pt x="27368" y="28123"/>
                    <a:pt x="27043" y="27771"/>
                  </a:cubicBezTo>
                  <a:cubicBezTo>
                    <a:pt x="27721" y="27147"/>
                    <a:pt x="28372" y="26577"/>
                    <a:pt x="29023" y="25981"/>
                  </a:cubicBezTo>
                  <a:close/>
                  <a:moveTo>
                    <a:pt x="26148" y="28313"/>
                  </a:moveTo>
                  <a:lnTo>
                    <a:pt x="26148" y="28313"/>
                  </a:lnTo>
                  <a:cubicBezTo>
                    <a:pt x="26283" y="28964"/>
                    <a:pt x="26256" y="29561"/>
                    <a:pt x="25768" y="30049"/>
                  </a:cubicBezTo>
                  <a:cubicBezTo>
                    <a:pt x="25580" y="30223"/>
                    <a:pt x="25392" y="30311"/>
                    <a:pt x="25201" y="30311"/>
                  </a:cubicBezTo>
                  <a:cubicBezTo>
                    <a:pt x="25032" y="30311"/>
                    <a:pt x="24861" y="30243"/>
                    <a:pt x="24683" y="30104"/>
                  </a:cubicBezTo>
                  <a:cubicBezTo>
                    <a:pt x="24330" y="29805"/>
                    <a:pt x="24113" y="29425"/>
                    <a:pt x="23869" y="28964"/>
                  </a:cubicBezTo>
                  <a:cubicBezTo>
                    <a:pt x="24683" y="28747"/>
                    <a:pt x="25415" y="28530"/>
                    <a:pt x="26148" y="28313"/>
                  </a:cubicBezTo>
                  <a:close/>
                  <a:moveTo>
                    <a:pt x="20289" y="28407"/>
                  </a:moveTo>
                  <a:cubicBezTo>
                    <a:pt x="20651" y="28407"/>
                    <a:pt x="20961" y="28622"/>
                    <a:pt x="21293" y="28693"/>
                  </a:cubicBezTo>
                  <a:cubicBezTo>
                    <a:pt x="21645" y="28747"/>
                    <a:pt x="22025" y="28829"/>
                    <a:pt x="22513" y="28910"/>
                  </a:cubicBezTo>
                  <a:cubicBezTo>
                    <a:pt x="22378" y="29480"/>
                    <a:pt x="22133" y="29941"/>
                    <a:pt x="21699" y="30239"/>
                  </a:cubicBezTo>
                  <a:cubicBezTo>
                    <a:pt x="21482" y="30410"/>
                    <a:pt x="21257" y="30491"/>
                    <a:pt x="21047" y="30491"/>
                  </a:cubicBezTo>
                  <a:cubicBezTo>
                    <a:pt x="20655" y="30491"/>
                    <a:pt x="20312" y="30209"/>
                    <a:pt x="20153" y="29697"/>
                  </a:cubicBezTo>
                  <a:cubicBezTo>
                    <a:pt x="20045" y="29290"/>
                    <a:pt x="20099" y="28883"/>
                    <a:pt x="20126" y="28422"/>
                  </a:cubicBezTo>
                  <a:cubicBezTo>
                    <a:pt x="20182" y="28411"/>
                    <a:pt x="20236" y="28407"/>
                    <a:pt x="20289" y="28407"/>
                  </a:cubicBezTo>
                  <a:close/>
                  <a:moveTo>
                    <a:pt x="12369" y="1"/>
                  </a:moveTo>
                  <a:cubicBezTo>
                    <a:pt x="12173" y="1"/>
                    <a:pt x="11971" y="34"/>
                    <a:pt x="11772" y="105"/>
                  </a:cubicBezTo>
                  <a:cubicBezTo>
                    <a:pt x="11257" y="294"/>
                    <a:pt x="10877" y="647"/>
                    <a:pt x="10579" y="1108"/>
                  </a:cubicBezTo>
                  <a:cubicBezTo>
                    <a:pt x="10443" y="1325"/>
                    <a:pt x="10280" y="1569"/>
                    <a:pt x="10118" y="1841"/>
                  </a:cubicBezTo>
                  <a:cubicBezTo>
                    <a:pt x="9955" y="1624"/>
                    <a:pt x="9819" y="1461"/>
                    <a:pt x="9656" y="1325"/>
                  </a:cubicBezTo>
                  <a:cubicBezTo>
                    <a:pt x="9258" y="912"/>
                    <a:pt x="8779" y="707"/>
                    <a:pt x="8290" y="707"/>
                  </a:cubicBezTo>
                  <a:cubicBezTo>
                    <a:pt x="7880" y="707"/>
                    <a:pt x="7463" y="851"/>
                    <a:pt x="7080" y="1135"/>
                  </a:cubicBezTo>
                  <a:cubicBezTo>
                    <a:pt x="6700" y="1407"/>
                    <a:pt x="6429" y="1813"/>
                    <a:pt x="6266" y="2275"/>
                  </a:cubicBezTo>
                  <a:cubicBezTo>
                    <a:pt x="6185" y="2464"/>
                    <a:pt x="6130" y="2654"/>
                    <a:pt x="6049" y="2871"/>
                  </a:cubicBezTo>
                  <a:cubicBezTo>
                    <a:pt x="5886" y="2790"/>
                    <a:pt x="5724" y="2736"/>
                    <a:pt x="5588" y="2681"/>
                  </a:cubicBezTo>
                  <a:cubicBezTo>
                    <a:pt x="5461" y="2636"/>
                    <a:pt x="5337" y="2614"/>
                    <a:pt x="5221" y="2614"/>
                  </a:cubicBezTo>
                  <a:cubicBezTo>
                    <a:pt x="4917" y="2614"/>
                    <a:pt x="4660" y="2767"/>
                    <a:pt x="4503" y="3061"/>
                  </a:cubicBezTo>
                  <a:cubicBezTo>
                    <a:pt x="4367" y="3332"/>
                    <a:pt x="4340" y="3604"/>
                    <a:pt x="4286" y="3875"/>
                  </a:cubicBezTo>
                  <a:cubicBezTo>
                    <a:pt x="4259" y="4038"/>
                    <a:pt x="4259" y="4200"/>
                    <a:pt x="4259" y="4390"/>
                  </a:cubicBezTo>
                  <a:cubicBezTo>
                    <a:pt x="4096" y="4363"/>
                    <a:pt x="3988" y="4336"/>
                    <a:pt x="3879" y="4309"/>
                  </a:cubicBezTo>
                  <a:cubicBezTo>
                    <a:pt x="3799" y="4299"/>
                    <a:pt x="3720" y="4294"/>
                    <a:pt x="3644" y="4294"/>
                  </a:cubicBezTo>
                  <a:cubicBezTo>
                    <a:pt x="2900" y="4294"/>
                    <a:pt x="2377" y="4766"/>
                    <a:pt x="2279" y="5529"/>
                  </a:cubicBezTo>
                  <a:cubicBezTo>
                    <a:pt x="2197" y="5963"/>
                    <a:pt x="2306" y="6397"/>
                    <a:pt x="2496" y="6777"/>
                  </a:cubicBezTo>
                  <a:cubicBezTo>
                    <a:pt x="2577" y="6967"/>
                    <a:pt x="2659" y="7157"/>
                    <a:pt x="2767" y="7401"/>
                  </a:cubicBezTo>
                  <a:cubicBezTo>
                    <a:pt x="2568" y="7401"/>
                    <a:pt x="2393" y="7389"/>
                    <a:pt x="2227" y="7389"/>
                  </a:cubicBezTo>
                  <a:cubicBezTo>
                    <a:pt x="2143" y="7389"/>
                    <a:pt x="2062" y="7392"/>
                    <a:pt x="1980" y="7401"/>
                  </a:cubicBezTo>
                  <a:cubicBezTo>
                    <a:pt x="1221" y="7482"/>
                    <a:pt x="706" y="8052"/>
                    <a:pt x="678" y="8811"/>
                  </a:cubicBezTo>
                  <a:cubicBezTo>
                    <a:pt x="651" y="9327"/>
                    <a:pt x="841" y="9788"/>
                    <a:pt x="1112" y="10222"/>
                  </a:cubicBezTo>
                  <a:cubicBezTo>
                    <a:pt x="1221" y="10412"/>
                    <a:pt x="1384" y="10602"/>
                    <a:pt x="1519" y="10819"/>
                  </a:cubicBezTo>
                  <a:cubicBezTo>
                    <a:pt x="1275" y="10954"/>
                    <a:pt x="1031" y="11063"/>
                    <a:pt x="814" y="11198"/>
                  </a:cubicBezTo>
                  <a:cubicBezTo>
                    <a:pt x="190" y="11578"/>
                    <a:pt x="0" y="12175"/>
                    <a:pt x="217" y="12853"/>
                  </a:cubicBezTo>
                  <a:cubicBezTo>
                    <a:pt x="380" y="13341"/>
                    <a:pt x="678" y="13694"/>
                    <a:pt x="1058" y="13992"/>
                  </a:cubicBezTo>
                  <a:cubicBezTo>
                    <a:pt x="1221" y="14155"/>
                    <a:pt x="1411" y="14290"/>
                    <a:pt x="1601" y="14426"/>
                  </a:cubicBezTo>
                  <a:cubicBezTo>
                    <a:pt x="1329" y="14697"/>
                    <a:pt x="1058" y="14941"/>
                    <a:pt x="868" y="15240"/>
                  </a:cubicBezTo>
                  <a:cubicBezTo>
                    <a:pt x="380" y="16026"/>
                    <a:pt x="570" y="16976"/>
                    <a:pt x="1302" y="17518"/>
                  </a:cubicBezTo>
                  <a:cubicBezTo>
                    <a:pt x="1519" y="17654"/>
                    <a:pt x="1763" y="17762"/>
                    <a:pt x="2008" y="17844"/>
                  </a:cubicBezTo>
                  <a:cubicBezTo>
                    <a:pt x="2197" y="17925"/>
                    <a:pt x="2414" y="17952"/>
                    <a:pt x="2659" y="18033"/>
                  </a:cubicBezTo>
                  <a:cubicBezTo>
                    <a:pt x="2577" y="18250"/>
                    <a:pt x="2523" y="18440"/>
                    <a:pt x="2469" y="18657"/>
                  </a:cubicBezTo>
                  <a:cubicBezTo>
                    <a:pt x="2252" y="19308"/>
                    <a:pt x="2442" y="19878"/>
                    <a:pt x="2930" y="20339"/>
                  </a:cubicBezTo>
                  <a:cubicBezTo>
                    <a:pt x="3255" y="20637"/>
                    <a:pt x="3662" y="20854"/>
                    <a:pt x="4096" y="20963"/>
                  </a:cubicBezTo>
                  <a:cubicBezTo>
                    <a:pt x="4286" y="21017"/>
                    <a:pt x="4449" y="21044"/>
                    <a:pt x="4666" y="21098"/>
                  </a:cubicBezTo>
                  <a:cubicBezTo>
                    <a:pt x="4639" y="21234"/>
                    <a:pt x="4639" y="21343"/>
                    <a:pt x="4639" y="21424"/>
                  </a:cubicBezTo>
                  <a:cubicBezTo>
                    <a:pt x="4611" y="21532"/>
                    <a:pt x="4557" y="21641"/>
                    <a:pt x="4557" y="21777"/>
                  </a:cubicBezTo>
                  <a:cubicBezTo>
                    <a:pt x="4449" y="22590"/>
                    <a:pt x="4828" y="23214"/>
                    <a:pt x="5588" y="23485"/>
                  </a:cubicBezTo>
                  <a:cubicBezTo>
                    <a:pt x="5863" y="23577"/>
                    <a:pt x="6151" y="23644"/>
                    <a:pt x="6443" y="23644"/>
                  </a:cubicBezTo>
                  <a:cubicBezTo>
                    <a:pt x="6582" y="23644"/>
                    <a:pt x="6723" y="23629"/>
                    <a:pt x="6863" y="23594"/>
                  </a:cubicBezTo>
                  <a:cubicBezTo>
                    <a:pt x="7324" y="23458"/>
                    <a:pt x="7785" y="23323"/>
                    <a:pt x="8300" y="23160"/>
                  </a:cubicBezTo>
                  <a:cubicBezTo>
                    <a:pt x="8327" y="23323"/>
                    <a:pt x="8355" y="23485"/>
                    <a:pt x="8327" y="23621"/>
                  </a:cubicBezTo>
                  <a:cubicBezTo>
                    <a:pt x="8327" y="24606"/>
                    <a:pt x="9038" y="25389"/>
                    <a:pt x="10073" y="25389"/>
                  </a:cubicBezTo>
                  <a:cubicBezTo>
                    <a:pt x="10234" y="25389"/>
                    <a:pt x="10403" y="25370"/>
                    <a:pt x="10579" y="25330"/>
                  </a:cubicBezTo>
                  <a:cubicBezTo>
                    <a:pt x="11148" y="25194"/>
                    <a:pt x="11664" y="24950"/>
                    <a:pt x="12152" y="24652"/>
                  </a:cubicBezTo>
                  <a:cubicBezTo>
                    <a:pt x="12260" y="24570"/>
                    <a:pt x="12423" y="24516"/>
                    <a:pt x="12613" y="24435"/>
                  </a:cubicBezTo>
                  <a:cubicBezTo>
                    <a:pt x="12613" y="24652"/>
                    <a:pt x="12613" y="24787"/>
                    <a:pt x="12613" y="24923"/>
                  </a:cubicBezTo>
                  <a:cubicBezTo>
                    <a:pt x="12694" y="25818"/>
                    <a:pt x="13155" y="26360"/>
                    <a:pt x="14023" y="26577"/>
                  </a:cubicBezTo>
                  <a:cubicBezTo>
                    <a:pt x="14250" y="26634"/>
                    <a:pt x="14474" y="26658"/>
                    <a:pt x="14695" y="26658"/>
                  </a:cubicBezTo>
                  <a:cubicBezTo>
                    <a:pt x="15109" y="26658"/>
                    <a:pt x="15516" y="26575"/>
                    <a:pt x="15922" y="26469"/>
                  </a:cubicBezTo>
                  <a:cubicBezTo>
                    <a:pt x="16058" y="26415"/>
                    <a:pt x="16220" y="26388"/>
                    <a:pt x="16410" y="26333"/>
                  </a:cubicBezTo>
                  <a:lnTo>
                    <a:pt x="16410" y="26333"/>
                  </a:lnTo>
                  <a:cubicBezTo>
                    <a:pt x="16302" y="26659"/>
                    <a:pt x="16220" y="26903"/>
                    <a:pt x="16139" y="27147"/>
                  </a:cubicBezTo>
                  <a:cubicBezTo>
                    <a:pt x="15797" y="28223"/>
                    <a:pt x="16513" y="29387"/>
                    <a:pt x="17790" y="29387"/>
                  </a:cubicBezTo>
                  <a:cubicBezTo>
                    <a:pt x="17929" y="29387"/>
                    <a:pt x="18075" y="29373"/>
                    <a:pt x="18228" y="29344"/>
                  </a:cubicBezTo>
                  <a:cubicBezTo>
                    <a:pt x="18417" y="29290"/>
                    <a:pt x="18607" y="29208"/>
                    <a:pt x="18770" y="29154"/>
                  </a:cubicBezTo>
                  <a:cubicBezTo>
                    <a:pt x="18906" y="29127"/>
                    <a:pt x="19041" y="29100"/>
                    <a:pt x="19177" y="29046"/>
                  </a:cubicBezTo>
                  <a:cubicBezTo>
                    <a:pt x="19285" y="29480"/>
                    <a:pt x="19367" y="29887"/>
                    <a:pt x="19530" y="30239"/>
                  </a:cubicBezTo>
                  <a:cubicBezTo>
                    <a:pt x="19820" y="30909"/>
                    <a:pt x="20348" y="31266"/>
                    <a:pt x="21010" y="31266"/>
                  </a:cubicBezTo>
                  <a:cubicBezTo>
                    <a:pt x="21153" y="31266"/>
                    <a:pt x="21301" y="31249"/>
                    <a:pt x="21455" y="31216"/>
                  </a:cubicBezTo>
                  <a:cubicBezTo>
                    <a:pt x="22025" y="31107"/>
                    <a:pt x="22459" y="30754"/>
                    <a:pt x="22784" y="30239"/>
                  </a:cubicBezTo>
                  <a:cubicBezTo>
                    <a:pt x="22920" y="30049"/>
                    <a:pt x="23029" y="29859"/>
                    <a:pt x="23191" y="29642"/>
                  </a:cubicBezTo>
                  <a:cubicBezTo>
                    <a:pt x="23354" y="29859"/>
                    <a:pt x="23463" y="30049"/>
                    <a:pt x="23598" y="30212"/>
                  </a:cubicBezTo>
                  <a:cubicBezTo>
                    <a:pt x="23815" y="30456"/>
                    <a:pt x="24032" y="30700"/>
                    <a:pt x="24303" y="30890"/>
                  </a:cubicBezTo>
                  <a:cubicBezTo>
                    <a:pt x="24597" y="31090"/>
                    <a:pt x="24884" y="31192"/>
                    <a:pt x="25174" y="31192"/>
                  </a:cubicBezTo>
                  <a:cubicBezTo>
                    <a:pt x="25474" y="31192"/>
                    <a:pt x="25777" y="31083"/>
                    <a:pt x="26094" y="30863"/>
                  </a:cubicBezTo>
                  <a:cubicBezTo>
                    <a:pt x="26582" y="30538"/>
                    <a:pt x="26880" y="30076"/>
                    <a:pt x="27043" y="29480"/>
                  </a:cubicBezTo>
                  <a:cubicBezTo>
                    <a:pt x="27097" y="29317"/>
                    <a:pt x="27151" y="29127"/>
                    <a:pt x="27206" y="28937"/>
                  </a:cubicBezTo>
                  <a:cubicBezTo>
                    <a:pt x="27423" y="29019"/>
                    <a:pt x="27585" y="29073"/>
                    <a:pt x="27775" y="29127"/>
                  </a:cubicBezTo>
                  <a:cubicBezTo>
                    <a:pt x="28018" y="29206"/>
                    <a:pt x="28250" y="29245"/>
                    <a:pt x="28469" y="29245"/>
                  </a:cubicBezTo>
                  <a:cubicBezTo>
                    <a:pt x="29083" y="29245"/>
                    <a:pt x="29600" y="28940"/>
                    <a:pt x="29999" y="28340"/>
                  </a:cubicBezTo>
                  <a:cubicBezTo>
                    <a:pt x="30433" y="27662"/>
                    <a:pt x="30488" y="26930"/>
                    <a:pt x="30243" y="26171"/>
                  </a:cubicBezTo>
                  <a:cubicBezTo>
                    <a:pt x="30189" y="25981"/>
                    <a:pt x="30026" y="25818"/>
                    <a:pt x="30135" y="25520"/>
                  </a:cubicBezTo>
                  <a:cubicBezTo>
                    <a:pt x="30298" y="25520"/>
                    <a:pt x="30473" y="25532"/>
                    <a:pt x="30651" y="25532"/>
                  </a:cubicBezTo>
                  <a:cubicBezTo>
                    <a:pt x="30741" y="25532"/>
                    <a:pt x="30831" y="25529"/>
                    <a:pt x="30922" y="25520"/>
                  </a:cubicBezTo>
                  <a:cubicBezTo>
                    <a:pt x="31627" y="25465"/>
                    <a:pt x="32224" y="25140"/>
                    <a:pt x="32685" y="24597"/>
                  </a:cubicBezTo>
                  <a:cubicBezTo>
                    <a:pt x="33146" y="24055"/>
                    <a:pt x="33254" y="23458"/>
                    <a:pt x="32983" y="22807"/>
                  </a:cubicBezTo>
                  <a:cubicBezTo>
                    <a:pt x="32712" y="22075"/>
                    <a:pt x="32251" y="21478"/>
                    <a:pt x="31573" y="21071"/>
                  </a:cubicBezTo>
                  <a:cubicBezTo>
                    <a:pt x="31437" y="20990"/>
                    <a:pt x="31301" y="20909"/>
                    <a:pt x="31139" y="20800"/>
                  </a:cubicBezTo>
                  <a:cubicBezTo>
                    <a:pt x="31410" y="20529"/>
                    <a:pt x="31654" y="20312"/>
                    <a:pt x="31871" y="20068"/>
                  </a:cubicBezTo>
                  <a:cubicBezTo>
                    <a:pt x="32332" y="19525"/>
                    <a:pt x="32441" y="18929"/>
                    <a:pt x="32224" y="18278"/>
                  </a:cubicBezTo>
                  <a:cubicBezTo>
                    <a:pt x="31952" y="17328"/>
                    <a:pt x="31301" y="16813"/>
                    <a:pt x="30325" y="16677"/>
                  </a:cubicBezTo>
                  <a:cubicBezTo>
                    <a:pt x="30108" y="16650"/>
                    <a:pt x="29864" y="16623"/>
                    <a:pt x="29620" y="16623"/>
                  </a:cubicBezTo>
                  <a:cubicBezTo>
                    <a:pt x="29647" y="16460"/>
                    <a:pt x="29647" y="16352"/>
                    <a:pt x="29674" y="16243"/>
                  </a:cubicBezTo>
                  <a:cubicBezTo>
                    <a:pt x="29755" y="15999"/>
                    <a:pt x="29837" y="15782"/>
                    <a:pt x="29864" y="15538"/>
                  </a:cubicBezTo>
                  <a:cubicBezTo>
                    <a:pt x="30054" y="14263"/>
                    <a:pt x="29294" y="13314"/>
                    <a:pt x="27992" y="13205"/>
                  </a:cubicBezTo>
                  <a:cubicBezTo>
                    <a:pt x="27612" y="13205"/>
                    <a:pt x="27233" y="13260"/>
                    <a:pt x="26880" y="13287"/>
                  </a:cubicBezTo>
                  <a:cubicBezTo>
                    <a:pt x="26745" y="13287"/>
                    <a:pt x="26609" y="13341"/>
                    <a:pt x="26419" y="13368"/>
                  </a:cubicBezTo>
                  <a:cubicBezTo>
                    <a:pt x="26392" y="13070"/>
                    <a:pt x="26392" y="12799"/>
                    <a:pt x="26338" y="12554"/>
                  </a:cubicBezTo>
                  <a:cubicBezTo>
                    <a:pt x="26202" y="11497"/>
                    <a:pt x="25551" y="10819"/>
                    <a:pt x="24493" y="10683"/>
                  </a:cubicBezTo>
                  <a:cubicBezTo>
                    <a:pt x="24302" y="10649"/>
                    <a:pt x="24111" y="10629"/>
                    <a:pt x="23920" y="10629"/>
                  </a:cubicBezTo>
                  <a:cubicBezTo>
                    <a:pt x="23650" y="10629"/>
                    <a:pt x="23380" y="10669"/>
                    <a:pt x="23110" y="10764"/>
                  </a:cubicBezTo>
                  <a:cubicBezTo>
                    <a:pt x="22866" y="10819"/>
                    <a:pt x="22649" y="10900"/>
                    <a:pt x="22350" y="10981"/>
                  </a:cubicBezTo>
                  <a:cubicBezTo>
                    <a:pt x="22350" y="10710"/>
                    <a:pt x="22350" y="10520"/>
                    <a:pt x="22350" y="10303"/>
                  </a:cubicBezTo>
                  <a:cubicBezTo>
                    <a:pt x="22378" y="9517"/>
                    <a:pt x="21998" y="9001"/>
                    <a:pt x="21320" y="8676"/>
                  </a:cubicBezTo>
                  <a:cubicBezTo>
                    <a:pt x="20988" y="8534"/>
                    <a:pt x="20636" y="8454"/>
                    <a:pt x="20281" y="8454"/>
                  </a:cubicBezTo>
                  <a:cubicBezTo>
                    <a:pt x="20230" y="8454"/>
                    <a:pt x="20178" y="8455"/>
                    <a:pt x="20126" y="8459"/>
                  </a:cubicBezTo>
                  <a:cubicBezTo>
                    <a:pt x="19991" y="8459"/>
                    <a:pt x="19855" y="8486"/>
                    <a:pt x="19665" y="8486"/>
                  </a:cubicBezTo>
                  <a:cubicBezTo>
                    <a:pt x="19774" y="8269"/>
                    <a:pt x="19882" y="8106"/>
                    <a:pt x="19964" y="7943"/>
                  </a:cubicBezTo>
                  <a:cubicBezTo>
                    <a:pt x="20072" y="7645"/>
                    <a:pt x="20235" y="7374"/>
                    <a:pt x="20316" y="7075"/>
                  </a:cubicBezTo>
                  <a:cubicBezTo>
                    <a:pt x="20560" y="6018"/>
                    <a:pt x="19855" y="5041"/>
                    <a:pt x="18770" y="4960"/>
                  </a:cubicBezTo>
                  <a:cubicBezTo>
                    <a:pt x="18417" y="4960"/>
                    <a:pt x="18065" y="5041"/>
                    <a:pt x="17712" y="5095"/>
                  </a:cubicBezTo>
                  <a:cubicBezTo>
                    <a:pt x="17604" y="5095"/>
                    <a:pt x="17468" y="5150"/>
                    <a:pt x="17333" y="5177"/>
                  </a:cubicBezTo>
                  <a:cubicBezTo>
                    <a:pt x="17333" y="4716"/>
                    <a:pt x="17387" y="4282"/>
                    <a:pt x="17360" y="3875"/>
                  </a:cubicBezTo>
                  <a:cubicBezTo>
                    <a:pt x="17314" y="2843"/>
                    <a:pt x="16609" y="2179"/>
                    <a:pt x="15670" y="2179"/>
                  </a:cubicBezTo>
                  <a:cubicBezTo>
                    <a:pt x="15499" y="2179"/>
                    <a:pt x="15320" y="2201"/>
                    <a:pt x="15135" y="2247"/>
                  </a:cubicBezTo>
                  <a:cubicBezTo>
                    <a:pt x="14918" y="2302"/>
                    <a:pt x="14702" y="2410"/>
                    <a:pt x="14485" y="2492"/>
                  </a:cubicBezTo>
                  <a:cubicBezTo>
                    <a:pt x="14376" y="2546"/>
                    <a:pt x="14268" y="2573"/>
                    <a:pt x="14105" y="2627"/>
                  </a:cubicBezTo>
                  <a:cubicBezTo>
                    <a:pt x="14105" y="2356"/>
                    <a:pt x="14132" y="2112"/>
                    <a:pt x="14105" y="1868"/>
                  </a:cubicBezTo>
                  <a:cubicBezTo>
                    <a:pt x="14078" y="1651"/>
                    <a:pt x="14051" y="1407"/>
                    <a:pt x="13996" y="1190"/>
                  </a:cubicBezTo>
                  <a:cubicBezTo>
                    <a:pt x="13741" y="445"/>
                    <a:pt x="13085" y="1"/>
                    <a:pt x="12369"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68"/>
            <p:cNvSpPr/>
            <p:nvPr/>
          </p:nvSpPr>
          <p:spPr>
            <a:xfrm>
              <a:off x="3541025" y="2141425"/>
              <a:ext cx="667950" cy="609650"/>
            </a:xfrm>
            <a:custGeom>
              <a:avLst/>
              <a:gdLst/>
              <a:ahLst/>
              <a:cxnLst/>
              <a:rect l="l" t="t" r="r" b="b"/>
              <a:pathLst>
                <a:path w="26718" h="24386" extrusionOk="0">
                  <a:moveTo>
                    <a:pt x="7440" y="1"/>
                  </a:moveTo>
                  <a:cubicBezTo>
                    <a:pt x="6211" y="1"/>
                    <a:pt x="5033" y="398"/>
                    <a:pt x="3906" y="1210"/>
                  </a:cubicBezTo>
                  <a:cubicBezTo>
                    <a:pt x="2251" y="2403"/>
                    <a:pt x="1221" y="4058"/>
                    <a:pt x="461" y="5929"/>
                  </a:cubicBezTo>
                  <a:cubicBezTo>
                    <a:pt x="353" y="6228"/>
                    <a:pt x="298" y="6553"/>
                    <a:pt x="244" y="6879"/>
                  </a:cubicBezTo>
                  <a:cubicBezTo>
                    <a:pt x="0" y="8479"/>
                    <a:pt x="27" y="10106"/>
                    <a:pt x="298" y="11707"/>
                  </a:cubicBezTo>
                  <a:cubicBezTo>
                    <a:pt x="705" y="14012"/>
                    <a:pt x="1817" y="15857"/>
                    <a:pt x="3960" y="16996"/>
                  </a:cubicBezTo>
                  <a:cubicBezTo>
                    <a:pt x="4476" y="17267"/>
                    <a:pt x="5045" y="17511"/>
                    <a:pt x="5588" y="17701"/>
                  </a:cubicBezTo>
                  <a:cubicBezTo>
                    <a:pt x="6808" y="18189"/>
                    <a:pt x="8110" y="18542"/>
                    <a:pt x="9385" y="18840"/>
                  </a:cubicBezTo>
                  <a:cubicBezTo>
                    <a:pt x="11555" y="19356"/>
                    <a:pt x="13481" y="20359"/>
                    <a:pt x="15108" y="21851"/>
                  </a:cubicBezTo>
                  <a:cubicBezTo>
                    <a:pt x="15705" y="22394"/>
                    <a:pt x="16274" y="22909"/>
                    <a:pt x="16925" y="23370"/>
                  </a:cubicBezTo>
                  <a:cubicBezTo>
                    <a:pt x="17926" y="24061"/>
                    <a:pt x="18949" y="24385"/>
                    <a:pt x="19986" y="24385"/>
                  </a:cubicBezTo>
                  <a:cubicBezTo>
                    <a:pt x="20945" y="24385"/>
                    <a:pt x="21916" y="24108"/>
                    <a:pt x="22893" y="23587"/>
                  </a:cubicBezTo>
                  <a:cubicBezTo>
                    <a:pt x="23923" y="23045"/>
                    <a:pt x="24791" y="22258"/>
                    <a:pt x="25524" y="21336"/>
                  </a:cubicBezTo>
                  <a:cubicBezTo>
                    <a:pt x="25768" y="21037"/>
                    <a:pt x="25958" y="20658"/>
                    <a:pt x="26148" y="20305"/>
                  </a:cubicBezTo>
                  <a:cubicBezTo>
                    <a:pt x="26582" y="19491"/>
                    <a:pt x="26663" y="18596"/>
                    <a:pt x="26717" y="17484"/>
                  </a:cubicBezTo>
                  <a:cubicBezTo>
                    <a:pt x="26717" y="17077"/>
                    <a:pt x="26609" y="16508"/>
                    <a:pt x="26446" y="15938"/>
                  </a:cubicBezTo>
                  <a:cubicBezTo>
                    <a:pt x="26012" y="14419"/>
                    <a:pt x="25144" y="13226"/>
                    <a:pt x="23923" y="12222"/>
                  </a:cubicBezTo>
                  <a:cubicBezTo>
                    <a:pt x="22947" y="11436"/>
                    <a:pt x="21835" y="10866"/>
                    <a:pt x="20669" y="10378"/>
                  </a:cubicBezTo>
                  <a:cubicBezTo>
                    <a:pt x="19990" y="10106"/>
                    <a:pt x="19312" y="9835"/>
                    <a:pt x="18634" y="9537"/>
                  </a:cubicBezTo>
                  <a:cubicBezTo>
                    <a:pt x="16925" y="8777"/>
                    <a:pt x="15623" y="7611"/>
                    <a:pt x="14701" y="5957"/>
                  </a:cubicBezTo>
                  <a:cubicBezTo>
                    <a:pt x="14511" y="5577"/>
                    <a:pt x="14322" y="5197"/>
                    <a:pt x="14105" y="4844"/>
                  </a:cubicBezTo>
                  <a:cubicBezTo>
                    <a:pt x="13833" y="4329"/>
                    <a:pt x="13535" y="3841"/>
                    <a:pt x="13264" y="3353"/>
                  </a:cubicBezTo>
                  <a:cubicBezTo>
                    <a:pt x="12450" y="1996"/>
                    <a:pt x="11311" y="1047"/>
                    <a:pt x="9846" y="478"/>
                  </a:cubicBezTo>
                  <a:cubicBezTo>
                    <a:pt x="9024" y="161"/>
                    <a:pt x="8222" y="1"/>
                    <a:pt x="7440"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68"/>
            <p:cNvSpPr/>
            <p:nvPr/>
          </p:nvSpPr>
          <p:spPr>
            <a:xfrm>
              <a:off x="4013650" y="2334800"/>
              <a:ext cx="92250" cy="59975"/>
            </a:xfrm>
            <a:custGeom>
              <a:avLst/>
              <a:gdLst/>
              <a:ahLst/>
              <a:cxnLst/>
              <a:rect l="l" t="t" r="r" b="b"/>
              <a:pathLst>
                <a:path w="3690" h="2399" extrusionOk="0">
                  <a:moveTo>
                    <a:pt x="2038" y="0"/>
                  </a:moveTo>
                  <a:cubicBezTo>
                    <a:pt x="1963" y="0"/>
                    <a:pt x="1889" y="4"/>
                    <a:pt x="1818" y="12"/>
                  </a:cubicBezTo>
                  <a:cubicBezTo>
                    <a:pt x="1140" y="93"/>
                    <a:pt x="570" y="391"/>
                    <a:pt x="0" y="880"/>
                  </a:cubicBezTo>
                  <a:cubicBezTo>
                    <a:pt x="516" y="1232"/>
                    <a:pt x="3038" y="2290"/>
                    <a:pt x="3581" y="2399"/>
                  </a:cubicBezTo>
                  <a:cubicBezTo>
                    <a:pt x="3689" y="1910"/>
                    <a:pt x="3662" y="1422"/>
                    <a:pt x="3554" y="934"/>
                  </a:cubicBezTo>
                  <a:cubicBezTo>
                    <a:pt x="3445" y="419"/>
                    <a:pt x="3093" y="120"/>
                    <a:pt x="2577" y="39"/>
                  </a:cubicBezTo>
                  <a:cubicBezTo>
                    <a:pt x="2405" y="20"/>
                    <a:pt x="2218" y="0"/>
                    <a:pt x="2038"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68"/>
            <p:cNvSpPr/>
            <p:nvPr/>
          </p:nvSpPr>
          <p:spPr>
            <a:xfrm>
              <a:off x="3888875" y="2190650"/>
              <a:ext cx="67850" cy="78000"/>
            </a:xfrm>
            <a:custGeom>
              <a:avLst/>
              <a:gdLst/>
              <a:ahLst/>
              <a:cxnLst/>
              <a:rect l="l" t="t" r="r" b="b"/>
              <a:pathLst>
                <a:path w="2714" h="3120" extrusionOk="0">
                  <a:moveTo>
                    <a:pt x="1628" y="0"/>
                  </a:moveTo>
                  <a:cubicBezTo>
                    <a:pt x="1004" y="0"/>
                    <a:pt x="462" y="244"/>
                    <a:pt x="1" y="733"/>
                  </a:cubicBezTo>
                  <a:cubicBezTo>
                    <a:pt x="462" y="1519"/>
                    <a:pt x="869" y="2279"/>
                    <a:pt x="1330" y="3120"/>
                  </a:cubicBezTo>
                  <a:cubicBezTo>
                    <a:pt x="1764" y="2604"/>
                    <a:pt x="2116" y="2170"/>
                    <a:pt x="2388" y="1655"/>
                  </a:cubicBezTo>
                  <a:cubicBezTo>
                    <a:pt x="2469" y="1492"/>
                    <a:pt x="2523" y="1357"/>
                    <a:pt x="2550" y="1194"/>
                  </a:cubicBezTo>
                  <a:cubicBezTo>
                    <a:pt x="2713" y="489"/>
                    <a:pt x="2360" y="27"/>
                    <a:pt x="1628"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68"/>
            <p:cNvSpPr/>
            <p:nvPr/>
          </p:nvSpPr>
          <p:spPr>
            <a:xfrm>
              <a:off x="3732250" y="2066625"/>
              <a:ext cx="66475" cy="65050"/>
            </a:xfrm>
            <a:custGeom>
              <a:avLst/>
              <a:gdLst/>
              <a:ahLst/>
              <a:cxnLst/>
              <a:rect l="l" t="t" r="r" b="b"/>
              <a:pathLst>
                <a:path w="2659" h="2602" extrusionOk="0">
                  <a:moveTo>
                    <a:pt x="1781" y="0"/>
                  </a:moveTo>
                  <a:cubicBezTo>
                    <a:pt x="1662" y="0"/>
                    <a:pt x="1537" y="26"/>
                    <a:pt x="1410" y="79"/>
                  </a:cubicBezTo>
                  <a:cubicBezTo>
                    <a:pt x="1248" y="133"/>
                    <a:pt x="1085" y="215"/>
                    <a:pt x="977" y="323"/>
                  </a:cubicBezTo>
                  <a:cubicBezTo>
                    <a:pt x="461" y="757"/>
                    <a:pt x="190" y="1354"/>
                    <a:pt x="0" y="2005"/>
                  </a:cubicBezTo>
                  <a:cubicBezTo>
                    <a:pt x="407" y="2249"/>
                    <a:pt x="814" y="2168"/>
                    <a:pt x="1193" y="2249"/>
                  </a:cubicBezTo>
                  <a:cubicBezTo>
                    <a:pt x="1627" y="2385"/>
                    <a:pt x="2034" y="2466"/>
                    <a:pt x="2523" y="2602"/>
                  </a:cubicBezTo>
                  <a:cubicBezTo>
                    <a:pt x="2550" y="2385"/>
                    <a:pt x="2577" y="2276"/>
                    <a:pt x="2577" y="2113"/>
                  </a:cubicBezTo>
                  <a:cubicBezTo>
                    <a:pt x="2604" y="1923"/>
                    <a:pt x="2658" y="1707"/>
                    <a:pt x="2631" y="1490"/>
                  </a:cubicBezTo>
                  <a:cubicBezTo>
                    <a:pt x="2631" y="1218"/>
                    <a:pt x="2631" y="920"/>
                    <a:pt x="2577" y="649"/>
                  </a:cubicBezTo>
                  <a:cubicBezTo>
                    <a:pt x="2454" y="240"/>
                    <a:pt x="2146" y="0"/>
                    <a:pt x="178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68"/>
            <p:cNvSpPr/>
            <p:nvPr/>
          </p:nvSpPr>
          <p:spPr>
            <a:xfrm>
              <a:off x="3935675" y="2278875"/>
              <a:ext cx="69175" cy="66400"/>
            </a:xfrm>
            <a:custGeom>
              <a:avLst/>
              <a:gdLst/>
              <a:ahLst/>
              <a:cxnLst/>
              <a:rect l="l" t="t" r="r" b="b"/>
              <a:pathLst>
                <a:path w="2767" h="2656" extrusionOk="0">
                  <a:moveTo>
                    <a:pt x="1377" y="0"/>
                  </a:moveTo>
                  <a:cubicBezTo>
                    <a:pt x="890" y="0"/>
                    <a:pt x="431" y="172"/>
                    <a:pt x="0" y="486"/>
                  </a:cubicBezTo>
                  <a:cubicBezTo>
                    <a:pt x="543" y="1435"/>
                    <a:pt x="1221" y="2140"/>
                    <a:pt x="2170" y="2656"/>
                  </a:cubicBezTo>
                  <a:cubicBezTo>
                    <a:pt x="2441" y="2167"/>
                    <a:pt x="2604" y="1679"/>
                    <a:pt x="2685" y="1191"/>
                  </a:cubicBezTo>
                  <a:cubicBezTo>
                    <a:pt x="2767" y="567"/>
                    <a:pt x="2523" y="214"/>
                    <a:pt x="1953" y="79"/>
                  </a:cubicBezTo>
                  <a:cubicBezTo>
                    <a:pt x="1757" y="26"/>
                    <a:pt x="1565" y="0"/>
                    <a:pt x="137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68"/>
            <p:cNvSpPr/>
            <p:nvPr/>
          </p:nvSpPr>
          <p:spPr>
            <a:xfrm>
              <a:off x="4213000" y="2590725"/>
              <a:ext cx="58350" cy="73725"/>
            </a:xfrm>
            <a:custGeom>
              <a:avLst/>
              <a:gdLst/>
              <a:ahLst/>
              <a:cxnLst/>
              <a:rect l="l" t="t" r="r" b="b"/>
              <a:pathLst>
                <a:path w="2334" h="2949" extrusionOk="0">
                  <a:moveTo>
                    <a:pt x="706" y="0"/>
                  </a:moveTo>
                  <a:cubicBezTo>
                    <a:pt x="625" y="1004"/>
                    <a:pt x="489" y="1980"/>
                    <a:pt x="1" y="2930"/>
                  </a:cubicBezTo>
                  <a:cubicBezTo>
                    <a:pt x="147" y="2941"/>
                    <a:pt x="287" y="2948"/>
                    <a:pt x="421" y="2948"/>
                  </a:cubicBezTo>
                  <a:cubicBezTo>
                    <a:pt x="911" y="2948"/>
                    <a:pt x="1332" y="2860"/>
                    <a:pt x="1737" y="2604"/>
                  </a:cubicBezTo>
                  <a:cubicBezTo>
                    <a:pt x="1872" y="2523"/>
                    <a:pt x="1981" y="2387"/>
                    <a:pt x="2089" y="2279"/>
                  </a:cubicBezTo>
                  <a:cubicBezTo>
                    <a:pt x="2279" y="2089"/>
                    <a:pt x="2334" y="1845"/>
                    <a:pt x="2279" y="1601"/>
                  </a:cubicBezTo>
                  <a:cubicBezTo>
                    <a:pt x="2198" y="1194"/>
                    <a:pt x="1981" y="868"/>
                    <a:pt x="1710" y="570"/>
                  </a:cubicBezTo>
                  <a:cubicBezTo>
                    <a:pt x="1438" y="299"/>
                    <a:pt x="1167" y="55"/>
                    <a:pt x="706"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68"/>
            <p:cNvSpPr/>
            <p:nvPr/>
          </p:nvSpPr>
          <p:spPr>
            <a:xfrm>
              <a:off x="3635275" y="2085600"/>
              <a:ext cx="72575" cy="58275"/>
            </a:xfrm>
            <a:custGeom>
              <a:avLst/>
              <a:gdLst/>
              <a:ahLst/>
              <a:cxnLst/>
              <a:rect l="l" t="t" r="r" b="b"/>
              <a:pathLst>
                <a:path w="2903" h="2331" extrusionOk="0">
                  <a:moveTo>
                    <a:pt x="1459" y="0"/>
                  </a:moveTo>
                  <a:cubicBezTo>
                    <a:pt x="1316" y="0"/>
                    <a:pt x="1171" y="27"/>
                    <a:pt x="1031" y="80"/>
                  </a:cubicBezTo>
                  <a:cubicBezTo>
                    <a:pt x="733" y="188"/>
                    <a:pt x="516" y="405"/>
                    <a:pt x="380" y="676"/>
                  </a:cubicBezTo>
                  <a:cubicBezTo>
                    <a:pt x="82" y="1192"/>
                    <a:pt x="0" y="1734"/>
                    <a:pt x="136" y="2331"/>
                  </a:cubicBezTo>
                  <a:cubicBezTo>
                    <a:pt x="597" y="2141"/>
                    <a:pt x="1004" y="1924"/>
                    <a:pt x="1438" y="1761"/>
                  </a:cubicBezTo>
                  <a:cubicBezTo>
                    <a:pt x="1899" y="1626"/>
                    <a:pt x="2360" y="1517"/>
                    <a:pt x="2903" y="1354"/>
                  </a:cubicBezTo>
                  <a:cubicBezTo>
                    <a:pt x="2658" y="975"/>
                    <a:pt x="2496" y="649"/>
                    <a:pt x="2252" y="378"/>
                  </a:cubicBezTo>
                  <a:cubicBezTo>
                    <a:pt x="2049" y="120"/>
                    <a:pt x="1760" y="0"/>
                    <a:pt x="1459"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68"/>
            <p:cNvSpPr/>
            <p:nvPr/>
          </p:nvSpPr>
          <p:spPr>
            <a:xfrm>
              <a:off x="3820400" y="2120750"/>
              <a:ext cx="61050" cy="64500"/>
            </a:xfrm>
            <a:custGeom>
              <a:avLst/>
              <a:gdLst/>
              <a:ahLst/>
              <a:cxnLst/>
              <a:rect l="l" t="t" r="r" b="b"/>
              <a:pathLst>
                <a:path w="2442" h="2580" extrusionOk="0">
                  <a:moveTo>
                    <a:pt x="1557" y="1"/>
                  </a:moveTo>
                  <a:cubicBezTo>
                    <a:pt x="1535" y="1"/>
                    <a:pt x="1514" y="1"/>
                    <a:pt x="1492" y="3"/>
                  </a:cubicBezTo>
                  <a:cubicBezTo>
                    <a:pt x="868" y="84"/>
                    <a:pt x="380" y="382"/>
                    <a:pt x="0" y="871"/>
                  </a:cubicBezTo>
                  <a:cubicBezTo>
                    <a:pt x="705" y="1440"/>
                    <a:pt x="1383" y="1983"/>
                    <a:pt x="2143" y="2579"/>
                  </a:cubicBezTo>
                  <a:cubicBezTo>
                    <a:pt x="2197" y="2335"/>
                    <a:pt x="2279" y="2173"/>
                    <a:pt x="2306" y="1983"/>
                  </a:cubicBezTo>
                  <a:cubicBezTo>
                    <a:pt x="2360" y="1820"/>
                    <a:pt x="2414" y="1657"/>
                    <a:pt x="2414" y="1522"/>
                  </a:cubicBezTo>
                  <a:cubicBezTo>
                    <a:pt x="2414" y="1223"/>
                    <a:pt x="2441" y="952"/>
                    <a:pt x="2387" y="681"/>
                  </a:cubicBezTo>
                  <a:cubicBezTo>
                    <a:pt x="2284" y="243"/>
                    <a:pt x="1961" y="1"/>
                    <a:pt x="1557"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68"/>
            <p:cNvSpPr/>
            <p:nvPr/>
          </p:nvSpPr>
          <p:spPr>
            <a:xfrm>
              <a:off x="3966850" y="2757150"/>
              <a:ext cx="61750" cy="52125"/>
            </a:xfrm>
            <a:custGeom>
              <a:avLst/>
              <a:gdLst/>
              <a:ahLst/>
              <a:cxnLst/>
              <a:rect l="l" t="t" r="r" b="b"/>
              <a:pathLst>
                <a:path w="2470" h="2085" extrusionOk="0">
                  <a:moveTo>
                    <a:pt x="245" y="1"/>
                  </a:moveTo>
                  <a:cubicBezTo>
                    <a:pt x="192" y="1"/>
                    <a:pt x="138" y="5"/>
                    <a:pt x="82" y="16"/>
                  </a:cubicBezTo>
                  <a:cubicBezTo>
                    <a:pt x="55" y="477"/>
                    <a:pt x="1" y="884"/>
                    <a:pt x="109" y="1291"/>
                  </a:cubicBezTo>
                  <a:cubicBezTo>
                    <a:pt x="268" y="1803"/>
                    <a:pt x="611" y="2085"/>
                    <a:pt x="1003" y="2085"/>
                  </a:cubicBezTo>
                  <a:cubicBezTo>
                    <a:pt x="1213" y="2085"/>
                    <a:pt x="1438" y="2004"/>
                    <a:pt x="1655" y="1833"/>
                  </a:cubicBezTo>
                  <a:cubicBezTo>
                    <a:pt x="2089" y="1535"/>
                    <a:pt x="2334" y="1074"/>
                    <a:pt x="2469" y="504"/>
                  </a:cubicBezTo>
                  <a:cubicBezTo>
                    <a:pt x="1981" y="423"/>
                    <a:pt x="1601" y="341"/>
                    <a:pt x="1249" y="287"/>
                  </a:cubicBezTo>
                  <a:cubicBezTo>
                    <a:pt x="917" y="216"/>
                    <a:pt x="607" y="1"/>
                    <a:pt x="245"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68"/>
            <p:cNvSpPr/>
            <p:nvPr/>
          </p:nvSpPr>
          <p:spPr>
            <a:xfrm>
              <a:off x="3692225" y="2613775"/>
              <a:ext cx="80050" cy="46550"/>
            </a:xfrm>
            <a:custGeom>
              <a:avLst/>
              <a:gdLst/>
              <a:ahLst/>
              <a:cxnLst/>
              <a:rect l="l" t="t" r="r" b="b"/>
              <a:pathLst>
                <a:path w="3202" h="1862" extrusionOk="0">
                  <a:moveTo>
                    <a:pt x="272" y="1"/>
                  </a:moveTo>
                  <a:cubicBezTo>
                    <a:pt x="218" y="1"/>
                    <a:pt x="191" y="28"/>
                    <a:pt x="109" y="55"/>
                  </a:cubicBezTo>
                  <a:cubicBezTo>
                    <a:pt x="1" y="407"/>
                    <a:pt x="109" y="787"/>
                    <a:pt x="163" y="1140"/>
                  </a:cubicBezTo>
                  <a:cubicBezTo>
                    <a:pt x="257" y="1633"/>
                    <a:pt x="473" y="1862"/>
                    <a:pt x="899" y="1862"/>
                  </a:cubicBezTo>
                  <a:cubicBezTo>
                    <a:pt x="965" y="1862"/>
                    <a:pt x="1036" y="1856"/>
                    <a:pt x="1113" y="1845"/>
                  </a:cubicBezTo>
                  <a:cubicBezTo>
                    <a:pt x="1899" y="1737"/>
                    <a:pt x="2523" y="1384"/>
                    <a:pt x="3201" y="814"/>
                  </a:cubicBezTo>
                  <a:cubicBezTo>
                    <a:pt x="2116" y="516"/>
                    <a:pt x="1194" y="272"/>
                    <a:pt x="272"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68"/>
            <p:cNvSpPr/>
            <p:nvPr/>
          </p:nvSpPr>
          <p:spPr>
            <a:xfrm>
              <a:off x="4141800" y="2696500"/>
              <a:ext cx="65125" cy="62225"/>
            </a:xfrm>
            <a:custGeom>
              <a:avLst/>
              <a:gdLst/>
              <a:ahLst/>
              <a:cxnLst/>
              <a:rect l="l" t="t" r="r" b="b"/>
              <a:pathLst>
                <a:path w="2605" h="2489" extrusionOk="0">
                  <a:moveTo>
                    <a:pt x="1981" y="1"/>
                  </a:moveTo>
                  <a:cubicBezTo>
                    <a:pt x="1330" y="597"/>
                    <a:pt x="679" y="1167"/>
                    <a:pt x="1" y="1791"/>
                  </a:cubicBezTo>
                  <a:cubicBezTo>
                    <a:pt x="326" y="2143"/>
                    <a:pt x="706" y="2333"/>
                    <a:pt x="1140" y="2442"/>
                  </a:cubicBezTo>
                  <a:cubicBezTo>
                    <a:pt x="1246" y="2473"/>
                    <a:pt x="1346" y="2488"/>
                    <a:pt x="1441" y="2488"/>
                  </a:cubicBezTo>
                  <a:cubicBezTo>
                    <a:pt x="1759" y="2488"/>
                    <a:pt x="2016" y="2315"/>
                    <a:pt x="2225" y="1981"/>
                  </a:cubicBezTo>
                  <a:cubicBezTo>
                    <a:pt x="2605" y="1411"/>
                    <a:pt x="2496" y="543"/>
                    <a:pt x="1981"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68"/>
            <p:cNvSpPr/>
            <p:nvPr/>
          </p:nvSpPr>
          <p:spPr>
            <a:xfrm>
              <a:off x="4126900" y="2399750"/>
              <a:ext cx="64425" cy="58100"/>
            </a:xfrm>
            <a:custGeom>
              <a:avLst/>
              <a:gdLst/>
              <a:ahLst/>
              <a:cxnLst/>
              <a:rect l="l" t="t" r="r" b="b"/>
              <a:pathLst>
                <a:path w="2577" h="2324" extrusionOk="0">
                  <a:moveTo>
                    <a:pt x="1296" y="0"/>
                  </a:moveTo>
                  <a:cubicBezTo>
                    <a:pt x="864" y="0"/>
                    <a:pt x="432" y="100"/>
                    <a:pt x="0" y="424"/>
                  </a:cubicBezTo>
                  <a:cubicBezTo>
                    <a:pt x="434" y="750"/>
                    <a:pt x="814" y="1021"/>
                    <a:pt x="1166" y="1320"/>
                  </a:cubicBezTo>
                  <a:cubicBezTo>
                    <a:pt x="1519" y="1618"/>
                    <a:pt x="1872" y="1971"/>
                    <a:pt x="2279" y="2323"/>
                  </a:cubicBezTo>
                  <a:cubicBezTo>
                    <a:pt x="2468" y="1835"/>
                    <a:pt x="2577" y="1401"/>
                    <a:pt x="2523" y="913"/>
                  </a:cubicBezTo>
                  <a:cubicBezTo>
                    <a:pt x="2468" y="370"/>
                    <a:pt x="2170" y="72"/>
                    <a:pt x="1628" y="18"/>
                  </a:cubicBezTo>
                  <a:cubicBezTo>
                    <a:pt x="1517" y="7"/>
                    <a:pt x="1407" y="0"/>
                    <a:pt x="1296"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68"/>
            <p:cNvSpPr/>
            <p:nvPr/>
          </p:nvSpPr>
          <p:spPr>
            <a:xfrm>
              <a:off x="3804125" y="2647675"/>
              <a:ext cx="67150" cy="43475"/>
            </a:xfrm>
            <a:custGeom>
              <a:avLst/>
              <a:gdLst/>
              <a:ahLst/>
              <a:cxnLst/>
              <a:rect l="l" t="t" r="r" b="b"/>
              <a:pathLst>
                <a:path w="2686" h="1739" extrusionOk="0">
                  <a:moveTo>
                    <a:pt x="136" y="1"/>
                  </a:moveTo>
                  <a:cubicBezTo>
                    <a:pt x="0" y="272"/>
                    <a:pt x="0" y="598"/>
                    <a:pt x="27" y="896"/>
                  </a:cubicBezTo>
                  <a:cubicBezTo>
                    <a:pt x="54" y="1357"/>
                    <a:pt x="326" y="1655"/>
                    <a:pt x="787" y="1710"/>
                  </a:cubicBezTo>
                  <a:cubicBezTo>
                    <a:pt x="935" y="1728"/>
                    <a:pt x="1081" y="1738"/>
                    <a:pt x="1225" y="1738"/>
                  </a:cubicBezTo>
                  <a:cubicBezTo>
                    <a:pt x="1713" y="1738"/>
                    <a:pt x="2183" y="1623"/>
                    <a:pt x="2685" y="1330"/>
                  </a:cubicBezTo>
                  <a:cubicBezTo>
                    <a:pt x="1899" y="652"/>
                    <a:pt x="814" y="109"/>
                    <a:pt x="13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68"/>
            <p:cNvSpPr/>
            <p:nvPr/>
          </p:nvSpPr>
          <p:spPr>
            <a:xfrm>
              <a:off x="4062475" y="2754825"/>
              <a:ext cx="60375" cy="49975"/>
            </a:xfrm>
            <a:custGeom>
              <a:avLst/>
              <a:gdLst/>
              <a:ahLst/>
              <a:cxnLst/>
              <a:rect l="l" t="t" r="r" b="b"/>
              <a:pathLst>
                <a:path w="2415" h="1999" extrusionOk="0">
                  <a:moveTo>
                    <a:pt x="2279" y="0"/>
                  </a:moveTo>
                  <a:cubicBezTo>
                    <a:pt x="1546" y="217"/>
                    <a:pt x="814" y="434"/>
                    <a:pt x="0" y="651"/>
                  </a:cubicBezTo>
                  <a:cubicBezTo>
                    <a:pt x="244" y="1112"/>
                    <a:pt x="461" y="1492"/>
                    <a:pt x="814" y="1791"/>
                  </a:cubicBezTo>
                  <a:cubicBezTo>
                    <a:pt x="992" y="1930"/>
                    <a:pt x="1163" y="1998"/>
                    <a:pt x="1332" y="1998"/>
                  </a:cubicBezTo>
                  <a:cubicBezTo>
                    <a:pt x="1523" y="1998"/>
                    <a:pt x="1711" y="1910"/>
                    <a:pt x="1899" y="1736"/>
                  </a:cubicBezTo>
                  <a:cubicBezTo>
                    <a:pt x="2387" y="1248"/>
                    <a:pt x="2414" y="651"/>
                    <a:pt x="2279"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68"/>
            <p:cNvSpPr/>
            <p:nvPr/>
          </p:nvSpPr>
          <p:spPr>
            <a:xfrm>
              <a:off x="4206225" y="2487025"/>
              <a:ext cx="47500" cy="63725"/>
            </a:xfrm>
            <a:custGeom>
              <a:avLst/>
              <a:gdLst/>
              <a:ahLst/>
              <a:cxnLst/>
              <a:rect l="l" t="t" r="r" b="b"/>
              <a:pathLst>
                <a:path w="1900" h="2549" extrusionOk="0">
                  <a:moveTo>
                    <a:pt x="550" y="0"/>
                  </a:moveTo>
                  <a:cubicBezTo>
                    <a:pt x="371" y="0"/>
                    <a:pt x="185" y="35"/>
                    <a:pt x="1" y="107"/>
                  </a:cubicBezTo>
                  <a:cubicBezTo>
                    <a:pt x="299" y="894"/>
                    <a:pt x="597" y="1707"/>
                    <a:pt x="923" y="2548"/>
                  </a:cubicBezTo>
                  <a:cubicBezTo>
                    <a:pt x="1194" y="2385"/>
                    <a:pt x="1384" y="2141"/>
                    <a:pt x="1601" y="1924"/>
                  </a:cubicBezTo>
                  <a:cubicBezTo>
                    <a:pt x="1899" y="1626"/>
                    <a:pt x="1899" y="1246"/>
                    <a:pt x="1791" y="866"/>
                  </a:cubicBezTo>
                  <a:cubicBezTo>
                    <a:pt x="1606" y="332"/>
                    <a:pt x="1110" y="0"/>
                    <a:pt x="550"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68"/>
            <p:cNvSpPr/>
            <p:nvPr/>
          </p:nvSpPr>
          <p:spPr>
            <a:xfrm>
              <a:off x="3889000" y="2703975"/>
              <a:ext cx="56875" cy="54375"/>
            </a:xfrm>
            <a:custGeom>
              <a:avLst/>
              <a:gdLst/>
              <a:ahLst/>
              <a:cxnLst/>
              <a:rect l="l" t="t" r="r" b="b"/>
              <a:pathLst>
                <a:path w="2275" h="2175" extrusionOk="0">
                  <a:moveTo>
                    <a:pt x="484" y="0"/>
                  </a:moveTo>
                  <a:cubicBezTo>
                    <a:pt x="348" y="353"/>
                    <a:pt x="267" y="624"/>
                    <a:pt x="158" y="895"/>
                  </a:cubicBezTo>
                  <a:cubicBezTo>
                    <a:pt x="131" y="1004"/>
                    <a:pt x="104" y="1112"/>
                    <a:pt x="77" y="1221"/>
                  </a:cubicBezTo>
                  <a:cubicBezTo>
                    <a:pt x="1" y="1782"/>
                    <a:pt x="308" y="2175"/>
                    <a:pt x="818" y="2175"/>
                  </a:cubicBezTo>
                  <a:cubicBezTo>
                    <a:pt x="850" y="2175"/>
                    <a:pt x="884" y="2173"/>
                    <a:pt x="918" y="2170"/>
                  </a:cubicBezTo>
                  <a:cubicBezTo>
                    <a:pt x="1433" y="2116"/>
                    <a:pt x="1867" y="1899"/>
                    <a:pt x="2274" y="1492"/>
                  </a:cubicBezTo>
                  <a:cubicBezTo>
                    <a:pt x="1677" y="1004"/>
                    <a:pt x="1108" y="543"/>
                    <a:pt x="48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68"/>
            <p:cNvSpPr/>
            <p:nvPr/>
          </p:nvSpPr>
          <p:spPr>
            <a:xfrm>
              <a:off x="3600700" y="2574450"/>
              <a:ext cx="61725" cy="41275"/>
            </a:xfrm>
            <a:custGeom>
              <a:avLst/>
              <a:gdLst/>
              <a:ahLst/>
              <a:cxnLst/>
              <a:rect l="l" t="t" r="r" b="b"/>
              <a:pathLst>
                <a:path w="2469" h="1651" extrusionOk="0">
                  <a:moveTo>
                    <a:pt x="244" y="0"/>
                  </a:moveTo>
                  <a:cubicBezTo>
                    <a:pt x="190" y="190"/>
                    <a:pt x="136" y="353"/>
                    <a:pt x="109" y="489"/>
                  </a:cubicBezTo>
                  <a:cubicBezTo>
                    <a:pt x="81" y="597"/>
                    <a:pt x="54" y="679"/>
                    <a:pt x="54" y="760"/>
                  </a:cubicBezTo>
                  <a:cubicBezTo>
                    <a:pt x="0" y="1221"/>
                    <a:pt x="109" y="1438"/>
                    <a:pt x="542" y="1574"/>
                  </a:cubicBezTo>
                  <a:cubicBezTo>
                    <a:pt x="716" y="1627"/>
                    <a:pt x="884" y="1651"/>
                    <a:pt x="1048" y="1651"/>
                  </a:cubicBezTo>
                  <a:cubicBezTo>
                    <a:pt x="1553" y="1651"/>
                    <a:pt x="2018" y="1426"/>
                    <a:pt x="2468" y="1140"/>
                  </a:cubicBezTo>
                  <a:cubicBezTo>
                    <a:pt x="1763" y="733"/>
                    <a:pt x="1112" y="380"/>
                    <a:pt x="461" y="28"/>
                  </a:cubicBezTo>
                  <a:cubicBezTo>
                    <a:pt x="448" y="14"/>
                    <a:pt x="427" y="14"/>
                    <a:pt x="393" y="14"/>
                  </a:cubicBezTo>
                  <a:cubicBezTo>
                    <a:pt x="359" y="14"/>
                    <a:pt x="312" y="14"/>
                    <a:pt x="24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68"/>
            <p:cNvSpPr/>
            <p:nvPr/>
          </p:nvSpPr>
          <p:spPr>
            <a:xfrm>
              <a:off x="3504400" y="2251150"/>
              <a:ext cx="40025" cy="53450"/>
            </a:xfrm>
            <a:custGeom>
              <a:avLst/>
              <a:gdLst/>
              <a:ahLst/>
              <a:cxnLst/>
              <a:rect l="l" t="t" r="r" b="b"/>
              <a:pathLst>
                <a:path w="1601" h="2138" extrusionOk="0">
                  <a:moveTo>
                    <a:pt x="1296" y="0"/>
                  </a:moveTo>
                  <a:cubicBezTo>
                    <a:pt x="1019" y="0"/>
                    <a:pt x="747" y="51"/>
                    <a:pt x="489" y="130"/>
                  </a:cubicBezTo>
                  <a:cubicBezTo>
                    <a:pt x="136" y="211"/>
                    <a:pt x="0" y="428"/>
                    <a:pt x="28" y="808"/>
                  </a:cubicBezTo>
                  <a:cubicBezTo>
                    <a:pt x="55" y="1296"/>
                    <a:pt x="380" y="1812"/>
                    <a:pt x="923" y="2137"/>
                  </a:cubicBezTo>
                  <a:cubicBezTo>
                    <a:pt x="1140" y="1459"/>
                    <a:pt x="1384" y="754"/>
                    <a:pt x="1601" y="21"/>
                  </a:cubicBezTo>
                  <a:cubicBezTo>
                    <a:pt x="1499" y="7"/>
                    <a:pt x="1397" y="0"/>
                    <a:pt x="1296"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68"/>
            <p:cNvSpPr/>
            <p:nvPr/>
          </p:nvSpPr>
          <p:spPr>
            <a:xfrm>
              <a:off x="3543050" y="2175225"/>
              <a:ext cx="44100" cy="50025"/>
            </a:xfrm>
            <a:custGeom>
              <a:avLst/>
              <a:gdLst/>
              <a:ahLst/>
              <a:cxnLst/>
              <a:rect l="l" t="t" r="r" b="b"/>
              <a:pathLst>
                <a:path w="1764" h="2001" extrusionOk="0">
                  <a:moveTo>
                    <a:pt x="535" y="1"/>
                  </a:moveTo>
                  <a:cubicBezTo>
                    <a:pt x="225" y="1"/>
                    <a:pt x="50" y="177"/>
                    <a:pt x="28" y="563"/>
                  </a:cubicBezTo>
                  <a:cubicBezTo>
                    <a:pt x="0" y="1133"/>
                    <a:pt x="245" y="1594"/>
                    <a:pt x="706" y="2001"/>
                  </a:cubicBezTo>
                  <a:cubicBezTo>
                    <a:pt x="1058" y="1512"/>
                    <a:pt x="1384" y="1051"/>
                    <a:pt x="1764" y="536"/>
                  </a:cubicBezTo>
                  <a:cubicBezTo>
                    <a:pt x="1492" y="373"/>
                    <a:pt x="1275" y="238"/>
                    <a:pt x="1085" y="156"/>
                  </a:cubicBezTo>
                  <a:cubicBezTo>
                    <a:pt x="977" y="102"/>
                    <a:pt x="868" y="48"/>
                    <a:pt x="733" y="21"/>
                  </a:cubicBezTo>
                  <a:cubicBezTo>
                    <a:pt x="662" y="7"/>
                    <a:pt x="596" y="1"/>
                    <a:pt x="535"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68"/>
            <p:cNvSpPr/>
            <p:nvPr/>
          </p:nvSpPr>
          <p:spPr>
            <a:xfrm>
              <a:off x="3491525" y="2336425"/>
              <a:ext cx="32575" cy="50225"/>
            </a:xfrm>
            <a:custGeom>
              <a:avLst/>
              <a:gdLst/>
              <a:ahLst/>
              <a:cxnLst/>
              <a:rect l="l" t="t" r="r" b="b"/>
              <a:pathLst>
                <a:path w="1303" h="2009" extrusionOk="0">
                  <a:moveTo>
                    <a:pt x="1248" y="1"/>
                  </a:moveTo>
                  <a:cubicBezTo>
                    <a:pt x="814" y="1"/>
                    <a:pt x="461" y="218"/>
                    <a:pt x="136" y="489"/>
                  </a:cubicBezTo>
                  <a:cubicBezTo>
                    <a:pt x="54" y="571"/>
                    <a:pt x="0" y="733"/>
                    <a:pt x="27" y="869"/>
                  </a:cubicBezTo>
                  <a:cubicBezTo>
                    <a:pt x="81" y="1357"/>
                    <a:pt x="651" y="1900"/>
                    <a:pt x="1221" y="2008"/>
                  </a:cubicBezTo>
                  <a:cubicBezTo>
                    <a:pt x="1248" y="1384"/>
                    <a:pt x="1275" y="788"/>
                    <a:pt x="1302" y="164"/>
                  </a:cubicBezTo>
                  <a:cubicBezTo>
                    <a:pt x="1302" y="109"/>
                    <a:pt x="1275" y="82"/>
                    <a:pt x="1248"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68"/>
            <p:cNvSpPr/>
            <p:nvPr/>
          </p:nvSpPr>
          <p:spPr>
            <a:xfrm>
              <a:off x="3501000" y="2425950"/>
              <a:ext cx="34625" cy="46150"/>
            </a:xfrm>
            <a:custGeom>
              <a:avLst/>
              <a:gdLst/>
              <a:ahLst/>
              <a:cxnLst/>
              <a:rect l="l" t="t" r="r" b="b"/>
              <a:pathLst>
                <a:path w="1385" h="1846" extrusionOk="0">
                  <a:moveTo>
                    <a:pt x="977" y="0"/>
                  </a:moveTo>
                  <a:cubicBezTo>
                    <a:pt x="218" y="407"/>
                    <a:pt x="1" y="814"/>
                    <a:pt x="164" y="1275"/>
                  </a:cubicBezTo>
                  <a:cubicBezTo>
                    <a:pt x="298" y="1635"/>
                    <a:pt x="657" y="1845"/>
                    <a:pt x="1099" y="1845"/>
                  </a:cubicBezTo>
                  <a:cubicBezTo>
                    <a:pt x="1191" y="1845"/>
                    <a:pt x="1286" y="1836"/>
                    <a:pt x="1384" y="1818"/>
                  </a:cubicBezTo>
                  <a:cubicBezTo>
                    <a:pt x="1249" y="1248"/>
                    <a:pt x="1113" y="651"/>
                    <a:pt x="97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68"/>
            <p:cNvSpPr/>
            <p:nvPr/>
          </p:nvSpPr>
          <p:spPr>
            <a:xfrm>
              <a:off x="3591200" y="2135050"/>
              <a:ext cx="29175" cy="37325"/>
            </a:xfrm>
            <a:custGeom>
              <a:avLst/>
              <a:gdLst/>
              <a:ahLst/>
              <a:cxnLst/>
              <a:rect l="l" t="t" r="r" b="b"/>
              <a:pathLst>
                <a:path w="1167" h="1493" extrusionOk="0">
                  <a:moveTo>
                    <a:pt x="190" y="0"/>
                  </a:moveTo>
                  <a:lnTo>
                    <a:pt x="190" y="0"/>
                  </a:lnTo>
                  <a:cubicBezTo>
                    <a:pt x="0" y="543"/>
                    <a:pt x="244" y="977"/>
                    <a:pt x="489" y="1492"/>
                  </a:cubicBezTo>
                  <a:cubicBezTo>
                    <a:pt x="760" y="1275"/>
                    <a:pt x="977" y="1085"/>
                    <a:pt x="1167" y="922"/>
                  </a:cubicBezTo>
                  <a:cubicBezTo>
                    <a:pt x="733" y="271"/>
                    <a:pt x="651" y="190"/>
                    <a:pt x="190"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68"/>
            <p:cNvSpPr/>
            <p:nvPr/>
          </p:nvSpPr>
          <p:spPr>
            <a:xfrm>
              <a:off x="3545075" y="2511375"/>
              <a:ext cx="33250" cy="36925"/>
            </a:xfrm>
            <a:custGeom>
              <a:avLst/>
              <a:gdLst/>
              <a:ahLst/>
              <a:cxnLst/>
              <a:rect l="l" t="t" r="r" b="b"/>
              <a:pathLst>
                <a:path w="1330" h="1477" extrusionOk="0">
                  <a:moveTo>
                    <a:pt x="326" y="1"/>
                  </a:moveTo>
                  <a:cubicBezTo>
                    <a:pt x="109" y="435"/>
                    <a:pt x="1" y="760"/>
                    <a:pt x="326" y="1059"/>
                  </a:cubicBezTo>
                  <a:cubicBezTo>
                    <a:pt x="516" y="1221"/>
                    <a:pt x="760" y="1357"/>
                    <a:pt x="977" y="1466"/>
                  </a:cubicBezTo>
                  <a:cubicBezTo>
                    <a:pt x="1001" y="1474"/>
                    <a:pt x="1027" y="1477"/>
                    <a:pt x="1056" y="1477"/>
                  </a:cubicBezTo>
                  <a:cubicBezTo>
                    <a:pt x="1127" y="1477"/>
                    <a:pt x="1215" y="1458"/>
                    <a:pt x="1330" y="1438"/>
                  </a:cubicBezTo>
                  <a:cubicBezTo>
                    <a:pt x="977" y="950"/>
                    <a:pt x="679" y="516"/>
                    <a:pt x="32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68"/>
            <p:cNvSpPr/>
            <p:nvPr/>
          </p:nvSpPr>
          <p:spPr>
            <a:xfrm>
              <a:off x="3840050" y="2564400"/>
              <a:ext cx="73275" cy="36525"/>
            </a:xfrm>
            <a:custGeom>
              <a:avLst/>
              <a:gdLst/>
              <a:ahLst/>
              <a:cxnLst/>
              <a:rect l="l" t="t" r="r" b="b"/>
              <a:pathLst>
                <a:path w="2931" h="1461" extrusionOk="0">
                  <a:moveTo>
                    <a:pt x="2579" y="0"/>
                  </a:moveTo>
                  <a:cubicBezTo>
                    <a:pt x="2487" y="0"/>
                    <a:pt x="2383" y="39"/>
                    <a:pt x="2306" y="77"/>
                  </a:cubicBezTo>
                  <a:cubicBezTo>
                    <a:pt x="2198" y="131"/>
                    <a:pt x="2144" y="240"/>
                    <a:pt x="2062" y="321"/>
                  </a:cubicBezTo>
                  <a:cubicBezTo>
                    <a:pt x="1819" y="548"/>
                    <a:pt x="1624" y="659"/>
                    <a:pt x="1408" y="659"/>
                  </a:cubicBezTo>
                  <a:cubicBezTo>
                    <a:pt x="1263" y="659"/>
                    <a:pt x="1108" y="609"/>
                    <a:pt x="923" y="511"/>
                  </a:cubicBezTo>
                  <a:cubicBezTo>
                    <a:pt x="760" y="430"/>
                    <a:pt x="597" y="294"/>
                    <a:pt x="435" y="240"/>
                  </a:cubicBezTo>
                  <a:cubicBezTo>
                    <a:pt x="396" y="223"/>
                    <a:pt x="355" y="216"/>
                    <a:pt x="315" y="216"/>
                  </a:cubicBezTo>
                  <a:cubicBezTo>
                    <a:pt x="156" y="216"/>
                    <a:pt x="1" y="332"/>
                    <a:pt x="1" y="484"/>
                  </a:cubicBezTo>
                  <a:cubicBezTo>
                    <a:pt x="1" y="592"/>
                    <a:pt x="28" y="728"/>
                    <a:pt x="109" y="809"/>
                  </a:cubicBezTo>
                  <a:cubicBezTo>
                    <a:pt x="435" y="1216"/>
                    <a:pt x="842" y="1460"/>
                    <a:pt x="1465" y="1460"/>
                  </a:cubicBezTo>
                  <a:cubicBezTo>
                    <a:pt x="1493" y="1460"/>
                    <a:pt x="1628" y="1460"/>
                    <a:pt x="1737" y="1433"/>
                  </a:cubicBezTo>
                  <a:cubicBezTo>
                    <a:pt x="2279" y="1270"/>
                    <a:pt x="2659" y="972"/>
                    <a:pt x="2849" y="430"/>
                  </a:cubicBezTo>
                  <a:cubicBezTo>
                    <a:pt x="2930" y="267"/>
                    <a:pt x="2876" y="77"/>
                    <a:pt x="2686" y="23"/>
                  </a:cubicBezTo>
                  <a:cubicBezTo>
                    <a:pt x="2654" y="7"/>
                    <a:pt x="2618" y="0"/>
                    <a:pt x="257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68"/>
            <p:cNvSpPr/>
            <p:nvPr/>
          </p:nvSpPr>
          <p:spPr>
            <a:xfrm>
              <a:off x="3909900" y="2526925"/>
              <a:ext cx="23075" cy="24550"/>
            </a:xfrm>
            <a:custGeom>
              <a:avLst/>
              <a:gdLst/>
              <a:ahLst/>
              <a:cxnLst/>
              <a:rect l="l" t="t" r="r" b="b"/>
              <a:pathLst>
                <a:path w="923" h="982" extrusionOk="0">
                  <a:moveTo>
                    <a:pt x="472" y="1"/>
                  </a:moveTo>
                  <a:cubicBezTo>
                    <a:pt x="460" y="1"/>
                    <a:pt x="447" y="2"/>
                    <a:pt x="434" y="3"/>
                  </a:cubicBezTo>
                  <a:cubicBezTo>
                    <a:pt x="190" y="3"/>
                    <a:pt x="1" y="220"/>
                    <a:pt x="1" y="464"/>
                  </a:cubicBezTo>
                  <a:cubicBezTo>
                    <a:pt x="26" y="722"/>
                    <a:pt x="249" y="981"/>
                    <a:pt x="505" y="981"/>
                  </a:cubicBezTo>
                  <a:cubicBezTo>
                    <a:pt x="518" y="981"/>
                    <a:pt x="530" y="980"/>
                    <a:pt x="543" y="979"/>
                  </a:cubicBezTo>
                  <a:cubicBezTo>
                    <a:pt x="733" y="979"/>
                    <a:pt x="896" y="789"/>
                    <a:pt x="923" y="572"/>
                  </a:cubicBezTo>
                  <a:cubicBezTo>
                    <a:pt x="923" y="262"/>
                    <a:pt x="725" y="1"/>
                    <a:pt x="47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68"/>
            <p:cNvSpPr/>
            <p:nvPr/>
          </p:nvSpPr>
          <p:spPr>
            <a:xfrm>
              <a:off x="3811575" y="2530375"/>
              <a:ext cx="23075" cy="25100"/>
            </a:xfrm>
            <a:custGeom>
              <a:avLst/>
              <a:gdLst/>
              <a:ahLst/>
              <a:cxnLst/>
              <a:rect l="l" t="t" r="r" b="b"/>
              <a:pathLst>
                <a:path w="923" h="1004" extrusionOk="0">
                  <a:moveTo>
                    <a:pt x="435" y="0"/>
                  </a:moveTo>
                  <a:cubicBezTo>
                    <a:pt x="218" y="0"/>
                    <a:pt x="1" y="217"/>
                    <a:pt x="28" y="461"/>
                  </a:cubicBezTo>
                  <a:cubicBezTo>
                    <a:pt x="28" y="760"/>
                    <a:pt x="299" y="1004"/>
                    <a:pt x="543" y="1004"/>
                  </a:cubicBezTo>
                  <a:cubicBezTo>
                    <a:pt x="760" y="977"/>
                    <a:pt x="923" y="787"/>
                    <a:pt x="923" y="570"/>
                  </a:cubicBezTo>
                  <a:cubicBezTo>
                    <a:pt x="923" y="244"/>
                    <a:pt x="706" y="0"/>
                    <a:pt x="43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68"/>
            <p:cNvSpPr/>
            <p:nvPr/>
          </p:nvSpPr>
          <p:spPr>
            <a:xfrm>
              <a:off x="3622375" y="2174750"/>
              <a:ext cx="219750" cy="222800"/>
            </a:xfrm>
            <a:custGeom>
              <a:avLst/>
              <a:gdLst/>
              <a:ahLst/>
              <a:cxnLst/>
              <a:rect l="l" t="t" r="r" b="b"/>
              <a:pathLst>
                <a:path w="8790" h="8912" extrusionOk="0">
                  <a:moveTo>
                    <a:pt x="4598" y="957"/>
                  </a:moveTo>
                  <a:cubicBezTo>
                    <a:pt x="5545" y="957"/>
                    <a:pt x="6404" y="1361"/>
                    <a:pt x="7135" y="2210"/>
                  </a:cubicBezTo>
                  <a:cubicBezTo>
                    <a:pt x="7840" y="3050"/>
                    <a:pt x="7975" y="4108"/>
                    <a:pt x="7731" y="5166"/>
                  </a:cubicBezTo>
                  <a:cubicBezTo>
                    <a:pt x="7352" y="6631"/>
                    <a:pt x="6484" y="7580"/>
                    <a:pt x="4938" y="7851"/>
                  </a:cubicBezTo>
                  <a:cubicBezTo>
                    <a:pt x="4666" y="7906"/>
                    <a:pt x="4395" y="7933"/>
                    <a:pt x="4097" y="7960"/>
                  </a:cubicBezTo>
                  <a:cubicBezTo>
                    <a:pt x="4070" y="7960"/>
                    <a:pt x="4043" y="7961"/>
                    <a:pt x="4016" y="7961"/>
                  </a:cubicBezTo>
                  <a:cubicBezTo>
                    <a:pt x="2755" y="7961"/>
                    <a:pt x="1835" y="7338"/>
                    <a:pt x="1357" y="6142"/>
                  </a:cubicBezTo>
                  <a:cubicBezTo>
                    <a:pt x="1140" y="5573"/>
                    <a:pt x="1032" y="5003"/>
                    <a:pt x="1059" y="4434"/>
                  </a:cubicBezTo>
                  <a:cubicBezTo>
                    <a:pt x="950" y="2915"/>
                    <a:pt x="2062" y="1531"/>
                    <a:pt x="3500" y="1125"/>
                  </a:cubicBezTo>
                  <a:cubicBezTo>
                    <a:pt x="3877" y="1014"/>
                    <a:pt x="4243" y="957"/>
                    <a:pt x="4598" y="957"/>
                  </a:cubicBezTo>
                  <a:close/>
                  <a:moveTo>
                    <a:pt x="4483" y="1"/>
                  </a:moveTo>
                  <a:cubicBezTo>
                    <a:pt x="4046" y="1"/>
                    <a:pt x="3592" y="67"/>
                    <a:pt x="3120" y="202"/>
                  </a:cubicBezTo>
                  <a:cubicBezTo>
                    <a:pt x="1466" y="691"/>
                    <a:pt x="191" y="2318"/>
                    <a:pt x="82" y="4027"/>
                  </a:cubicBezTo>
                  <a:cubicBezTo>
                    <a:pt x="1" y="5003"/>
                    <a:pt x="191" y="5980"/>
                    <a:pt x="652" y="6848"/>
                  </a:cubicBezTo>
                  <a:cubicBezTo>
                    <a:pt x="1335" y="8109"/>
                    <a:pt x="2323" y="8912"/>
                    <a:pt x="3814" y="8912"/>
                  </a:cubicBezTo>
                  <a:cubicBezTo>
                    <a:pt x="3863" y="8912"/>
                    <a:pt x="3912" y="8911"/>
                    <a:pt x="3961" y="8909"/>
                  </a:cubicBezTo>
                  <a:cubicBezTo>
                    <a:pt x="4232" y="8882"/>
                    <a:pt x="4476" y="8882"/>
                    <a:pt x="4748" y="8855"/>
                  </a:cubicBezTo>
                  <a:cubicBezTo>
                    <a:pt x="5561" y="8746"/>
                    <a:pt x="6348" y="8502"/>
                    <a:pt x="7026" y="7960"/>
                  </a:cubicBezTo>
                  <a:cubicBezTo>
                    <a:pt x="8220" y="6956"/>
                    <a:pt x="8789" y="5681"/>
                    <a:pt x="8735" y="4162"/>
                  </a:cubicBezTo>
                  <a:cubicBezTo>
                    <a:pt x="8708" y="3159"/>
                    <a:pt x="8464" y="2210"/>
                    <a:pt x="7731" y="1477"/>
                  </a:cubicBezTo>
                  <a:cubicBezTo>
                    <a:pt x="6792" y="518"/>
                    <a:pt x="5706" y="1"/>
                    <a:pt x="4483"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68"/>
            <p:cNvSpPr/>
            <p:nvPr/>
          </p:nvSpPr>
          <p:spPr>
            <a:xfrm>
              <a:off x="3646125" y="2198675"/>
              <a:ext cx="175650" cy="175100"/>
            </a:xfrm>
            <a:custGeom>
              <a:avLst/>
              <a:gdLst/>
              <a:ahLst/>
              <a:cxnLst/>
              <a:rect l="l" t="t" r="r" b="b"/>
              <a:pathLst>
                <a:path w="7026" h="7004" extrusionOk="0">
                  <a:moveTo>
                    <a:pt x="3648" y="0"/>
                  </a:moveTo>
                  <a:cubicBezTo>
                    <a:pt x="3293" y="0"/>
                    <a:pt x="2927" y="57"/>
                    <a:pt x="2550" y="168"/>
                  </a:cubicBezTo>
                  <a:cubicBezTo>
                    <a:pt x="1112" y="574"/>
                    <a:pt x="0" y="1958"/>
                    <a:pt x="109" y="3477"/>
                  </a:cubicBezTo>
                  <a:cubicBezTo>
                    <a:pt x="82" y="4046"/>
                    <a:pt x="190" y="4616"/>
                    <a:pt x="407" y="5185"/>
                  </a:cubicBezTo>
                  <a:cubicBezTo>
                    <a:pt x="885" y="6381"/>
                    <a:pt x="1805" y="7004"/>
                    <a:pt x="3066" y="7004"/>
                  </a:cubicBezTo>
                  <a:cubicBezTo>
                    <a:pt x="3093" y="7004"/>
                    <a:pt x="3120" y="7003"/>
                    <a:pt x="3147" y="7003"/>
                  </a:cubicBezTo>
                  <a:cubicBezTo>
                    <a:pt x="3445" y="6976"/>
                    <a:pt x="3716" y="6949"/>
                    <a:pt x="3988" y="6894"/>
                  </a:cubicBezTo>
                  <a:cubicBezTo>
                    <a:pt x="5534" y="6623"/>
                    <a:pt x="6402" y="5674"/>
                    <a:pt x="6781" y="4209"/>
                  </a:cubicBezTo>
                  <a:cubicBezTo>
                    <a:pt x="7025" y="3151"/>
                    <a:pt x="6890" y="2093"/>
                    <a:pt x="6185" y="1253"/>
                  </a:cubicBezTo>
                  <a:cubicBezTo>
                    <a:pt x="5454" y="404"/>
                    <a:pt x="4595" y="0"/>
                    <a:pt x="3648"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68"/>
            <p:cNvSpPr/>
            <p:nvPr/>
          </p:nvSpPr>
          <p:spPr>
            <a:xfrm>
              <a:off x="3948550" y="2426125"/>
              <a:ext cx="131575" cy="187800"/>
            </a:xfrm>
            <a:custGeom>
              <a:avLst/>
              <a:gdLst/>
              <a:ahLst/>
              <a:cxnLst/>
              <a:rect l="l" t="t" r="r" b="b"/>
              <a:pathLst>
                <a:path w="5263" h="7512" extrusionOk="0">
                  <a:moveTo>
                    <a:pt x="1988" y="924"/>
                  </a:moveTo>
                  <a:cubicBezTo>
                    <a:pt x="2076" y="924"/>
                    <a:pt x="2172" y="948"/>
                    <a:pt x="2279" y="997"/>
                  </a:cubicBezTo>
                  <a:cubicBezTo>
                    <a:pt x="2496" y="1078"/>
                    <a:pt x="2713" y="1187"/>
                    <a:pt x="2876" y="1350"/>
                  </a:cubicBezTo>
                  <a:cubicBezTo>
                    <a:pt x="3988" y="2489"/>
                    <a:pt x="4449" y="3845"/>
                    <a:pt x="4259" y="5418"/>
                  </a:cubicBezTo>
                  <a:cubicBezTo>
                    <a:pt x="4259" y="5527"/>
                    <a:pt x="4232" y="5662"/>
                    <a:pt x="4178" y="5771"/>
                  </a:cubicBezTo>
                  <a:cubicBezTo>
                    <a:pt x="4019" y="6264"/>
                    <a:pt x="3621" y="6551"/>
                    <a:pt x="3190" y="6551"/>
                  </a:cubicBezTo>
                  <a:cubicBezTo>
                    <a:pt x="2957" y="6551"/>
                    <a:pt x="2715" y="6467"/>
                    <a:pt x="2496" y="6286"/>
                  </a:cubicBezTo>
                  <a:cubicBezTo>
                    <a:pt x="2225" y="6069"/>
                    <a:pt x="2008" y="5744"/>
                    <a:pt x="1845" y="5445"/>
                  </a:cubicBezTo>
                  <a:cubicBezTo>
                    <a:pt x="1411" y="4713"/>
                    <a:pt x="1221" y="3764"/>
                    <a:pt x="1194" y="2624"/>
                  </a:cubicBezTo>
                  <a:cubicBezTo>
                    <a:pt x="1221" y="2516"/>
                    <a:pt x="1194" y="2217"/>
                    <a:pt x="1275" y="1946"/>
                  </a:cubicBezTo>
                  <a:cubicBezTo>
                    <a:pt x="1330" y="1675"/>
                    <a:pt x="1438" y="1404"/>
                    <a:pt x="1574" y="1160"/>
                  </a:cubicBezTo>
                  <a:cubicBezTo>
                    <a:pt x="1696" y="1003"/>
                    <a:pt x="1829" y="924"/>
                    <a:pt x="1988" y="924"/>
                  </a:cubicBezTo>
                  <a:close/>
                  <a:moveTo>
                    <a:pt x="2038" y="1"/>
                  </a:moveTo>
                  <a:cubicBezTo>
                    <a:pt x="1315" y="1"/>
                    <a:pt x="629" y="459"/>
                    <a:pt x="380" y="1594"/>
                  </a:cubicBezTo>
                  <a:cubicBezTo>
                    <a:pt x="1" y="3275"/>
                    <a:pt x="326" y="4848"/>
                    <a:pt x="1248" y="6286"/>
                  </a:cubicBezTo>
                  <a:cubicBezTo>
                    <a:pt x="1520" y="6747"/>
                    <a:pt x="1899" y="7073"/>
                    <a:pt x="2387" y="7317"/>
                  </a:cubicBezTo>
                  <a:cubicBezTo>
                    <a:pt x="2681" y="7448"/>
                    <a:pt x="2959" y="7512"/>
                    <a:pt x="3226" y="7512"/>
                  </a:cubicBezTo>
                  <a:cubicBezTo>
                    <a:pt x="3676" y="7512"/>
                    <a:pt x="4095" y="7332"/>
                    <a:pt x="4503" y="6991"/>
                  </a:cubicBezTo>
                  <a:cubicBezTo>
                    <a:pt x="4774" y="6720"/>
                    <a:pt x="4991" y="6395"/>
                    <a:pt x="5073" y="6015"/>
                  </a:cubicBezTo>
                  <a:cubicBezTo>
                    <a:pt x="5127" y="5744"/>
                    <a:pt x="5181" y="5445"/>
                    <a:pt x="5208" y="5174"/>
                  </a:cubicBezTo>
                  <a:cubicBezTo>
                    <a:pt x="5263" y="4903"/>
                    <a:pt x="5263" y="4631"/>
                    <a:pt x="5235" y="4360"/>
                  </a:cubicBezTo>
                  <a:cubicBezTo>
                    <a:pt x="5181" y="4089"/>
                    <a:pt x="5154" y="3791"/>
                    <a:pt x="5073" y="3492"/>
                  </a:cubicBezTo>
                  <a:cubicBezTo>
                    <a:pt x="4829" y="2407"/>
                    <a:pt x="4368" y="1458"/>
                    <a:pt x="3554" y="671"/>
                  </a:cubicBezTo>
                  <a:cubicBezTo>
                    <a:pt x="3137" y="255"/>
                    <a:pt x="2577" y="1"/>
                    <a:pt x="2038"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68"/>
            <p:cNvSpPr/>
            <p:nvPr/>
          </p:nvSpPr>
          <p:spPr>
            <a:xfrm>
              <a:off x="3978400" y="2449225"/>
              <a:ext cx="81375" cy="140675"/>
            </a:xfrm>
            <a:custGeom>
              <a:avLst/>
              <a:gdLst/>
              <a:ahLst/>
              <a:cxnLst/>
              <a:rect l="l" t="t" r="r" b="b"/>
              <a:pathLst>
                <a:path w="3255" h="5627" extrusionOk="0">
                  <a:moveTo>
                    <a:pt x="794" y="0"/>
                  </a:moveTo>
                  <a:cubicBezTo>
                    <a:pt x="635" y="0"/>
                    <a:pt x="502" y="79"/>
                    <a:pt x="380" y="236"/>
                  </a:cubicBezTo>
                  <a:cubicBezTo>
                    <a:pt x="244" y="480"/>
                    <a:pt x="136" y="751"/>
                    <a:pt x="81" y="1022"/>
                  </a:cubicBezTo>
                  <a:cubicBezTo>
                    <a:pt x="0" y="1293"/>
                    <a:pt x="27" y="1592"/>
                    <a:pt x="0" y="1700"/>
                  </a:cubicBezTo>
                  <a:cubicBezTo>
                    <a:pt x="27" y="2840"/>
                    <a:pt x="217" y="3789"/>
                    <a:pt x="651" y="4521"/>
                  </a:cubicBezTo>
                  <a:cubicBezTo>
                    <a:pt x="814" y="4820"/>
                    <a:pt x="1031" y="5145"/>
                    <a:pt x="1302" y="5362"/>
                  </a:cubicBezTo>
                  <a:cubicBezTo>
                    <a:pt x="1521" y="5543"/>
                    <a:pt x="1763" y="5627"/>
                    <a:pt x="1996" y="5627"/>
                  </a:cubicBezTo>
                  <a:cubicBezTo>
                    <a:pt x="2427" y="5627"/>
                    <a:pt x="2825" y="5340"/>
                    <a:pt x="2984" y="4847"/>
                  </a:cubicBezTo>
                  <a:cubicBezTo>
                    <a:pt x="3038" y="4738"/>
                    <a:pt x="3065" y="4603"/>
                    <a:pt x="3065" y="4494"/>
                  </a:cubicBezTo>
                  <a:cubicBezTo>
                    <a:pt x="3255" y="2921"/>
                    <a:pt x="2794" y="1565"/>
                    <a:pt x="1682" y="426"/>
                  </a:cubicBezTo>
                  <a:cubicBezTo>
                    <a:pt x="1519" y="263"/>
                    <a:pt x="1302" y="154"/>
                    <a:pt x="1085" y="73"/>
                  </a:cubicBezTo>
                  <a:cubicBezTo>
                    <a:pt x="978" y="24"/>
                    <a:pt x="882" y="0"/>
                    <a:pt x="794"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68"/>
            <p:cNvSpPr/>
            <p:nvPr/>
          </p:nvSpPr>
          <p:spPr>
            <a:xfrm>
              <a:off x="4106550" y="2528750"/>
              <a:ext cx="71900" cy="107950"/>
            </a:xfrm>
            <a:custGeom>
              <a:avLst/>
              <a:gdLst/>
              <a:ahLst/>
              <a:cxnLst/>
              <a:rect l="l" t="t" r="r" b="b"/>
              <a:pathLst>
                <a:path w="2876" h="4318" extrusionOk="0">
                  <a:moveTo>
                    <a:pt x="1574" y="1181"/>
                  </a:moveTo>
                  <a:cubicBezTo>
                    <a:pt x="1683" y="1181"/>
                    <a:pt x="1789" y="1242"/>
                    <a:pt x="1845" y="1367"/>
                  </a:cubicBezTo>
                  <a:cubicBezTo>
                    <a:pt x="1980" y="1611"/>
                    <a:pt x="2008" y="1883"/>
                    <a:pt x="1953" y="2181"/>
                  </a:cubicBezTo>
                  <a:cubicBezTo>
                    <a:pt x="1845" y="2642"/>
                    <a:pt x="1682" y="3076"/>
                    <a:pt x="1275" y="3374"/>
                  </a:cubicBezTo>
                  <a:cubicBezTo>
                    <a:pt x="1207" y="3435"/>
                    <a:pt x="1135" y="3462"/>
                    <a:pt x="1069" y="3462"/>
                  </a:cubicBezTo>
                  <a:cubicBezTo>
                    <a:pt x="925" y="3462"/>
                    <a:pt x="806" y="3334"/>
                    <a:pt x="787" y="3130"/>
                  </a:cubicBezTo>
                  <a:cubicBezTo>
                    <a:pt x="787" y="2995"/>
                    <a:pt x="760" y="2859"/>
                    <a:pt x="814" y="2724"/>
                  </a:cubicBezTo>
                  <a:cubicBezTo>
                    <a:pt x="896" y="2235"/>
                    <a:pt x="1058" y="1801"/>
                    <a:pt x="1302" y="1340"/>
                  </a:cubicBezTo>
                  <a:cubicBezTo>
                    <a:pt x="1368" y="1235"/>
                    <a:pt x="1472" y="1181"/>
                    <a:pt x="1574" y="1181"/>
                  </a:cubicBezTo>
                  <a:close/>
                  <a:moveTo>
                    <a:pt x="1626" y="1"/>
                  </a:moveTo>
                  <a:cubicBezTo>
                    <a:pt x="1385" y="1"/>
                    <a:pt x="1151" y="137"/>
                    <a:pt x="950" y="418"/>
                  </a:cubicBezTo>
                  <a:cubicBezTo>
                    <a:pt x="380" y="1150"/>
                    <a:pt x="55" y="2018"/>
                    <a:pt x="0" y="2913"/>
                  </a:cubicBezTo>
                  <a:cubicBezTo>
                    <a:pt x="0" y="3076"/>
                    <a:pt x="0" y="3212"/>
                    <a:pt x="28" y="3320"/>
                  </a:cubicBezTo>
                  <a:cubicBezTo>
                    <a:pt x="121" y="3953"/>
                    <a:pt x="533" y="4318"/>
                    <a:pt x="1037" y="4318"/>
                  </a:cubicBezTo>
                  <a:cubicBezTo>
                    <a:pt x="1267" y="4318"/>
                    <a:pt x="1517" y="4241"/>
                    <a:pt x="1763" y="4080"/>
                  </a:cubicBezTo>
                  <a:cubicBezTo>
                    <a:pt x="1845" y="4025"/>
                    <a:pt x="1953" y="3944"/>
                    <a:pt x="2035" y="3863"/>
                  </a:cubicBezTo>
                  <a:cubicBezTo>
                    <a:pt x="2523" y="3320"/>
                    <a:pt x="2821" y="2669"/>
                    <a:pt x="2848" y="1937"/>
                  </a:cubicBezTo>
                  <a:cubicBezTo>
                    <a:pt x="2876" y="1394"/>
                    <a:pt x="2713" y="852"/>
                    <a:pt x="2360" y="418"/>
                  </a:cubicBezTo>
                  <a:cubicBezTo>
                    <a:pt x="2127" y="143"/>
                    <a:pt x="1873" y="1"/>
                    <a:pt x="162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68"/>
            <p:cNvSpPr/>
            <p:nvPr/>
          </p:nvSpPr>
          <p:spPr>
            <a:xfrm>
              <a:off x="4125525" y="2558250"/>
              <a:ext cx="31225" cy="57075"/>
            </a:xfrm>
            <a:custGeom>
              <a:avLst/>
              <a:gdLst/>
              <a:ahLst/>
              <a:cxnLst/>
              <a:rect l="l" t="t" r="r" b="b"/>
              <a:pathLst>
                <a:path w="1249" h="2283" extrusionOk="0">
                  <a:moveTo>
                    <a:pt x="815" y="1"/>
                  </a:moveTo>
                  <a:cubicBezTo>
                    <a:pt x="713" y="1"/>
                    <a:pt x="609" y="55"/>
                    <a:pt x="543" y="160"/>
                  </a:cubicBezTo>
                  <a:cubicBezTo>
                    <a:pt x="299" y="621"/>
                    <a:pt x="137" y="1055"/>
                    <a:pt x="55" y="1544"/>
                  </a:cubicBezTo>
                  <a:cubicBezTo>
                    <a:pt x="1" y="1679"/>
                    <a:pt x="28" y="1815"/>
                    <a:pt x="28" y="1950"/>
                  </a:cubicBezTo>
                  <a:cubicBezTo>
                    <a:pt x="47" y="2154"/>
                    <a:pt x="166" y="2282"/>
                    <a:pt x="310" y="2282"/>
                  </a:cubicBezTo>
                  <a:cubicBezTo>
                    <a:pt x="376" y="2282"/>
                    <a:pt x="448" y="2255"/>
                    <a:pt x="516" y="2194"/>
                  </a:cubicBezTo>
                  <a:cubicBezTo>
                    <a:pt x="923" y="1896"/>
                    <a:pt x="1086" y="1462"/>
                    <a:pt x="1194" y="1001"/>
                  </a:cubicBezTo>
                  <a:cubicBezTo>
                    <a:pt x="1249" y="703"/>
                    <a:pt x="1221" y="431"/>
                    <a:pt x="1086" y="187"/>
                  </a:cubicBezTo>
                  <a:cubicBezTo>
                    <a:pt x="1030" y="62"/>
                    <a:pt x="924" y="1"/>
                    <a:pt x="81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68"/>
            <p:cNvSpPr/>
            <p:nvPr/>
          </p:nvSpPr>
          <p:spPr>
            <a:xfrm>
              <a:off x="3983125" y="2650700"/>
              <a:ext cx="92925" cy="64400"/>
            </a:xfrm>
            <a:custGeom>
              <a:avLst/>
              <a:gdLst/>
              <a:ahLst/>
              <a:cxnLst/>
              <a:rect l="l" t="t" r="r" b="b"/>
              <a:pathLst>
                <a:path w="3717" h="2576" extrusionOk="0">
                  <a:moveTo>
                    <a:pt x="1458" y="864"/>
                  </a:moveTo>
                  <a:cubicBezTo>
                    <a:pt x="1859" y="864"/>
                    <a:pt x="2237" y="1023"/>
                    <a:pt x="2578" y="1182"/>
                  </a:cubicBezTo>
                  <a:cubicBezTo>
                    <a:pt x="2768" y="1263"/>
                    <a:pt x="2713" y="1589"/>
                    <a:pt x="2551" y="1670"/>
                  </a:cubicBezTo>
                  <a:lnTo>
                    <a:pt x="2469" y="1670"/>
                  </a:lnTo>
                  <a:cubicBezTo>
                    <a:pt x="2329" y="1723"/>
                    <a:pt x="2166" y="1752"/>
                    <a:pt x="2003" y="1752"/>
                  </a:cubicBezTo>
                  <a:cubicBezTo>
                    <a:pt x="1913" y="1752"/>
                    <a:pt x="1823" y="1743"/>
                    <a:pt x="1737" y="1724"/>
                  </a:cubicBezTo>
                  <a:cubicBezTo>
                    <a:pt x="1628" y="1697"/>
                    <a:pt x="1493" y="1670"/>
                    <a:pt x="1384" y="1616"/>
                  </a:cubicBezTo>
                  <a:cubicBezTo>
                    <a:pt x="1249" y="1589"/>
                    <a:pt x="1140" y="1480"/>
                    <a:pt x="1059" y="1372"/>
                  </a:cubicBezTo>
                  <a:cubicBezTo>
                    <a:pt x="896" y="1182"/>
                    <a:pt x="1004" y="910"/>
                    <a:pt x="1221" y="883"/>
                  </a:cubicBezTo>
                  <a:cubicBezTo>
                    <a:pt x="1301" y="870"/>
                    <a:pt x="1380" y="864"/>
                    <a:pt x="1458" y="864"/>
                  </a:cubicBezTo>
                  <a:close/>
                  <a:moveTo>
                    <a:pt x="1339" y="1"/>
                  </a:moveTo>
                  <a:cubicBezTo>
                    <a:pt x="809" y="1"/>
                    <a:pt x="370" y="309"/>
                    <a:pt x="191" y="802"/>
                  </a:cubicBezTo>
                  <a:cubicBezTo>
                    <a:pt x="1" y="1344"/>
                    <a:pt x="272" y="1968"/>
                    <a:pt x="896" y="2267"/>
                  </a:cubicBezTo>
                  <a:cubicBezTo>
                    <a:pt x="1140" y="2375"/>
                    <a:pt x="1438" y="2457"/>
                    <a:pt x="1710" y="2511"/>
                  </a:cubicBezTo>
                  <a:cubicBezTo>
                    <a:pt x="1829" y="2556"/>
                    <a:pt x="1957" y="2576"/>
                    <a:pt x="2088" y="2576"/>
                  </a:cubicBezTo>
                  <a:cubicBezTo>
                    <a:pt x="2195" y="2576"/>
                    <a:pt x="2305" y="2562"/>
                    <a:pt x="2415" y="2538"/>
                  </a:cubicBezTo>
                  <a:cubicBezTo>
                    <a:pt x="2578" y="2511"/>
                    <a:pt x="2740" y="2484"/>
                    <a:pt x="2876" y="2402"/>
                  </a:cubicBezTo>
                  <a:cubicBezTo>
                    <a:pt x="3581" y="2104"/>
                    <a:pt x="3717" y="1236"/>
                    <a:pt x="3147" y="721"/>
                  </a:cubicBezTo>
                  <a:cubicBezTo>
                    <a:pt x="2740" y="341"/>
                    <a:pt x="2225" y="151"/>
                    <a:pt x="1683" y="43"/>
                  </a:cubicBezTo>
                  <a:cubicBezTo>
                    <a:pt x="1565" y="14"/>
                    <a:pt x="1450" y="1"/>
                    <a:pt x="1339"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68"/>
            <p:cNvSpPr/>
            <p:nvPr/>
          </p:nvSpPr>
          <p:spPr>
            <a:xfrm>
              <a:off x="4005500" y="2672300"/>
              <a:ext cx="46825" cy="22225"/>
            </a:xfrm>
            <a:custGeom>
              <a:avLst/>
              <a:gdLst/>
              <a:ahLst/>
              <a:cxnLst/>
              <a:rect l="l" t="t" r="r" b="b"/>
              <a:pathLst>
                <a:path w="1873" h="889" extrusionOk="0">
                  <a:moveTo>
                    <a:pt x="563" y="0"/>
                  </a:moveTo>
                  <a:cubicBezTo>
                    <a:pt x="485" y="0"/>
                    <a:pt x="406" y="6"/>
                    <a:pt x="326" y="19"/>
                  </a:cubicBezTo>
                  <a:cubicBezTo>
                    <a:pt x="109" y="46"/>
                    <a:pt x="1" y="318"/>
                    <a:pt x="164" y="508"/>
                  </a:cubicBezTo>
                  <a:cubicBezTo>
                    <a:pt x="245" y="616"/>
                    <a:pt x="354" y="725"/>
                    <a:pt x="489" y="752"/>
                  </a:cubicBezTo>
                  <a:cubicBezTo>
                    <a:pt x="598" y="806"/>
                    <a:pt x="733" y="833"/>
                    <a:pt x="842" y="860"/>
                  </a:cubicBezTo>
                  <a:cubicBezTo>
                    <a:pt x="928" y="879"/>
                    <a:pt x="1018" y="888"/>
                    <a:pt x="1108" y="888"/>
                  </a:cubicBezTo>
                  <a:cubicBezTo>
                    <a:pt x="1271" y="888"/>
                    <a:pt x="1434" y="859"/>
                    <a:pt x="1574" y="806"/>
                  </a:cubicBezTo>
                  <a:lnTo>
                    <a:pt x="1656" y="806"/>
                  </a:lnTo>
                  <a:cubicBezTo>
                    <a:pt x="1818" y="725"/>
                    <a:pt x="1873" y="399"/>
                    <a:pt x="1683" y="318"/>
                  </a:cubicBezTo>
                  <a:cubicBezTo>
                    <a:pt x="1342" y="159"/>
                    <a:pt x="964" y="0"/>
                    <a:pt x="563"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68"/>
            <p:cNvSpPr/>
            <p:nvPr/>
          </p:nvSpPr>
          <p:spPr>
            <a:xfrm>
              <a:off x="3863800" y="2366200"/>
              <a:ext cx="59000" cy="82225"/>
            </a:xfrm>
            <a:custGeom>
              <a:avLst/>
              <a:gdLst/>
              <a:ahLst/>
              <a:cxnLst/>
              <a:rect l="l" t="t" r="r" b="b"/>
              <a:pathLst>
                <a:path w="2360" h="3289" extrusionOk="0">
                  <a:moveTo>
                    <a:pt x="1214" y="1097"/>
                  </a:moveTo>
                  <a:cubicBezTo>
                    <a:pt x="1312" y="1097"/>
                    <a:pt x="1408" y="1159"/>
                    <a:pt x="1438" y="1278"/>
                  </a:cubicBezTo>
                  <a:cubicBezTo>
                    <a:pt x="1465" y="1414"/>
                    <a:pt x="1438" y="1522"/>
                    <a:pt x="1438" y="1658"/>
                  </a:cubicBezTo>
                  <a:cubicBezTo>
                    <a:pt x="1411" y="1956"/>
                    <a:pt x="1329" y="2255"/>
                    <a:pt x="1085" y="2417"/>
                  </a:cubicBezTo>
                  <a:cubicBezTo>
                    <a:pt x="841" y="2363"/>
                    <a:pt x="814" y="2200"/>
                    <a:pt x="814" y="2038"/>
                  </a:cubicBezTo>
                  <a:cubicBezTo>
                    <a:pt x="814" y="1739"/>
                    <a:pt x="868" y="1468"/>
                    <a:pt x="1004" y="1224"/>
                  </a:cubicBezTo>
                  <a:cubicBezTo>
                    <a:pt x="1053" y="1139"/>
                    <a:pt x="1134" y="1097"/>
                    <a:pt x="1214" y="1097"/>
                  </a:cubicBezTo>
                  <a:close/>
                  <a:moveTo>
                    <a:pt x="1308" y="0"/>
                  </a:moveTo>
                  <a:cubicBezTo>
                    <a:pt x="1279" y="0"/>
                    <a:pt x="1250" y="1"/>
                    <a:pt x="1221" y="3"/>
                  </a:cubicBezTo>
                  <a:cubicBezTo>
                    <a:pt x="868" y="3"/>
                    <a:pt x="597" y="166"/>
                    <a:pt x="461" y="519"/>
                  </a:cubicBezTo>
                  <a:cubicBezTo>
                    <a:pt x="326" y="871"/>
                    <a:pt x="217" y="1197"/>
                    <a:pt x="109" y="1522"/>
                  </a:cubicBezTo>
                  <a:cubicBezTo>
                    <a:pt x="0" y="1848"/>
                    <a:pt x="0" y="2173"/>
                    <a:pt x="109" y="2499"/>
                  </a:cubicBezTo>
                  <a:cubicBezTo>
                    <a:pt x="217" y="2879"/>
                    <a:pt x="407" y="3177"/>
                    <a:pt x="841" y="3258"/>
                  </a:cubicBezTo>
                  <a:cubicBezTo>
                    <a:pt x="924" y="3279"/>
                    <a:pt x="1004" y="3289"/>
                    <a:pt x="1082" y="3289"/>
                  </a:cubicBezTo>
                  <a:cubicBezTo>
                    <a:pt x="1407" y="3289"/>
                    <a:pt x="1680" y="3114"/>
                    <a:pt x="1899" y="2851"/>
                  </a:cubicBezTo>
                  <a:cubicBezTo>
                    <a:pt x="2061" y="2607"/>
                    <a:pt x="2170" y="2336"/>
                    <a:pt x="2251" y="2038"/>
                  </a:cubicBezTo>
                  <a:cubicBezTo>
                    <a:pt x="2360" y="1577"/>
                    <a:pt x="2306" y="1115"/>
                    <a:pt x="2143" y="654"/>
                  </a:cubicBezTo>
                  <a:cubicBezTo>
                    <a:pt x="2116" y="573"/>
                    <a:pt x="2089" y="519"/>
                    <a:pt x="2061" y="437"/>
                  </a:cubicBezTo>
                  <a:cubicBezTo>
                    <a:pt x="1912" y="139"/>
                    <a:pt x="1626" y="0"/>
                    <a:pt x="130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68"/>
            <p:cNvSpPr/>
            <p:nvPr/>
          </p:nvSpPr>
          <p:spPr>
            <a:xfrm>
              <a:off x="3884125" y="2393625"/>
              <a:ext cx="16300" cy="33025"/>
            </a:xfrm>
            <a:custGeom>
              <a:avLst/>
              <a:gdLst/>
              <a:ahLst/>
              <a:cxnLst/>
              <a:rect l="l" t="t" r="r" b="b"/>
              <a:pathLst>
                <a:path w="652" h="1321" extrusionOk="0">
                  <a:moveTo>
                    <a:pt x="401" y="0"/>
                  </a:moveTo>
                  <a:cubicBezTo>
                    <a:pt x="321" y="0"/>
                    <a:pt x="240" y="42"/>
                    <a:pt x="191" y="127"/>
                  </a:cubicBezTo>
                  <a:cubicBezTo>
                    <a:pt x="55" y="371"/>
                    <a:pt x="1" y="642"/>
                    <a:pt x="1" y="941"/>
                  </a:cubicBezTo>
                  <a:cubicBezTo>
                    <a:pt x="1" y="1103"/>
                    <a:pt x="28" y="1266"/>
                    <a:pt x="272" y="1320"/>
                  </a:cubicBezTo>
                  <a:cubicBezTo>
                    <a:pt x="516" y="1158"/>
                    <a:pt x="598" y="859"/>
                    <a:pt x="625" y="561"/>
                  </a:cubicBezTo>
                  <a:cubicBezTo>
                    <a:pt x="625" y="425"/>
                    <a:pt x="652" y="317"/>
                    <a:pt x="625" y="181"/>
                  </a:cubicBezTo>
                  <a:cubicBezTo>
                    <a:pt x="595" y="62"/>
                    <a:pt x="499" y="0"/>
                    <a:pt x="401"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68"/>
            <p:cNvSpPr/>
            <p:nvPr/>
          </p:nvSpPr>
          <p:spPr>
            <a:xfrm>
              <a:off x="3730875" y="2438025"/>
              <a:ext cx="96325" cy="66975"/>
            </a:xfrm>
            <a:custGeom>
              <a:avLst/>
              <a:gdLst/>
              <a:ahLst/>
              <a:cxnLst/>
              <a:rect l="l" t="t" r="r" b="b"/>
              <a:pathLst>
                <a:path w="3853" h="2679" extrusionOk="0">
                  <a:moveTo>
                    <a:pt x="1597" y="812"/>
                  </a:moveTo>
                  <a:cubicBezTo>
                    <a:pt x="1962" y="812"/>
                    <a:pt x="2293" y="996"/>
                    <a:pt x="2578" y="1362"/>
                  </a:cubicBezTo>
                  <a:cubicBezTo>
                    <a:pt x="2632" y="1470"/>
                    <a:pt x="2605" y="1633"/>
                    <a:pt x="2496" y="1687"/>
                  </a:cubicBezTo>
                  <a:cubicBezTo>
                    <a:pt x="2317" y="1792"/>
                    <a:pt x="2137" y="1831"/>
                    <a:pt x="1953" y="1831"/>
                  </a:cubicBezTo>
                  <a:cubicBezTo>
                    <a:pt x="1803" y="1831"/>
                    <a:pt x="1651" y="1805"/>
                    <a:pt x="1493" y="1769"/>
                  </a:cubicBezTo>
                  <a:cubicBezTo>
                    <a:pt x="1357" y="1741"/>
                    <a:pt x="1194" y="1633"/>
                    <a:pt x="1086" y="1552"/>
                  </a:cubicBezTo>
                  <a:cubicBezTo>
                    <a:pt x="815" y="1307"/>
                    <a:pt x="896" y="982"/>
                    <a:pt x="1221" y="874"/>
                  </a:cubicBezTo>
                  <a:cubicBezTo>
                    <a:pt x="1350" y="833"/>
                    <a:pt x="1476" y="812"/>
                    <a:pt x="1597" y="812"/>
                  </a:cubicBezTo>
                  <a:close/>
                  <a:moveTo>
                    <a:pt x="1404" y="1"/>
                  </a:moveTo>
                  <a:cubicBezTo>
                    <a:pt x="802" y="1"/>
                    <a:pt x="289" y="392"/>
                    <a:pt x="136" y="928"/>
                  </a:cubicBezTo>
                  <a:cubicBezTo>
                    <a:pt x="1" y="1470"/>
                    <a:pt x="272" y="2094"/>
                    <a:pt x="842" y="2420"/>
                  </a:cubicBezTo>
                  <a:cubicBezTo>
                    <a:pt x="1004" y="2474"/>
                    <a:pt x="1140" y="2555"/>
                    <a:pt x="1303" y="2609"/>
                  </a:cubicBezTo>
                  <a:cubicBezTo>
                    <a:pt x="1481" y="2657"/>
                    <a:pt x="1665" y="2678"/>
                    <a:pt x="1847" y="2678"/>
                  </a:cubicBezTo>
                  <a:cubicBezTo>
                    <a:pt x="2080" y="2678"/>
                    <a:pt x="2310" y="2643"/>
                    <a:pt x="2523" y="2582"/>
                  </a:cubicBezTo>
                  <a:cubicBezTo>
                    <a:pt x="2659" y="2555"/>
                    <a:pt x="2822" y="2501"/>
                    <a:pt x="2957" y="2420"/>
                  </a:cubicBezTo>
                  <a:cubicBezTo>
                    <a:pt x="3717" y="2094"/>
                    <a:pt x="3852" y="1226"/>
                    <a:pt x="3201" y="684"/>
                  </a:cubicBezTo>
                  <a:cubicBezTo>
                    <a:pt x="2740" y="304"/>
                    <a:pt x="2144" y="60"/>
                    <a:pt x="1520" y="6"/>
                  </a:cubicBezTo>
                  <a:cubicBezTo>
                    <a:pt x="1481" y="2"/>
                    <a:pt x="1442" y="1"/>
                    <a:pt x="140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68"/>
            <p:cNvSpPr/>
            <p:nvPr/>
          </p:nvSpPr>
          <p:spPr>
            <a:xfrm>
              <a:off x="3751225" y="2458325"/>
              <a:ext cx="45450" cy="25475"/>
            </a:xfrm>
            <a:custGeom>
              <a:avLst/>
              <a:gdLst/>
              <a:ahLst/>
              <a:cxnLst/>
              <a:rect l="l" t="t" r="r" b="b"/>
              <a:pathLst>
                <a:path w="1818" h="1019" extrusionOk="0">
                  <a:moveTo>
                    <a:pt x="783" y="0"/>
                  </a:moveTo>
                  <a:cubicBezTo>
                    <a:pt x="662" y="0"/>
                    <a:pt x="536" y="21"/>
                    <a:pt x="407" y="62"/>
                  </a:cubicBezTo>
                  <a:cubicBezTo>
                    <a:pt x="82" y="170"/>
                    <a:pt x="1" y="495"/>
                    <a:pt x="272" y="740"/>
                  </a:cubicBezTo>
                  <a:cubicBezTo>
                    <a:pt x="380" y="821"/>
                    <a:pt x="543" y="929"/>
                    <a:pt x="679" y="957"/>
                  </a:cubicBezTo>
                  <a:cubicBezTo>
                    <a:pt x="837" y="993"/>
                    <a:pt x="989" y="1019"/>
                    <a:pt x="1139" y="1019"/>
                  </a:cubicBezTo>
                  <a:cubicBezTo>
                    <a:pt x="1323" y="1019"/>
                    <a:pt x="1503" y="980"/>
                    <a:pt x="1682" y="875"/>
                  </a:cubicBezTo>
                  <a:cubicBezTo>
                    <a:pt x="1791" y="821"/>
                    <a:pt x="1818" y="658"/>
                    <a:pt x="1764" y="550"/>
                  </a:cubicBezTo>
                  <a:cubicBezTo>
                    <a:pt x="1479" y="184"/>
                    <a:pt x="1148" y="0"/>
                    <a:pt x="783"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68"/>
            <p:cNvSpPr/>
            <p:nvPr/>
          </p:nvSpPr>
          <p:spPr>
            <a:xfrm>
              <a:off x="3590225" y="2406975"/>
              <a:ext cx="77475" cy="90775"/>
            </a:xfrm>
            <a:custGeom>
              <a:avLst/>
              <a:gdLst/>
              <a:ahLst/>
              <a:cxnLst/>
              <a:rect l="l" t="t" r="r" b="b"/>
              <a:pathLst>
                <a:path w="3099" h="3631" extrusionOk="0">
                  <a:moveTo>
                    <a:pt x="1117" y="1045"/>
                  </a:moveTo>
                  <a:cubicBezTo>
                    <a:pt x="1147" y="1045"/>
                    <a:pt x="1178" y="1057"/>
                    <a:pt x="1206" y="1085"/>
                  </a:cubicBezTo>
                  <a:cubicBezTo>
                    <a:pt x="1721" y="1492"/>
                    <a:pt x="2019" y="1953"/>
                    <a:pt x="2101" y="2414"/>
                  </a:cubicBezTo>
                  <a:cubicBezTo>
                    <a:pt x="2121" y="2496"/>
                    <a:pt x="2049" y="2578"/>
                    <a:pt x="1965" y="2578"/>
                  </a:cubicBezTo>
                  <a:cubicBezTo>
                    <a:pt x="1938" y="2578"/>
                    <a:pt x="1910" y="2569"/>
                    <a:pt x="1884" y="2549"/>
                  </a:cubicBezTo>
                  <a:cubicBezTo>
                    <a:pt x="1504" y="2278"/>
                    <a:pt x="1233" y="1926"/>
                    <a:pt x="989" y="1248"/>
                  </a:cubicBezTo>
                  <a:cubicBezTo>
                    <a:pt x="948" y="1146"/>
                    <a:pt x="1028" y="1045"/>
                    <a:pt x="1117" y="1045"/>
                  </a:cubicBezTo>
                  <a:close/>
                  <a:moveTo>
                    <a:pt x="706" y="1"/>
                  </a:moveTo>
                  <a:cubicBezTo>
                    <a:pt x="238" y="1"/>
                    <a:pt x="0" y="323"/>
                    <a:pt x="66" y="895"/>
                  </a:cubicBezTo>
                  <a:cubicBezTo>
                    <a:pt x="94" y="976"/>
                    <a:pt x="94" y="1031"/>
                    <a:pt x="121" y="1112"/>
                  </a:cubicBezTo>
                  <a:cubicBezTo>
                    <a:pt x="283" y="1817"/>
                    <a:pt x="609" y="2441"/>
                    <a:pt x="1097" y="2956"/>
                  </a:cubicBezTo>
                  <a:cubicBezTo>
                    <a:pt x="1314" y="3228"/>
                    <a:pt x="1612" y="3445"/>
                    <a:pt x="1965" y="3553"/>
                  </a:cubicBezTo>
                  <a:cubicBezTo>
                    <a:pt x="2105" y="3606"/>
                    <a:pt x="2238" y="3630"/>
                    <a:pt x="2359" y="3630"/>
                  </a:cubicBezTo>
                  <a:cubicBezTo>
                    <a:pt x="2802" y="3630"/>
                    <a:pt x="3098" y="3299"/>
                    <a:pt x="3077" y="2766"/>
                  </a:cubicBezTo>
                  <a:cubicBezTo>
                    <a:pt x="3077" y="1763"/>
                    <a:pt x="2128" y="434"/>
                    <a:pt x="1206" y="108"/>
                  </a:cubicBezTo>
                  <a:cubicBezTo>
                    <a:pt x="1151" y="81"/>
                    <a:pt x="1124" y="81"/>
                    <a:pt x="1070" y="54"/>
                  </a:cubicBezTo>
                  <a:cubicBezTo>
                    <a:pt x="937" y="18"/>
                    <a:pt x="815" y="1"/>
                    <a:pt x="70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68"/>
            <p:cNvSpPr/>
            <p:nvPr/>
          </p:nvSpPr>
          <p:spPr>
            <a:xfrm>
              <a:off x="3613925" y="2433100"/>
              <a:ext cx="29350" cy="38325"/>
            </a:xfrm>
            <a:custGeom>
              <a:avLst/>
              <a:gdLst/>
              <a:ahLst/>
              <a:cxnLst/>
              <a:rect l="l" t="t" r="r" b="b"/>
              <a:pathLst>
                <a:path w="1174" h="1533" extrusionOk="0">
                  <a:moveTo>
                    <a:pt x="169" y="0"/>
                  </a:moveTo>
                  <a:cubicBezTo>
                    <a:pt x="80" y="0"/>
                    <a:pt x="0" y="101"/>
                    <a:pt x="41" y="203"/>
                  </a:cubicBezTo>
                  <a:cubicBezTo>
                    <a:pt x="285" y="881"/>
                    <a:pt x="556" y="1233"/>
                    <a:pt x="936" y="1504"/>
                  </a:cubicBezTo>
                  <a:cubicBezTo>
                    <a:pt x="962" y="1524"/>
                    <a:pt x="990" y="1533"/>
                    <a:pt x="1017" y="1533"/>
                  </a:cubicBezTo>
                  <a:cubicBezTo>
                    <a:pt x="1101" y="1533"/>
                    <a:pt x="1173" y="1451"/>
                    <a:pt x="1153" y="1369"/>
                  </a:cubicBezTo>
                  <a:cubicBezTo>
                    <a:pt x="1071" y="908"/>
                    <a:pt x="773" y="447"/>
                    <a:pt x="258" y="40"/>
                  </a:cubicBezTo>
                  <a:cubicBezTo>
                    <a:pt x="230" y="12"/>
                    <a:pt x="199" y="0"/>
                    <a:pt x="169"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3" name="Google Shape;1923;p68"/>
          <p:cNvGrpSpPr/>
          <p:nvPr/>
        </p:nvGrpSpPr>
        <p:grpSpPr>
          <a:xfrm rot="964185">
            <a:off x="6490549" y="3553547"/>
            <a:ext cx="827316" cy="1063934"/>
            <a:chOff x="1851363" y="2231288"/>
            <a:chExt cx="827338" cy="1063963"/>
          </a:xfrm>
        </p:grpSpPr>
        <p:grpSp>
          <p:nvGrpSpPr>
            <p:cNvPr id="1924" name="Google Shape;1924;p68"/>
            <p:cNvGrpSpPr/>
            <p:nvPr/>
          </p:nvGrpSpPr>
          <p:grpSpPr>
            <a:xfrm>
              <a:off x="1851363" y="2231288"/>
              <a:ext cx="827338" cy="1063963"/>
              <a:chOff x="6268388" y="3972938"/>
              <a:chExt cx="827338" cy="1063963"/>
            </a:xfrm>
          </p:grpSpPr>
          <p:sp>
            <p:nvSpPr>
              <p:cNvPr id="1925" name="Google Shape;1925;p68"/>
              <p:cNvSpPr/>
              <p:nvPr/>
            </p:nvSpPr>
            <p:spPr>
              <a:xfrm>
                <a:off x="6273850" y="3972950"/>
                <a:ext cx="821875" cy="1063950"/>
              </a:xfrm>
              <a:custGeom>
                <a:avLst/>
                <a:gdLst/>
                <a:ahLst/>
                <a:cxnLst/>
                <a:rect l="l" t="t" r="r" b="b"/>
                <a:pathLst>
                  <a:path w="32875" h="42558" extrusionOk="0">
                    <a:moveTo>
                      <a:pt x="20208" y="977"/>
                    </a:moveTo>
                    <a:cubicBezTo>
                      <a:pt x="21211" y="977"/>
                      <a:pt x="21266" y="1086"/>
                      <a:pt x="21320" y="2089"/>
                    </a:cubicBezTo>
                    <a:cubicBezTo>
                      <a:pt x="21320" y="2415"/>
                      <a:pt x="21320" y="2740"/>
                      <a:pt x="21320" y="3093"/>
                    </a:cubicBezTo>
                    <a:cubicBezTo>
                      <a:pt x="21320" y="3147"/>
                      <a:pt x="21266" y="3201"/>
                      <a:pt x="21211" y="3337"/>
                    </a:cubicBezTo>
                    <a:cubicBezTo>
                      <a:pt x="19348" y="3353"/>
                      <a:pt x="17502" y="3368"/>
                      <a:pt x="15654" y="3368"/>
                    </a:cubicBezTo>
                    <a:cubicBezTo>
                      <a:pt x="14301" y="3368"/>
                      <a:pt x="12947" y="3360"/>
                      <a:pt x="11583" y="3337"/>
                    </a:cubicBezTo>
                    <a:cubicBezTo>
                      <a:pt x="11501" y="2659"/>
                      <a:pt x="11555" y="2008"/>
                      <a:pt x="11664" y="1384"/>
                    </a:cubicBezTo>
                    <a:cubicBezTo>
                      <a:pt x="11718" y="1167"/>
                      <a:pt x="11827" y="1058"/>
                      <a:pt x="12044" y="1031"/>
                    </a:cubicBezTo>
                    <a:cubicBezTo>
                      <a:pt x="12261" y="1004"/>
                      <a:pt x="12478" y="977"/>
                      <a:pt x="12695" y="977"/>
                    </a:cubicBezTo>
                    <a:close/>
                    <a:moveTo>
                      <a:pt x="16397" y="4266"/>
                    </a:moveTo>
                    <a:cubicBezTo>
                      <a:pt x="16729" y="4266"/>
                      <a:pt x="17062" y="4273"/>
                      <a:pt x="17387" y="4286"/>
                    </a:cubicBezTo>
                    <a:cubicBezTo>
                      <a:pt x="18065" y="4286"/>
                      <a:pt x="18716" y="4340"/>
                      <a:pt x="19394" y="4368"/>
                    </a:cubicBezTo>
                    <a:cubicBezTo>
                      <a:pt x="19448" y="4557"/>
                      <a:pt x="19503" y="4720"/>
                      <a:pt x="19503" y="4856"/>
                    </a:cubicBezTo>
                    <a:cubicBezTo>
                      <a:pt x="19801" y="7758"/>
                      <a:pt x="20289" y="10633"/>
                      <a:pt x="20696" y="13535"/>
                    </a:cubicBezTo>
                    <a:cubicBezTo>
                      <a:pt x="20805" y="14268"/>
                      <a:pt x="20913" y="14973"/>
                      <a:pt x="20994" y="15705"/>
                    </a:cubicBezTo>
                    <a:cubicBezTo>
                      <a:pt x="21022" y="16112"/>
                      <a:pt x="21211" y="16411"/>
                      <a:pt x="21483" y="16709"/>
                    </a:cubicBezTo>
                    <a:cubicBezTo>
                      <a:pt x="22758" y="18065"/>
                      <a:pt x="24032" y="19448"/>
                      <a:pt x="25253" y="20859"/>
                    </a:cubicBezTo>
                    <a:cubicBezTo>
                      <a:pt x="28671" y="24873"/>
                      <a:pt x="30651" y="29538"/>
                      <a:pt x="31519" y="34692"/>
                    </a:cubicBezTo>
                    <a:cubicBezTo>
                      <a:pt x="31817" y="36564"/>
                      <a:pt x="32007" y="38435"/>
                      <a:pt x="31953" y="40361"/>
                    </a:cubicBezTo>
                    <a:cubicBezTo>
                      <a:pt x="31953" y="40469"/>
                      <a:pt x="31953" y="40578"/>
                      <a:pt x="31953" y="40713"/>
                    </a:cubicBezTo>
                    <a:cubicBezTo>
                      <a:pt x="31925" y="40985"/>
                      <a:pt x="31817" y="41147"/>
                      <a:pt x="31546" y="41202"/>
                    </a:cubicBezTo>
                    <a:cubicBezTo>
                      <a:pt x="31356" y="41229"/>
                      <a:pt x="31166" y="41310"/>
                      <a:pt x="30976" y="41310"/>
                    </a:cubicBezTo>
                    <a:cubicBezTo>
                      <a:pt x="29023" y="41392"/>
                      <a:pt x="27043" y="41446"/>
                      <a:pt x="25090" y="41527"/>
                    </a:cubicBezTo>
                    <a:cubicBezTo>
                      <a:pt x="22405" y="41609"/>
                      <a:pt x="19720" y="41663"/>
                      <a:pt x="17034" y="41744"/>
                    </a:cubicBezTo>
                    <a:cubicBezTo>
                      <a:pt x="16546" y="41744"/>
                      <a:pt x="16058" y="41744"/>
                      <a:pt x="15543" y="41717"/>
                    </a:cubicBezTo>
                    <a:cubicBezTo>
                      <a:pt x="12667" y="41663"/>
                      <a:pt x="9765" y="41581"/>
                      <a:pt x="6863" y="41500"/>
                    </a:cubicBezTo>
                    <a:cubicBezTo>
                      <a:pt x="5154" y="41446"/>
                      <a:pt x="3418" y="41337"/>
                      <a:pt x="1682" y="41256"/>
                    </a:cubicBezTo>
                    <a:cubicBezTo>
                      <a:pt x="1492" y="41256"/>
                      <a:pt x="1330" y="41202"/>
                      <a:pt x="1058" y="41175"/>
                    </a:cubicBezTo>
                    <a:cubicBezTo>
                      <a:pt x="1031" y="40930"/>
                      <a:pt x="1004" y="40768"/>
                      <a:pt x="1004" y="40605"/>
                    </a:cubicBezTo>
                    <a:cubicBezTo>
                      <a:pt x="896" y="37404"/>
                      <a:pt x="1303" y="34258"/>
                      <a:pt x="2198" y="31193"/>
                    </a:cubicBezTo>
                    <a:cubicBezTo>
                      <a:pt x="2306" y="30868"/>
                      <a:pt x="2659" y="29783"/>
                      <a:pt x="2713" y="29593"/>
                    </a:cubicBezTo>
                    <a:cubicBezTo>
                      <a:pt x="3337" y="27694"/>
                      <a:pt x="4178" y="25850"/>
                      <a:pt x="5263" y="24141"/>
                    </a:cubicBezTo>
                    <a:cubicBezTo>
                      <a:pt x="6348" y="22432"/>
                      <a:pt x="7568" y="20859"/>
                      <a:pt x="8951" y="19367"/>
                    </a:cubicBezTo>
                    <a:cubicBezTo>
                      <a:pt x="9819" y="18418"/>
                      <a:pt x="10687" y="17468"/>
                      <a:pt x="11555" y="16546"/>
                    </a:cubicBezTo>
                    <a:cubicBezTo>
                      <a:pt x="11799" y="16302"/>
                      <a:pt x="11881" y="16031"/>
                      <a:pt x="11935" y="15732"/>
                    </a:cubicBezTo>
                    <a:cubicBezTo>
                      <a:pt x="12125" y="14295"/>
                      <a:pt x="12315" y="12857"/>
                      <a:pt x="12532" y="11420"/>
                    </a:cubicBezTo>
                    <a:cubicBezTo>
                      <a:pt x="12667" y="10335"/>
                      <a:pt x="12857" y="9223"/>
                      <a:pt x="12993" y="8111"/>
                    </a:cubicBezTo>
                    <a:cubicBezTo>
                      <a:pt x="13156" y="6971"/>
                      <a:pt x="13264" y="5805"/>
                      <a:pt x="13400" y="4666"/>
                    </a:cubicBezTo>
                    <a:cubicBezTo>
                      <a:pt x="13400" y="4585"/>
                      <a:pt x="13427" y="4530"/>
                      <a:pt x="13454" y="4422"/>
                    </a:cubicBezTo>
                    <a:cubicBezTo>
                      <a:pt x="14105" y="4259"/>
                      <a:pt x="14756" y="4313"/>
                      <a:pt x="15407" y="4286"/>
                    </a:cubicBezTo>
                    <a:cubicBezTo>
                      <a:pt x="15732" y="4273"/>
                      <a:pt x="16065" y="4266"/>
                      <a:pt x="16397" y="4266"/>
                    </a:cubicBezTo>
                    <a:close/>
                    <a:moveTo>
                      <a:pt x="13969" y="1"/>
                    </a:moveTo>
                    <a:cubicBezTo>
                      <a:pt x="13318" y="1"/>
                      <a:pt x="12695" y="55"/>
                      <a:pt x="12044" y="109"/>
                    </a:cubicBezTo>
                    <a:cubicBezTo>
                      <a:pt x="11257" y="191"/>
                      <a:pt x="11040" y="408"/>
                      <a:pt x="10877" y="1194"/>
                    </a:cubicBezTo>
                    <a:cubicBezTo>
                      <a:pt x="10687" y="2035"/>
                      <a:pt x="10769" y="2849"/>
                      <a:pt x="10769" y="3689"/>
                    </a:cubicBezTo>
                    <a:cubicBezTo>
                      <a:pt x="10769" y="3771"/>
                      <a:pt x="10796" y="3879"/>
                      <a:pt x="10823" y="3961"/>
                    </a:cubicBezTo>
                    <a:cubicBezTo>
                      <a:pt x="10904" y="4151"/>
                      <a:pt x="11040" y="4286"/>
                      <a:pt x="11257" y="4286"/>
                    </a:cubicBezTo>
                    <a:cubicBezTo>
                      <a:pt x="11352" y="4300"/>
                      <a:pt x="11447" y="4300"/>
                      <a:pt x="11542" y="4300"/>
                    </a:cubicBezTo>
                    <a:cubicBezTo>
                      <a:pt x="11637" y="4300"/>
                      <a:pt x="11732" y="4300"/>
                      <a:pt x="11827" y="4313"/>
                    </a:cubicBezTo>
                    <a:cubicBezTo>
                      <a:pt x="12016" y="4313"/>
                      <a:pt x="12233" y="4313"/>
                      <a:pt x="12505" y="4340"/>
                    </a:cubicBezTo>
                    <a:cubicBezTo>
                      <a:pt x="12478" y="4666"/>
                      <a:pt x="12478" y="4937"/>
                      <a:pt x="12450" y="5208"/>
                    </a:cubicBezTo>
                    <a:cubicBezTo>
                      <a:pt x="12342" y="5995"/>
                      <a:pt x="12261" y="6782"/>
                      <a:pt x="12152" y="7541"/>
                    </a:cubicBezTo>
                    <a:cubicBezTo>
                      <a:pt x="11772" y="10145"/>
                      <a:pt x="11393" y="12749"/>
                      <a:pt x="11040" y="15353"/>
                    </a:cubicBezTo>
                    <a:cubicBezTo>
                      <a:pt x="11013" y="15624"/>
                      <a:pt x="10904" y="15841"/>
                      <a:pt x="10715" y="16058"/>
                    </a:cubicBezTo>
                    <a:cubicBezTo>
                      <a:pt x="9982" y="16817"/>
                      <a:pt x="9250" y="17604"/>
                      <a:pt x="8545" y="18391"/>
                    </a:cubicBezTo>
                    <a:cubicBezTo>
                      <a:pt x="7812" y="19231"/>
                      <a:pt x="7080" y="20072"/>
                      <a:pt x="6375" y="20940"/>
                    </a:cubicBezTo>
                    <a:cubicBezTo>
                      <a:pt x="4395" y="23436"/>
                      <a:pt x="2876" y="26175"/>
                      <a:pt x="1872" y="29186"/>
                    </a:cubicBezTo>
                    <a:cubicBezTo>
                      <a:pt x="1113" y="31437"/>
                      <a:pt x="570" y="33743"/>
                      <a:pt x="272" y="36102"/>
                    </a:cubicBezTo>
                    <a:cubicBezTo>
                      <a:pt x="82" y="37540"/>
                      <a:pt x="1" y="38978"/>
                      <a:pt x="82" y="40442"/>
                    </a:cubicBezTo>
                    <a:cubicBezTo>
                      <a:pt x="109" y="40768"/>
                      <a:pt x="136" y="41093"/>
                      <a:pt x="218" y="41419"/>
                    </a:cubicBezTo>
                    <a:cubicBezTo>
                      <a:pt x="326" y="41961"/>
                      <a:pt x="597" y="42205"/>
                      <a:pt x="1140" y="42232"/>
                    </a:cubicBezTo>
                    <a:lnTo>
                      <a:pt x="2008" y="42232"/>
                    </a:lnTo>
                    <a:cubicBezTo>
                      <a:pt x="4205" y="42314"/>
                      <a:pt x="6402" y="42422"/>
                      <a:pt x="8599" y="42477"/>
                    </a:cubicBezTo>
                    <a:cubicBezTo>
                      <a:pt x="11257" y="42531"/>
                      <a:pt x="13915" y="42558"/>
                      <a:pt x="16573" y="42558"/>
                    </a:cubicBezTo>
                    <a:cubicBezTo>
                      <a:pt x="18987" y="42558"/>
                      <a:pt x="21401" y="42558"/>
                      <a:pt x="23815" y="42504"/>
                    </a:cubicBezTo>
                    <a:cubicBezTo>
                      <a:pt x="26419" y="42449"/>
                      <a:pt x="29023" y="42314"/>
                      <a:pt x="31627" y="42232"/>
                    </a:cubicBezTo>
                    <a:cubicBezTo>
                      <a:pt x="32332" y="42205"/>
                      <a:pt x="32658" y="41961"/>
                      <a:pt x="32739" y="41283"/>
                    </a:cubicBezTo>
                    <a:cubicBezTo>
                      <a:pt x="32793" y="40659"/>
                      <a:pt x="32848" y="40035"/>
                      <a:pt x="32875" y="39439"/>
                    </a:cubicBezTo>
                    <a:cubicBezTo>
                      <a:pt x="32875" y="37648"/>
                      <a:pt x="32631" y="35885"/>
                      <a:pt x="32332" y="34122"/>
                    </a:cubicBezTo>
                    <a:cubicBezTo>
                      <a:pt x="31410" y="28996"/>
                      <a:pt x="29403" y="24331"/>
                      <a:pt x="26012" y="20316"/>
                    </a:cubicBezTo>
                    <a:cubicBezTo>
                      <a:pt x="24819" y="18906"/>
                      <a:pt x="23544" y="17523"/>
                      <a:pt x="22269" y="16139"/>
                    </a:cubicBezTo>
                    <a:cubicBezTo>
                      <a:pt x="22052" y="15895"/>
                      <a:pt x="21890" y="15678"/>
                      <a:pt x="21890" y="15353"/>
                    </a:cubicBezTo>
                    <a:cubicBezTo>
                      <a:pt x="21862" y="14973"/>
                      <a:pt x="21808" y="14593"/>
                      <a:pt x="21754" y="14214"/>
                    </a:cubicBezTo>
                    <a:cubicBezTo>
                      <a:pt x="21347" y="11447"/>
                      <a:pt x="20940" y="8680"/>
                      <a:pt x="20561" y="5914"/>
                    </a:cubicBezTo>
                    <a:cubicBezTo>
                      <a:pt x="20479" y="5398"/>
                      <a:pt x="20371" y="4910"/>
                      <a:pt x="20425" y="4368"/>
                    </a:cubicBezTo>
                    <a:cubicBezTo>
                      <a:pt x="20561" y="4306"/>
                      <a:pt x="20696" y="4289"/>
                      <a:pt x="20829" y="4289"/>
                    </a:cubicBezTo>
                    <a:cubicBezTo>
                      <a:pt x="20989" y="4289"/>
                      <a:pt x="21145" y="4313"/>
                      <a:pt x="21293" y="4313"/>
                    </a:cubicBezTo>
                    <a:cubicBezTo>
                      <a:pt x="21890" y="4286"/>
                      <a:pt x="22161" y="4069"/>
                      <a:pt x="22161" y="3445"/>
                    </a:cubicBezTo>
                    <a:cubicBezTo>
                      <a:pt x="22188" y="2822"/>
                      <a:pt x="22134" y="2171"/>
                      <a:pt x="22107" y="1547"/>
                    </a:cubicBezTo>
                    <a:cubicBezTo>
                      <a:pt x="22079" y="1303"/>
                      <a:pt x="22025" y="1086"/>
                      <a:pt x="21944" y="841"/>
                    </a:cubicBezTo>
                    <a:cubicBezTo>
                      <a:pt x="21862" y="489"/>
                      <a:pt x="21645" y="272"/>
                      <a:pt x="21266" y="191"/>
                    </a:cubicBezTo>
                    <a:cubicBezTo>
                      <a:pt x="20967" y="136"/>
                      <a:pt x="20669" y="82"/>
                      <a:pt x="20371" y="82"/>
                    </a:cubicBezTo>
                    <a:cubicBezTo>
                      <a:pt x="18228" y="55"/>
                      <a:pt x="16085" y="1"/>
                      <a:pt x="139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68"/>
              <p:cNvSpPr/>
              <p:nvPr/>
            </p:nvSpPr>
            <p:spPr>
              <a:xfrm>
                <a:off x="6268388" y="3972938"/>
                <a:ext cx="821200" cy="1063950"/>
              </a:xfrm>
              <a:custGeom>
                <a:avLst/>
                <a:gdLst/>
                <a:ahLst/>
                <a:cxnLst/>
                <a:rect l="l" t="t" r="r" b="b"/>
                <a:pathLst>
                  <a:path w="32848" h="42558" extrusionOk="0">
                    <a:moveTo>
                      <a:pt x="17678" y="964"/>
                    </a:moveTo>
                    <a:cubicBezTo>
                      <a:pt x="18514" y="964"/>
                      <a:pt x="19348" y="967"/>
                      <a:pt x="20180" y="976"/>
                    </a:cubicBezTo>
                    <a:cubicBezTo>
                      <a:pt x="21184" y="976"/>
                      <a:pt x="21265" y="1058"/>
                      <a:pt x="21292" y="2089"/>
                    </a:cubicBezTo>
                    <a:cubicBezTo>
                      <a:pt x="21319" y="2414"/>
                      <a:pt x="21292" y="2740"/>
                      <a:pt x="21292" y="3065"/>
                    </a:cubicBezTo>
                    <a:cubicBezTo>
                      <a:pt x="21292" y="3146"/>
                      <a:pt x="21238" y="3201"/>
                      <a:pt x="21184" y="3336"/>
                    </a:cubicBezTo>
                    <a:cubicBezTo>
                      <a:pt x="19583" y="3350"/>
                      <a:pt x="17983" y="3357"/>
                      <a:pt x="16383" y="3357"/>
                    </a:cubicBezTo>
                    <a:cubicBezTo>
                      <a:pt x="14783" y="3357"/>
                      <a:pt x="13182" y="3350"/>
                      <a:pt x="11582" y="3336"/>
                    </a:cubicBezTo>
                    <a:cubicBezTo>
                      <a:pt x="11501" y="2631"/>
                      <a:pt x="11528" y="2007"/>
                      <a:pt x="11663" y="1383"/>
                    </a:cubicBezTo>
                    <a:cubicBezTo>
                      <a:pt x="11690" y="1166"/>
                      <a:pt x="11826" y="1058"/>
                      <a:pt x="12016" y="1031"/>
                    </a:cubicBezTo>
                    <a:cubicBezTo>
                      <a:pt x="12233" y="1004"/>
                      <a:pt x="12450" y="976"/>
                      <a:pt x="12667" y="976"/>
                    </a:cubicBezTo>
                    <a:cubicBezTo>
                      <a:pt x="14330" y="976"/>
                      <a:pt x="16006" y="964"/>
                      <a:pt x="17678" y="964"/>
                    </a:cubicBezTo>
                    <a:close/>
                    <a:moveTo>
                      <a:pt x="16383" y="4265"/>
                    </a:moveTo>
                    <a:cubicBezTo>
                      <a:pt x="16715" y="4265"/>
                      <a:pt x="17047" y="4272"/>
                      <a:pt x="17386" y="4286"/>
                    </a:cubicBezTo>
                    <a:cubicBezTo>
                      <a:pt x="18037" y="4286"/>
                      <a:pt x="18688" y="4313"/>
                      <a:pt x="19394" y="4340"/>
                    </a:cubicBezTo>
                    <a:cubicBezTo>
                      <a:pt x="19421" y="4557"/>
                      <a:pt x="19475" y="4692"/>
                      <a:pt x="19502" y="4855"/>
                    </a:cubicBezTo>
                    <a:cubicBezTo>
                      <a:pt x="19773" y="7757"/>
                      <a:pt x="20262" y="10633"/>
                      <a:pt x="20668" y="13508"/>
                    </a:cubicBezTo>
                    <a:cubicBezTo>
                      <a:pt x="20777" y="14240"/>
                      <a:pt x="20885" y="14972"/>
                      <a:pt x="20967" y="15705"/>
                    </a:cubicBezTo>
                    <a:cubicBezTo>
                      <a:pt x="21021" y="16112"/>
                      <a:pt x="21211" y="16383"/>
                      <a:pt x="21455" y="16681"/>
                    </a:cubicBezTo>
                    <a:cubicBezTo>
                      <a:pt x="22730" y="18064"/>
                      <a:pt x="24032" y="19421"/>
                      <a:pt x="25225" y="20858"/>
                    </a:cubicBezTo>
                    <a:cubicBezTo>
                      <a:pt x="28643" y="24845"/>
                      <a:pt x="30623" y="29511"/>
                      <a:pt x="31491" y="34664"/>
                    </a:cubicBezTo>
                    <a:cubicBezTo>
                      <a:pt x="31789" y="36536"/>
                      <a:pt x="31979" y="38434"/>
                      <a:pt x="31925" y="40333"/>
                    </a:cubicBezTo>
                    <a:cubicBezTo>
                      <a:pt x="31925" y="40469"/>
                      <a:pt x="31925" y="40577"/>
                      <a:pt x="31925" y="40686"/>
                    </a:cubicBezTo>
                    <a:cubicBezTo>
                      <a:pt x="31898" y="40957"/>
                      <a:pt x="31789" y="41147"/>
                      <a:pt x="31518" y="41201"/>
                    </a:cubicBezTo>
                    <a:cubicBezTo>
                      <a:pt x="31328" y="41228"/>
                      <a:pt x="31138" y="41282"/>
                      <a:pt x="30948" y="41310"/>
                    </a:cubicBezTo>
                    <a:cubicBezTo>
                      <a:pt x="28995" y="41364"/>
                      <a:pt x="27015" y="41445"/>
                      <a:pt x="25062" y="41499"/>
                    </a:cubicBezTo>
                    <a:cubicBezTo>
                      <a:pt x="22377" y="41581"/>
                      <a:pt x="19692" y="41662"/>
                      <a:pt x="17034" y="41716"/>
                    </a:cubicBezTo>
                    <a:cubicBezTo>
                      <a:pt x="16862" y="41725"/>
                      <a:pt x="16693" y="41728"/>
                      <a:pt x="16526" y="41728"/>
                    </a:cubicBezTo>
                    <a:cubicBezTo>
                      <a:pt x="16193" y="41728"/>
                      <a:pt x="15867" y="41716"/>
                      <a:pt x="15542" y="41716"/>
                    </a:cubicBezTo>
                    <a:cubicBezTo>
                      <a:pt x="12640" y="41635"/>
                      <a:pt x="9737" y="41581"/>
                      <a:pt x="6862" y="41499"/>
                    </a:cubicBezTo>
                    <a:cubicBezTo>
                      <a:pt x="5126" y="41445"/>
                      <a:pt x="3391" y="41337"/>
                      <a:pt x="1655" y="41255"/>
                    </a:cubicBezTo>
                    <a:cubicBezTo>
                      <a:pt x="1492" y="41255"/>
                      <a:pt x="1302" y="41201"/>
                      <a:pt x="1058" y="41174"/>
                    </a:cubicBezTo>
                    <a:cubicBezTo>
                      <a:pt x="1004" y="40930"/>
                      <a:pt x="976" y="40767"/>
                      <a:pt x="976" y="40604"/>
                    </a:cubicBezTo>
                    <a:cubicBezTo>
                      <a:pt x="868" y="37404"/>
                      <a:pt x="1275" y="34257"/>
                      <a:pt x="2170" y="31192"/>
                    </a:cubicBezTo>
                    <a:cubicBezTo>
                      <a:pt x="2278" y="30840"/>
                      <a:pt x="2631" y="29755"/>
                      <a:pt x="2685" y="29592"/>
                    </a:cubicBezTo>
                    <a:cubicBezTo>
                      <a:pt x="3309" y="27666"/>
                      <a:pt x="4150" y="25849"/>
                      <a:pt x="5235" y="24140"/>
                    </a:cubicBezTo>
                    <a:cubicBezTo>
                      <a:pt x="6320" y="22431"/>
                      <a:pt x="7540" y="20831"/>
                      <a:pt x="8924" y="19339"/>
                    </a:cubicBezTo>
                    <a:cubicBezTo>
                      <a:pt x="9792" y="18417"/>
                      <a:pt x="10660" y="17468"/>
                      <a:pt x="11528" y="16546"/>
                    </a:cubicBezTo>
                    <a:cubicBezTo>
                      <a:pt x="11772" y="16301"/>
                      <a:pt x="11853" y="16030"/>
                      <a:pt x="11907" y="15705"/>
                    </a:cubicBezTo>
                    <a:cubicBezTo>
                      <a:pt x="12097" y="14294"/>
                      <a:pt x="12287" y="12857"/>
                      <a:pt x="12504" y="11419"/>
                    </a:cubicBezTo>
                    <a:cubicBezTo>
                      <a:pt x="12667" y="10307"/>
                      <a:pt x="12830" y="9222"/>
                      <a:pt x="12965" y="8110"/>
                    </a:cubicBezTo>
                    <a:cubicBezTo>
                      <a:pt x="13128" y="6971"/>
                      <a:pt x="13236" y="5804"/>
                      <a:pt x="13372" y="4665"/>
                    </a:cubicBezTo>
                    <a:cubicBezTo>
                      <a:pt x="13372" y="4584"/>
                      <a:pt x="13399" y="4530"/>
                      <a:pt x="13426" y="4394"/>
                    </a:cubicBezTo>
                    <a:cubicBezTo>
                      <a:pt x="13790" y="4303"/>
                      <a:pt x="14154" y="4288"/>
                      <a:pt x="14518" y="4288"/>
                    </a:cubicBezTo>
                    <a:cubicBezTo>
                      <a:pt x="14692" y="4288"/>
                      <a:pt x="14865" y="4292"/>
                      <a:pt x="15039" y="4292"/>
                    </a:cubicBezTo>
                    <a:cubicBezTo>
                      <a:pt x="15152" y="4292"/>
                      <a:pt x="15266" y="4290"/>
                      <a:pt x="15379" y="4286"/>
                    </a:cubicBezTo>
                    <a:cubicBezTo>
                      <a:pt x="15718" y="4272"/>
                      <a:pt x="16051" y="4265"/>
                      <a:pt x="16383" y="4265"/>
                    </a:cubicBezTo>
                    <a:close/>
                    <a:moveTo>
                      <a:pt x="13942" y="0"/>
                    </a:moveTo>
                    <a:cubicBezTo>
                      <a:pt x="13318" y="0"/>
                      <a:pt x="12667" y="27"/>
                      <a:pt x="12016" y="108"/>
                    </a:cubicBezTo>
                    <a:cubicBezTo>
                      <a:pt x="11229" y="190"/>
                      <a:pt x="11012" y="407"/>
                      <a:pt x="10850" y="1193"/>
                    </a:cubicBezTo>
                    <a:cubicBezTo>
                      <a:pt x="10660" y="2007"/>
                      <a:pt x="10741" y="2848"/>
                      <a:pt x="10741" y="3689"/>
                    </a:cubicBezTo>
                    <a:cubicBezTo>
                      <a:pt x="10741" y="3770"/>
                      <a:pt x="10768" y="3852"/>
                      <a:pt x="10822" y="3960"/>
                    </a:cubicBezTo>
                    <a:cubicBezTo>
                      <a:pt x="10877" y="4150"/>
                      <a:pt x="11012" y="4286"/>
                      <a:pt x="11229" y="4286"/>
                    </a:cubicBezTo>
                    <a:lnTo>
                      <a:pt x="11799" y="4286"/>
                    </a:lnTo>
                    <a:cubicBezTo>
                      <a:pt x="12016" y="4313"/>
                      <a:pt x="12206" y="4313"/>
                      <a:pt x="12477" y="4313"/>
                    </a:cubicBezTo>
                    <a:cubicBezTo>
                      <a:pt x="12450" y="4665"/>
                      <a:pt x="12450" y="4937"/>
                      <a:pt x="12423" y="5208"/>
                    </a:cubicBezTo>
                    <a:cubicBezTo>
                      <a:pt x="12341" y="5994"/>
                      <a:pt x="12233" y="6754"/>
                      <a:pt x="12124" y="7540"/>
                    </a:cubicBezTo>
                    <a:cubicBezTo>
                      <a:pt x="11745" y="10144"/>
                      <a:pt x="11392" y="12748"/>
                      <a:pt x="11012" y="15352"/>
                    </a:cubicBezTo>
                    <a:cubicBezTo>
                      <a:pt x="10985" y="15623"/>
                      <a:pt x="10877" y="15840"/>
                      <a:pt x="10687" y="16030"/>
                    </a:cubicBezTo>
                    <a:cubicBezTo>
                      <a:pt x="9954" y="16817"/>
                      <a:pt x="9222" y="17603"/>
                      <a:pt x="8517" y="18390"/>
                    </a:cubicBezTo>
                    <a:cubicBezTo>
                      <a:pt x="7785" y="19231"/>
                      <a:pt x="7052" y="20072"/>
                      <a:pt x="6347" y="20940"/>
                    </a:cubicBezTo>
                    <a:cubicBezTo>
                      <a:pt x="4394" y="23435"/>
                      <a:pt x="2848" y="26174"/>
                      <a:pt x="1844" y="29185"/>
                    </a:cubicBezTo>
                    <a:cubicBezTo>
                      <a:pt x="1085" y="31436"/>
                      <a:pt x="542" y="33742"/>
                      <a:pt x="244" y="36102"/>
                    </a:cubicBezTo>
                    <a:cubicBezTo>
                      <a:pt x="81" y="37539"/>
                      <a:pt x="0" y="38977"/>
                      <a:pt x="81" y="40442"/>
                    </a:cubicBezTo>
                    <a:cubicBezTo>
                      <a:pt x="81" y="40767"/>
                      <a:pt x="136" y="41093"/>
                      <a:pt x="190" y="41418"/>
                    </a:cubicBezTo>
                    <a:cubicBezTo>
                      <a:pt x="298" y="41961"/>
                      <a:pt x="597" y="42178"/>
                      <a:pt x="1112" y="42205"/>
                    </a:cubicBezTo>
                    <a:cubicBezTo>
                      <a:pt x="1410" y="42232"/>
                      <a:pt x="1682" y="42232"/>
                      <a:pt x="1980" y="42232"/>
                    </a:cubicBezTo>
                    <a:cubicBezTo>
                      <a:pt x="4177" y="42313"/>
                      <a:pt x="6374" y="42422"/>
                      <a:pt x="8571" y="42476"/>
                    </a:cubicBezTo>
                    <a:cubicBezTo>
                      <a:pt x="11229" y="42530"/>
                      <a:pt x="13887" y="42557"/>
                      <a:pt x="16546" y="42557"/>
                    </a:cubicBezTo>
                    <a:cubicBezTo>
                      <a:pt x="18960" y="42557"/>
                      <a:pt x="21374" y="42557"/>
                      <a:pt x="23815" y="42503"/>
                    </a:cubicBezTo>
                    <a:cubicBezTo>
                      <a:pt x="26419" y="42449"/>
                      <a:pt x="29023" y="42313"/>
                      <a:pt x="31626" y="42232"/>
                    </a:cubicBezTo>
                    <a:cubicBezTo>
                      <a:pt x="32332" y="42205"/>
                      <a:pt x="32630" y="41961"/>
                      <a:pt x="32711" y="41255"/>
                    </a:cubicBezTo>
                    <a:cubicBezTo>
                      <a:pt x="32766" y="40659"/>
                      <a:pt x="32847" y="40035"/>
                      <a:pt x="32847" y="39411"/>
                    </a:cubicBezTo>
                    <a:cubicBezTo>
                      <a:pt x="32847" y="37648"/>
                      <a:pt x="32630" y="35885"/>
                      <a:pt x="32305" y="34122"/>
                    </a:cubicBezTo>
                    <a:cubicBezTo>
                      <a:pt x="31382" y="28995"/>
                      <a:pt x="29402" y="24330"/>
                      <a:pt x="26012" y="20316"/>
                    </a:cubicBezTo>
                    <a:cubicBezTo>
                      <a:pt x="24791" y="18878"/>
                      <a:pt x="23516" y="17522"/>
                      <a:pt x="22269" y="16139"/>
                    </a:cubicBezTo>
                    <a:cubicBezTo>
                      <a:pt x="22052" y="15895"/>
                      <a:pt x="21889" y="15678"/>
                      <a:pt x="21862" y="15352"/>
                    </a:cubicBezTo>
                    <a:cubicBezTo>
                      <a:pt x="21835" y="14972"/>
                      <a:pt x="21780" y="14593"/>
                      <a:pt x="21726" y="14213"/>
                    </a:cubicBezTo>
                    <a:cubicBezTo>
                      <a:pt x="21319" y="11446"/>
                      <a:pt x="20913" y="8680"/>
                      <a:pt x="20533" y="5913"/>
                    </a:cubicBezTo>
                    <a:cubicBezTo>
                      <a:pt x="20451" y="5398"/>
                      <a:pt x="20370" y="4882"/>
                      <a:pt x="20397" y="4367"/>
                    </a:cubicBezTo>
                    <a:cubicBezTo>
                      <a:pt x="20533" y="4305"/>
                      <a:pt x="20668" y="4288"/>
                      <a:pt x="20801" y="4288"/>
                    </a:cubicBezTo>
                    <a:cubicBezTo>
                      <a:pt x="20961" y="4288"/>
                      <a:pt x="21117" y="4313"/>
                      <a:pt x="21265" y="4313"/>
                    </a:cubicBezTo>
                    <a:cubicBezTo>
                      <a:pt x="21889" y="4286"/>
                      <a:pt x="22133" y="4069"/>
                      <a:pt x="22160" y="3445"/>
                    </a:cubicBezTo>
                    <a:cubicBezTo>
                      <a:pt x="22160" y="2821"/>
                      <a:pt x="22106" y="2170"/>
                      <a:pt x="22079" y="1546"/>
                    </a:cubicBezTo>
                    <a:cubicBezTo>
                      <a:pt x="22052" y="1302"/>
                      <a:pt x="21997" y="1058"/>
                      <a:pt x="21943" y="841"/>
                    </a:cubicBezTo>
                    <a:cubicBezTo>
                      <a:pt x="21835" y="488"/>
                      <a:pt x="21618" y="271"/>
                      <a:pt x="21265" y="190"/>
                    </a:cubicBezTo>
                    <a:cubicBezTo>
                      <a:pt x="20940" y="136"/>
                      <a:pt x="20641" y="81"/>
                      <a:pt x="20343" y="81"/>
                    </a:cubicBezTo>
                    <a:cubicBezTo>
                      <a:pt x="18200" y="27"/>
                      <a:pt x="16084" y="0"/>
                      <a:pt x="139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68"/>
              <p:cNvSpPr/>
              <p:nvPr/>
            </p:nvSpPr>
            <p:spPr>
              <a:xfrm>
                <a:off x="6290063" y="4079563"/>
                <a:ext cx="777825" cy="936600"/>
              </a:xfrm>
              <a:custGeom>
                <a:avLst/>
                <a:gdLst/>
                <a:ahLst/>
                <a:cxnLst/>
                <a:rect l="l" t="t" r="r" b="b"/>
                <a:pathLst>
                  <a:path w="31113" h="37464" extrusionOk="0">
                    <a:moveTo>
                      <a:pt x="15516" y="0"/>
                    </a:moveTo>
                    <a:cubicBezTo>
                      <a:pt x="15184" y="0"/>
                      <a:pt x="14851" y="7"/>
                      <a:pt x="14512" y="21"/>
                    </a:cubicBezTo>
                    <a:cubicBezTo>
                      <a:pt x="14399" y="25"/>
                      <a:pt x="14285" y="27"/>
                      <a:pt x="14172" y="27"/>
                    </a:cubicBezTo>
                    <a:cubicBezTo>
                      <a:pt x="13998" y="27"/>
                      <a:pt x="13825" y="23"/>
                      <a:pt x="13651" y="23"/>
                    </a:cubicBezTo>
                    <a:cubicBezTo>
                      <a:pt x="13287" y="23"/>
                      <a:pt x="12923" y="38"/>
                      <a:pt x="12559" y="129"/>
                    </a:cubicBezTo>
                    <a:cubicBezTo>
                      <a:pt x="12532" y="265"/>
                      <a:pt x="12505" y="319"/>
                      <a:pt x="12505" y="400"/>
                    </a:cubicBezTo>
                    <a:cubicBezTo>
                      <a:pt x="12369" y="1539"/>
                      <a:pt x="12261" y="2706"/>
                      <a:pt x="12098" y="3845"/>
                    </a:cubicBezTo>
                    <a:cubicBezTo>
                      <a:pt x="11963" y="4957"/>
                      <a:pt x="11800" y="6042"/>
                      <a:pt x="11637" y="7154"/>
                    </a:cubicBezTo>
                    <a:cubicBezTo>
                      <a:pt x="11420" y="8592"/>
                      <a:pt x="11230" y="10029"/>
                      <a:pt x="11040" y="11440"/>
                    </a:cubicBezTo>
                    <a:cubicBezTo>
                      <a:pt x="10986" y="11765"/>
                      <a:pt x="10905" y="12036"/>
                      <a:pt x="10661" y="12281"/>
                    </a:cubicBezTo>
                    <a:cubicBezTo>
                      <a:pt x="9793" y="13203"/>
                      <a:pt x="8925" y="14152"/>
                      <a:pt x="8057" y="15074"/>
                    </a:cubicBezTo>
                    <a:cubicBezTo>
                      <a:pt x="6673" y="16566"/>
                      <a:pt x="5453" y="18166"/>
                      <a:pt x="4368" y="19875"/>
                    </a:cubicBezTo>
                    <a:cubicBezTo>
                      <a:pt x="3283" y="21584"/>
                      <a:pt x="2442" y="23401"/>
                      <a:pt x="1818" y="25327"/>
                    </a:cubicBezTo>
                    <a:cubicBezTo>
                      <a:pt x="1764" y="25490"/>
                      <a:pt x="1411" y="26575"/>
                      <a:pt x="1303" y="26927"/>
                    </a:cubicBezTo>
                    <a:cubicBezTo>
                      <a:pt x="408" y="29992"/>
                      <a:pt x="1" y="33139"/>
                      <a:pt x="109" y="36339"/>
                    </a:cubicBezTo>
                    <a:cubicBezTo>
                      <a:pt x="109" y="36502"/>
                      <a:pt x="137" y="36665"/>
                      <a:pt x="191" y="36909"/>
                    </a:cubicBezTo>
                    <a:cubicBezTo>
                      <a:pt x="435" y="36936"/>
                      <a:pt x="625" y="36990"/>
                      <a:pt x="788" y="36990"/>
                    </a:cubicBezTo>
                    <a:cubicBezTo>
                      <a:pt x="2524" y="37072"/>
                      <a:pt x="4259" y="37180"/>
                      <a:pt x="5995" y="37234"/>
                    </a:cubicBezTo>
                    <a:cubicBezTo>
                      <a:pt x="8870" y="37316"/>
                      <a:pt x="11773" y="37370"/>
                      <a:pt x="14675" y="37451"/>
                    </a:cubicBezTo>
                    <a:cubicBezTo>
                      <a:pt x="15000" y="37451"/>
                      <a:pt x="15326" y="37463"/>
                      <a:pt x="15659" y="37463"/>
                    </a:cubicBezTo>
                    <a:cubicBezTo>
                      <a:pt x="15826" y="37463"/>
                      <a:pt x="15995" y="37460"/>
                      <a:pt x="16167" y="37451"/>
                    </a:cubicBezTo>
                    <a:cubicBezTo>
                      <a:pt x="18825" y="37397"/>
                      <a:pt x="21510" y="37316"/>
                      <a:pt x="24195" y="37234"/>
                    </a:cubicBezTo>
                    <a:cubicBezTo>
                      <a:pt x="26148" y="37180"/>
                      <a:pt x="28128" y="37099"/>
                      <a:pt x="30081" y="37045"/>
                    </a:cubicBezTo>
                    <a:cubicBezTo>
                      <a:pt x="30271" y="37017"/>
                      <a:pt x="30461" y="36963"/>
                      <a:pt x="30651" y="36936"/>
                    </a:cubicBezTo>
                    <a:cubicBezTo>
                      <a:pt x="30922" y="36882"/>
                      <a:pt x="31031" y="36692"/>
                      <a:pt x="31058" y="36421"/>
                    </a:cubicBezTo>
                    <a:cubicBezTo>
                      <a:pt x="31058" y="36312"/>
                      <a:pt x="31058" y="36204"/>
                      <a:pt x="31058" y="36068"/>
                    </a:cubicBezTo>
                    <a:cubicBezTo>
                      <a:pt x="31112" y="34169"/>
                      <a:pt x="30922" y="32271"/>
                      <a:pt x="30624" y="30399"/>
                    </a:cubicBezTo>
                    <a:cubicBezTo>
                      <a:pt x="29756" y="25246"/>
                      <a:pt x="27776" y="20580"/>
                      <a:pt x="24358" y="16593"/>
                    </a:cubicBezTo>
                    <a:cubicBezTo>
                      <a:pt x="23165" y="15156"/>
                      <a:pt x="21863" y="13799"/>
                      <a:pt x="20588" y="12416"/>
                    </a:cubicBezTo>
                    <a:cubicBezTo>
                      <a:pt x="20344" y="12118"/>
                      <a:pt x="20154" y="11847"/>
                      <a:pt x="20100" y="11440"/>
                    </a:cubicBezTo>
                    <a:cubicBezTo>
                      <a:pt x="20018" y="10707"/>
                      <a:pt x="19910" y="9975"/>
                      <a:pt x="19801" y="9243"/>
                    </a:cubicBezTo>
                    <a:cubicBezTo>
                      <a:pt x="19395" y="6368"/>
                      <a:pt x="18906" y="3492"/>
                      <a:pt x="18635" y="590"/>
                    </a:cubicBezTo>
                    <a:cubicBezTo>
                      <a:pt x="18608" y="427"/>
                      <a:pt x="18554" y="292"/>
                      <a:pt x="18527" y="75"/>
                    </a:cubicBezTo>
                    <a:cubicBezTo>
                      <a:pt x="17821" y="48"/>
                      <a:pt x="17170" y="21"/>
                      <a:pt x="16519" y="21"/>
                    </a:cubicBezTo>
                    <a:cubicBezTo>
                      <a:pt x="16180" y="7"/>
                      <a:pt x="15848" y="0"/>
                      <a:pt x="1551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68"/>
              <p:cNvSpPr/>
              <p:nvPr/>
            </p:nvSpPr>
            <p:spPr>
              <a:xfrm>
                <a:off x="6555888" y="3997038"/>
                <a:ext cx="245500" cy="59825"/>
              </a:xfrm>
              <a:custGeom>
                <a:avLst/>
                <a:gdLst/>
                <a:ahLst/>
                <a:cxnLst/>
                <a:rect l="l" t="t" r="r" b="b"/>
                <a:pathLst>
                  <a:path w="9820" h="2393" extrusionOk="0">
                    <a:moveTo>
                      <a:pt x="6178" y="0"/>
                    </a:moveTo>
                    <a:cubicBezTo>
                      <a:pt x="4506" y="0"/>
                      <a:pt x="2830" y="12"/>
                      <a:pt x="1167" y="12"/>
                    </a:cubicBezTo>
                    <a:cubicBezTo>
                      <a:pt x="950" y="12"/>
                      <a:pt x="733" y="40"/>
                      <a:pt x="516" y="67"/>
                    </a:cubicBezTo>
                    <a:cubicBezTo>
                      <a:pt x="326" y="94"/>
                      <a:pt x="190" y="202"/>
                      <a:pt x="163" y="419"/>
                    </a:cubicBezTo>
                    <a:cubicBezTo>
                      <a:pt x="28" y="1043"/>
                      <a:pt x="1" y="1667"/>
                      <a:pt x="82" y="2372"/>
                    </a:cubicBezTo>
                    <a:cubicBezTo>
                      <a:pt x="1682" y="2386"/>
                      <a:pt x="3283" y="2393"/>
                      <a:pt x="4883" y="2393"/>
                    </a:cubicBezTo>
                    <a:cubicBezTo>
                      <a:pt x="6483" y="2393"/>
                      <a:pt x="8083" y="2386"/>
                      <a:pt x="9684" y="2372"/>
                    </a:cubicBezTo>
                    <a:cubicBezTo>
                      <a:pt x="9738" y="2237"/>
                      <a:pt x="9792" y="2182"/>
                      <a:pt x="9792" y="2101"/>
                    </a:cubicBezTo>
                    <a:cubicBezTo>
                      <a:pt x="9792" y="1776"/>
                      <a:pt x="9819" y="1450"/>
                      <a:pt x="9792" y="1125"/>
                    </a:cubicBezTo>
                    <a:cubicBezTo>
                      <a:pt x="9765" y="94"/>
                      <a:pt x="9684" y="12"/>
                      <a:pt x="8680" y="12"/>
                    </a:cubicBezTo>
                    <a:cubicBezTo>
                      <a:pt x="7848" y="3"/>
                      <a:pt x="7014" y="0"/>
                      <a:pt x="61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68"/>
              <p:cNvSpPr/>
              <p:nvPr/>
            </p:nvSpPr>
            <p:spPr>
              <a:xfrm>
                <a:off x="6326013" y="4586738"/>
                <a:ext cx="706600" cy="390475"/>
              </a:xfrm>
              <a:custGeom>
                <a:avLst/>
                <a:gdLst/>
                <a:ahLst/>
                <a:cxnLst/>
                <a:rect l="l" t="t" r="r" b="b"/>
                <a:pathLst>
                  <a:path w="28264" h="15619" extrusionOk="0">
                    <a:moveTo>
                      <a:pt x="14337" y="899"/>
                    </a:moveTo>
                    <a:cubicBezTo>
                      <a:pt x="14915" y="899"/>
                      <a:pt x="15484" y="1014"/>
                      <a:pt x="16031" y="1243"/>
                    </a:cubicBezTo>
                    <a:cubicBezTo>
                      <a:pt x="16519" y="1433"/>
                      <a:pt x="17007" y="1595"/>
                      <a:pt x="17523" y="1785"/>
                    </a:cubicBezTo>
                    <a:cubicBezTo>
                      <a:pt x="18166" y="1994"/>
                      <a:pt x="18821" y="2091"/>
                      <a:pt x="19479" y="2091"/>
                    </a:cubicBezTo>
                    <a:cubicBezTo>
                      <a:pt x="19848" y="2091"/>
                      <a:pt x="20218" y="2061"/>
                      <a:pt x="20588" y="2002"/>
                    </a:cubicBezTo>
                    <a:cubicBezTo>
                      <a:pt x="20967" y="1948"/>
                      <a:pt x="21347" y="1894"/>
                      <a:pt x="21727" y="1812"/>
                    </a:cubicBezTo>
                    <a:cubicBezTo>
                      <a:pt x="21873" y="1789"/>
                      <a:pt x="22019" y="1779"/>
                      <a:pt x="22165" y="1779"/>
                    </a:cubicBezTo>
                    <a:cubicBezTo>
                      <a:pt x="22534" y="1779"/>
                      <a:pt x="22904" y="1843"/>
                      <a:pt x="23273" y="1921"/>
                    </a:cubicBezTo>
                    <a:cubicBezTo>
                      <a:pt x="23707" y="2002"/>
                      <a:pt x="24005" y="2301"/>
                      <a:pt x="24276" y="2653"/>
                    </a:cubicBezTo>
                    <a:cubicBezTo>
                      <a:pt x="25307" y="4172"/>
                      <a:pt x="25958" y="5827"/>
                      <a:pt x="26501" y="7563"/>
                    </a:cubicBezTo>
                    <a:cubicBezTo>
                      <a:pt x="26962" y="9027"/>
                      <a:pt x="27206" y="10546"/>
                      <a:pt x="27260" y="12092"/>
                    </a:cubicBezTo>
                    <a:cubicBezTo>
                      <a:pt x="27287" y="12743"/>
                      <a:pt x="27341" y="13367"/>
                      <a:pt x="27369" y="14018"/>
                    </a:cubicBezTo>
                    <a:cubicBezTo>
                      <a:pt x="27396" y="14479"/>
                      <a:pt x="27314" y="14588"/>
                      <a:pt x="26853" y="14696"/>
                    </a:cubicBezTo>
                    <a:cubicBezTo>
                      <a:pt x="26609" y="14750"/>
                      <a:pt x="26338" y="14778"/>
                      <a:pt x="26067" y="14778"/>
                    </a:cubicBezTo>
                    <a:cubicBezTo>
                      <a:pt x="21944" y="14778"/>
                      <a:pt x="17821" y="14778"/>
                      <a:pt x="13698" y="14750"/>
                    </a:cubicBezTo>
                    <a:cubicBezTo>
                      <a:pt x="11691" y="14750"/>
                      <a:pt x="9684" y="14696"/>
                      <a:pt x="7649" y="14642"/>
                    </a:cubicBezTo>
                    <a:cubicBezTo>
                      <a:pt x="6103" y="14588"/>
                      <a:pt x="4530" y="14506"/>
                      <a:pt x="2957" y="14425"/>
                    </a:cubicBezTo>
                    <a:cubicBezTo>
                      <a:pt x="2496" y="14398"/>
                      <a:pt x="2035" y="14398"/>
                      <a:pt x="1547" y="14371"/>
                    </a:cubicBezTo>
                    <a:cubicBezTo>
                      <a:pt x="1330" y="14371"/>
                      <a:pt x="1140" y="14344"/>
                      <a:pt x="841" y="14316"/>
                    </a:cubicBezTo>
                    <a:cubicBezTo>
                      <a:pt x="841" y="13882"/>
                      <a:pt x="814" y="13530"/>
                      <a:pt x="841" y="13177"/>
                    </a:cubicBezTo>
                    <a:cubicBezTo>
                      <a:pt x="1058" y="10845"/>
                      <a:pt x="1628" y="8566"/>
                      <a:pt x="2442" y="6342"/>
                    </a:cubicBezTo>
                    <a:cubicBezTo>
                      <a:pt x="2930" y="5013"/>
                      <a:pt x="3500" y="3711"/>
                      <a:pt x="4151" y="2463"/>
                    </a:cubicBezTo>
                    <a:cubicBezTo>
                      <a:pt x="4557" y="1704"/>
                      <a:pt x="5127" y="1378"/>
                      <a:pt x="5914" y="1351"/>
                    </a:cubicBezTo>
                    <a:cubicBezTo>
                      <a:pt x="5973" y="1348"/>
                      <a:pt x="6032" y="1346"/>
                      <a:pt x="6090" y="1346"/>
                    </a:cubicBezTo>
                    <a:cubicBezTo>
                      <a:pt x="6459" y="1346"/>
                      <a:pt x="6814" y="1413"/>
                      <a:pt x="7188" y="1460"/>
                    </a:cubicBezTo>
                    <a:cubicBezTo>
                      <a:pt x="7649" y="1541"/>
                      <a:pt x="8111" y="1677"/>
                      <a:pt x="8572" y="1731"/>
                    </a:cubicBezTo>
                    <a:cubicBezTo>
                      <a:pt x="8831" y="1763"/>
                      <a:pt x="9087" y="1779"/>
                      <a:pt x="9342" y="1779"/>
                    </a:cubicBezTo>
                    <a:cubicBezTo>
                      <a:pt x="9942" y="1779"/>
                      <a:pt x="10531" y="1693"/>
                      <a:pt x="11121" y="1541"/>
                    </a:cubicBezTo>
                    <a:cubicBezTo>
                      <a:pt x="11881" y="1351"/>
                      <a:pt x="12640" y="1161"/>
                      <a:pt x="13400" y="999"/>
                    </a:cubicBezTo>
                    <a:cubicBezTo>
                      <a:pt x="13713" y="932"/>
                      <a:pt x="14026" y="899"/>
                      <a:pt x="14337" y="899"/>
                    </a:cubicBezTo>
                    <a:close/>
                    <a:moveTo>
                      <a:pt x="14374" y="1"/>
                    </a:moveTo>
                    <a:cubicBezTo>
                      <a:pt x="14106" y="1"/>
                      <a:pt x="13836" y="25"/>
                      <a:pt x="13562" y="76"/>
                    </a:cubicBezTo>
                    <a:cubicBezTo>
                      <a:pt x="12966" y="185"/>
                      <a:pt x="12342" y="239"/>
                      <a:pt x="11772" y="456"/>
                    </a:cubicBezTo>
                    <a:cubicBezTo>
                      <a:pt x="10968" y="724"/>
                      <a:pt x="10171" y="860"/>
                      <a:pt x="9374" y="860"/>
                    </a:cubicBezTo>
                    <a:cubicBezTo>
                      <a:pt x="8638" y="860"/>
                      <a:pt x="7903" y="745"/>
                      <a:pt x="7161" y="510"/>
                    </a:cubicBezTo>
                    <a:cubicBezTo>
                      <a:pt x="6873" y="426"/>
                      <a:pt x="6584" y="390"/>
                      <a:pt x="6293" y="390"/>
                    </a:cubicBezTo>
                    <a:cubicBezTo>
                      <a:pt x="5927" y="390"/>
                      <a:pt x="5559" y="447"/>
                      <a:pt x="5181" y="538"/>
                    </a:cubicBezTo>
                    <a:cubicBezTo>
                      <a:pt x="4666" y="673"/>
                      <a:pt x="4232" y="944"/>
                      <a:pt x="3906" y="1378"/>
                    </a:cubicBezTo>
                    <a:cubicBezTo>
                      <a:pt x="3635" y="1785"/>
                      <a:pt x="3337" y="2219"/>
                      <a:pt x="3120" y="2653"/>
                    </a:cubicBezTo>
                    <a:cubicBezTo>
                      <a:pt x="1628" y="5583"/>
                      <a:pt x="516" y="8648"/>
                      <a:pt x="109" y="11930"/>
                    </a:cubicBezTo>
                    <a:cubicBezTo>
                      <a:pt x="1" y="12743"/>
                      <a:pt x="1" y="13584"/>
                      <a:pt x="1" y="14425"/>
                    </a:cubicBezTo>
                    <a:cubicBezTo>
                      <a:pt x="1" y="14886"/>
                      <a:pt x="245" y="15130"/>
                      <a:pt x="733" y="15211"/>
                    </a:cubicBezTo>
                    <a:cubicBezTo>
                      <a:pt x="814" y="15239"/>
                      <a:pt x="923" y="15239"/>
                      <a:pt x="1004" y="15239"/>
                    </a:cubicBezTo>
                    <a:cubicBezTo>
                      <a:pt x="2415" y="15293"/>
                      <a:pt x="3798" y="15374"/>
                      <a:pt x="5208" y="15401"/>
                    </a:cubicBezTo>
                    <a:cubicBezTo>
                      <a:pt x="6619" y="15428"/>
                      <a:pt x="8056" y="15428"/>
                      <a:pt x="9467" y="15456"/>
                    </a:cubicBezTo>
                    <a:lnTo>
                      <a:pt x="9982" y="15456"/>
                    </a:lnTo>
                    <a:cubicBezTo>
                      <a:pt x="11691" y="15510"/>
                      <a:pt x="13400" y="15564"/>
                      <a:pt x="15081" y="15591"/>
                    </a:cubicBezTo>
                    <a:cubicBezTo>
                      <a:pt x="15081" y="15591"/>
                      <a:pt x="15081" y="15591"/>
                      <a:pt x="15081" y="15564"/>
                    </a:cubicBezTo>
                    <a:lnTo>
                      <a:pt x="16302" y="15564"/>
                    </a:lnTo>
                    <a:cubicBezTo>
                      <a:pt x="18608" y="15591"/>
                      <a:pt x="20940" y="15618"/>
                      <a:pt x="23273" y="15618"/>
                    </a:cubicBezTo>
                    <a:cubicBezTo>
                      <a:pt x="24276" y="15618"/>
                      <a:pt x="25307" y="15591"/>
                      <a:pt x="26311" y="15564"/>
                    </a:cubicBezTo>
                    <a:cubicBezTo>
                      <a:pt x="26636" y="15564"/>
                      <a:pt x="26935" y="15510"/>
                      <a:pt x="27233" y="15428"/>
                    </a:cubicBezTo>
                    <a:cubicBezTo>
                      <a:pt x="27911" y="15239"/>
                      <a:pt x="28264" y="14832"/>
                      <a:pt x="28264" y="14154"/>
                    </a:cubicBezTo>
                    <a:cubicBezTo>
                      <a:pt x="28264" y="13421"/>
                      <a:pt x="28182" y="12689"/>
                      <a:pt x="28155" y="11957"/>
                    </a:cubicBezTo>
                    <a:cubicBezTo>
                      <a:pt x="28101" y="10438"/>
                      <a:pt x="27857" y="8919"/>
                      <a:pt x="27396" y="7481"/>
                    </a:cubicBezTo>
                    <a:cubicBezTo>
                      <a:pt x="27070" y="6451"/>
                      <a:pt x="26745" y="5393"/>
                      <a:pt x="26284" y="4416"/>
                    </a:cubicBezTo>
                    <a:cubicBezTo>
                      <a:pt x="25850" y="3494"/>
                      <a:pt x="25226" y="2653"/>
                      <a:pt x="24683" y="1812"/>
                    </a:cubicBezTo>
                    <a:cubicBezTo>
                      <a:pt x="24466" y="1487"/>
                      <a:pt x="24114" y="1243"/>
                      <a:pt x="23734" y="1107"/>
                    </a:cubicBezTo>
                    <a:cubicBezTo>
                      <a:pt x="23246" y="985"/>
                      <a:pt x="22757" y="878"/>
                      <a:pt x="22258" y="878"/>
                    </a:cubicBezTo>
                    <a:cubicBezTo>
                      <a:pt x="22091" y="878"/>
                      <a:pt x="21923" y="890"/>
                      <a:pt x="21754" y="917"/>
                    </a:cubicBezTo>
                    <a:cubicBezTo>
                      <a:pt x="21401" y="971"/>
                      <a:pt x="21049" y="1026"/>
                      <a:pt x="20696" y="1080"/>
                    </a:cubicBezTo>
                    <a:cubicBezTo>
                      <a:pt x="20275" y="1170"/>
                      <a:pt x="19858" y="1216"/>
                      <a:pt x="19445" y="1216"/>
                    </a:cubicBezTo>
                    <a:cubicBezTo>
                      <a:pt x="18739" y="1216"/>
                      <a:pt x="18044" y="1082"/>
                      <a:pt x="17360" y="809"/>
                    </a:cubicBezTo>
                    <a:cubicBezTo>
                      <a:pt x="16926" y="646"/>
                      <a:pt x="16519" y="483"/>
                      <a:pt x="16085" y="321"/>
                    </a:cubicBezTo>
                    <a:cubicBezTo>
                      <a:pt x="15528" y="116"/>
                      <a:pt x="14957" y="1"/>
                      <a:pt x="1437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68"/>
              <p:cNvSpPr/>
              <p:nvPr/>
            </p:nvSpPr>
            <p:spPr>
              <a:xfrm>
                <a:off x="6346363" y="4609188"/>
                <a:ext cx="664550" cy="347000"/>
              </a:xfrm>
              <a:custGeom>
                <a:avLst/>
                <a:gdLst/>
                <a:ahLst/>
                <a:cxnLst/>
                <a:rect l="l" t="t" r="r" b="b"/>
                <a:pathLst>
                  <a:path w="26582" h="13880" extrusionOk="0">
                    <a:moveTo>
                      <a:pt x="13523" y="1"/>
                    </a:moveTo>
                    <a:cubicBezTo>
                      <a:pt x="13212" y="1"/>
                      <a:pt x="12899" y="34"/>
                      <a:pt x="12586" y="101"/>
                    </a:cubicBezTo>
                    <a:cubicBezTo>
                      <a:pt x="11826" y="263"/>
                      <a:pt x="11067" y="453"/>
                      <a:pt x="10307" y="643"/>
                    </a:cubicBezTo>
                    <a:cubicBezTo>
                      <a:pt x="9717" y="795"/>
                      <a:pt x="9128" y="881"/>
                      <a:pt x="8528" y="881"/>
                    </a:cubicBezTo>
                    <a:cubicBezTo>
                      <a:pt x="8273" y="881"/>
                      <a:pt x="8017" y="865"/>
                      <a:pt x="7758" y="833"/>
                    </a:cubicBezTo>
                    <a:cubicBezTo>
                      <a:pt x="7297" y="779"/>
                      <a:pt x="6835" y="643"/>
                      <a:pt x="6374" y="562"/>
                    </a:cubicBezTo>
                    <a:cubicBezTo>
                      <a:pt x="6000" y="515"/>
                      <a:pt x="5645" y="448"/>
                      <a:pt x="5276" y="448"/>
                    </a:cubicBezTo>
                    <a:cubicBezTo>
                      <a:pt x="5218" y="448"/>
                      <a:pt x="5159" y="450"/>
                      <a:pt x="5100" y="453"/>
                    </a:cubicBezTo>
                    <a:cubicBezTo>
                      <a:pt x="4313" y="480"/>
                      <a:pt x="3743" y="806"/>
                      <a:pt x="3337" y="1565"/>
                    </a:cubicBezTo>
                    <a:cubicBezTo>
                      <a:pt x="2686" y="2813"/>
                      <a:pt x="2116" y="4115"/>
                      <a:pt x="1628" y="5444"/>
                    </a:cubicBezTo>
                    <a:cubicBezTo>
                      <a:pt x="814" y="7668"/>
                      <a:pt x="244" y="9947"/>
                      <a:pt x="27" y="12279"/>
                    </a:cubicBezTo>
                    <a:cubicBezTo>
                      <a:pt x="0" y="12632"/>
                      <a:pt x="27" y="12984"/>
                      <a:pt x="27" y="13418"/>
                    </a:cubicBezTo>
                    <a:cubicBezTo>
                      <a:pt x="326" y="13446"/>
                      <a:pt x="516" y="13473"/>
                      <a:pt x="733" y="13473"/>
                    </a:cubicBezTo>
                    <a:cubicBezTo>
                      <a:pt x="1221" y="13500"/>
                      <a:pt x="1682" y="13500"/>
                      <a:pt x="2143" y="13527"/>
                    </a:cubicBezTo>
                    <a:cubicBezTo>
                      <a:pt x="3716" y="13608"/>
                      <a:pt x="5289" y="13690"/>
                      <a:pt x="6835" y="13744"/>
                    </a:cubicBezTo>
                    <a:cubicBezTo>
                      <a:pt x="8870" y="13798"/>
                      <a:pt x="10877" y="13852"/>
                      <a:pt x="12884" y="13852"/>
                    </a:cubicBezTo>
                    <a:cubicBezTo>
                      <a:pt x="17007" y="13880"/>
                      <a:pt x="21130" y="13880"/>
                      <a:pt x="25253" y="13880"/>
                    </a:cubicBezTo>
                    <a:cubicBezTo>
                      <a:pt x="25524" y="13880"/>
                      <a:pt x="25795" y="13852"/>
                      <a:pt x="26039" y="13798"/>
                    </a:cubicBezTo>
                    <a:cubicBezTo>
                      <a:pt x="26500" y="13690"/>
                      <a:pt x="26582" y="13581"/>
                      <a:pt x="26555" y="13120"/>
                    </a:cubicBezTo>
                    <a:cubicBezTo>
                      <a:pt x="26527" y="12469"/>
                      <a:pt x="26473" y="11845"/>
                      <a:pt x="26446" y="11194"/>
                    </a:cubicBezTo>
                    <a:cubicBezTo>
                      <a:pt x="26392" y="9648"/>
                      <a:pt x="26148" y="8129"/>
                      <a:pt x="25687" y="6665"/>
                    </a:cubicBezTo>
                    <a:cubicBezTo>
                      <a:pt x="25144" y="4929"/>
                      <a:pt x="24493" y="3274"/>
                      <a:pt x="23462" y="1755"/>
                    </a:cubicBezTo>
                    <a:cubicBezTo>
                      <a:pt x="23191" y="1403"/>
                      <a:pt x="22893" y="1104"/>
                      <a:pt x="22459" y="1023"/>
                    </a:cubicBezTo>
                    <a:cubicBezTo>
                      <a:pt x="22090" y="945"/>
                      <a:pt x="21720" y="881"/>
                      <a:pt x="21351" y="881"/>
                    </a:cubicBezTo>
                    <a:cubicBezTo>
                      <a:pt x="21205" y="881"/>
                      <a:pt x="21059" y="891"/>
                      <a:pt x="20913" y="914"/>
                    </a:cubicBezTo>
                    <a:cubicBezTo>
                      <a:pt x="20533" y="996"/>
                      <a:pt x="20153" y="1050"/>
                      <a:pt x="19774" y="1104"/>
                    </a:cubicBezTo>
                    <a:cubicBezTo>
                      <a:pt x="19404" y="1163"/>
                      <a:pt x="19034" y="1193"/>
                      <a:pt x="18665" y="1193"/>
                    </a:cubicBezTo>
                    <a:cubicBezTo>
                      <a:pt x="18007" y="1193"/>
                      <a:pt x="17352" y="1096"/>
                      <a:pt x="16709" y="887"/>
                    </a:cubicBezTo>
                    <a:cubicBezTo>
                      <a:pt x="16193" y="697"/>
                      <a:pt x="15705" y="535"/>
                      <a:pt x="15217" y="345"/>
                    </a:cubicBezTo>
                    <a:cubicBezTo>
                      <a:pt x="14670" y="116"/>
                      <a:pt x="14101" y="1"/>
                      <a:pt x="13523"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68"/>
              <p:cNvSpPr/>
              <p:nvPr/>
            </p:nvSpPr>
            <p:spPr>
              <a:xfrm>
                <a:off x="6649463" y="4343588"/>
                <a:ext cx="111225" cy="97975"/>
              </a:xfrm>
              <a:custGeom>
                <a:avLst/>
                <a:gdLst/>
                <a:ahLst/>
                <a:cxnLst/>
                <a:rect l="l" t="t" r="r" b="b"/>
                <a:pathLst>
                  <a:path w="4449" h="3919" extrusionOk="0">
                    <a:moveTo>
                      <a:pt x="2367" y="865"/>
                    </a:moveTo>
                    <a:cubicBezTo>
                      <a:pt x="2523" y="865"/>
                      <a:pt x="2680" y="940"/>
                      <a:pt x="2849" y="1096"/>
                    </a:cubicBezTo>
                    <a:cubicBezTo>
                      <a:pt x="3011" y="1258"/>
                      <a:pt x="3174" y="1448"/>
                      <a:pt x="3310" y="1638"/>
                    </a:cubicBezTo>
                    <a:cubicBezTo>
                      <a:pt x="3418" y="1747"/>
                      <a:pt x="3445" y="1909"/>
                      <a:pt x="3500" y="2072"/>
                    </a:cubicBezTo>
                    <a:cubicBezTo>
                      <a:pt x="3445" y="2235"/>
                      <a:pt x="3418" y="2370"/>
                      <a:pt x="3364" y="2479"/>
                    </a:cubicBezTo>
                    <a:cubicBezTo>
                      <a:pt x="3216" y="2774"/>
                      <a:pt x="2921" y="2922"/>
                      <a:pt x="2567" y="2922"/>
                    </a:cubicBezTo>
                    <a:cubicBezTo>
                      <a:pt x="2466" y="2922"/>
                      <a:pt x="2360" y="2910"/>
                      <a:pt x="2252" y="2886"/>
                    </a:cubicBezTo>
                    <a:cubicBezTo>
                      <a:pt x="1791" y="2777"/>
                      <a:pt x="1492" y="2425"/>
                      <a:pt x="1465" y="1991"/>
                    </a:cubicBezTo>
                    <a:cubicBezTo>
                      <a:pt x="1465" y="1638"/>
                      <a:pt x="1601" y="1367"/>
                      <a:pt x="1845" y="1123"/>
                    </a:cubicBezTo>
                    <a:cubicBezTo>
                      <a:pt x="2029" y="953"/>
                      <a:pt x="2198" y="865"/>
                      <a:pt x="2367" y="865"/>
                    </a:cubicBezTo>
                    <a:close/>
                    <a:moveTo>
                      <a:pt x="2317" y="0"/>
                    </a:moveTo>
                    <a:cubicBezTo>
                      <a:pt x="2179" y="0"/>
                      <a:pt x="2046" y="25"/>
                      <a:pt x="1926" y="65"/>
                    </a:cubicBezTo>
                    <a:cubicBezTo>
                      <a:pt x="950" y="336"/>
                      <a:pt x="1" y="1774"/>
                      <a:pt x="814" y="2994"/>
                    </a:cubicBezTo>
                    <a:cubicBezTo>
                      <a:pt x="1230" y="3618"/>
                      <a:pt x="1846" y="3918"/>
                      <a:pt x="2588" y="3918"/>
                    </a:cubicBezTo>
                    <a:cubicBezTo>
                      <a:pt x="2621" y="3918"/>
                      <a:pt x="2653" y="3918"/>
                      <a:pt x="2686" y="3917"/>
                    </a:cubicBezTo>
                    <a:cubicBezTo>
                      <a:pt x="3717" y="3835"/>
                      <a:pt x="4449" y="3076"/>
                      <a:pt x="4449" y="2099"/>
                    </a:cubicBezTo>
                    <a:cubicBezTo>
                      <a:pt x="4449" y="1177"/>
                      <a:pt x="3418" y="65"/>
                      <a:pt x="2469" y="11"/>
                    </a:cubicBezTo>
                    <a:cubicBezTo>
                      <a:pt x="2418" y="3"/>
                      <a:pt x="2367" y="0"/>
                      <a:pt x="231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32" name="Google Shape;1932;p68"/>
            <p:cNvSpPr/>
            <p:nvPr/>
          </p:nvSpPr>
          <p:spPr>
            <a:xfrm>
              <a:off x="2209750" y="3109900"/>
              <a:ext cx="137000" cy="45250"/>
            </a:xfrm>
            <a:custGeom>
              <a:avLst/>
              <a:gdLst/>
              <a:ahLst/>
              <a:cxnLst/>
              <a:rect l="l" t="t" r="r" b="b"/>
              <a:pathLst>
                <a:path w="5480" h="1810" extrusionOk="0">
                  <a:moveTo>
                    <a:pt x="5037" y="1"/>
                  </a:moveTo>
                  <a:cubicBezTo>
                    <a:pt x="4978" y="1"/>
                    <a:pt x="4917" y="16"/>
                    <a:pt x="4856" y="47"/>
                  </a:cubicBezTo>
                  <a:cubicBezTo>
                    <a:pt x="4693" y="128"/>
                    <a:pt x="4530" y="236"/>
                    <a:pt x="4367" y="318"/>
                  </a:cubicBezTo>
                  <a:cubicBezTo>
                    <a:pt x="3790" y="650"/>
                    <a:pt x="3204" y="828"/>
                    <a:pt x="2615" y="828"/>
                  </a:cubicBezTo>
                  <a:cubicBezTo>
                    <a:pt x="2098" y="828"/>
                    <a:pt x="1578" y="691"/>
                    <a:pt x="1058" y="399"/>
                  </a:cubicBezTo>
                  <a:cubicBezTo>
                    <a:pt x="895" y="318"/>
                    <a:pt x="706" y="236"/>
                    <a:pt x="543" y="182"/>
                  </a:cubicBezTo>
                  <a:cubicBezTo>
                    <a:pt x="508" y="171"/>
                    <a:pt x="473" y="165"/>
                    <a:pt x="439" y="165"/>
                  </a:cubicBezTo>
                  <a:cubicBezTo>
                    <a:pt x="313" y="165"/>
                    <a:pt x="194" y="238"/>
                    <a:pt x="109" y="345"/>
                  </a:cubicBezTo>
                  <a:cubicBezTo>
                    <a:pt x="0" y="481"/>
                    <a:pt x="0" y="670"/>
                    <a:pt x="109" y="806"/>
                  </a:cubicBezTo>
                  <a:cubicBezTo>
                    <a:pt x="190" y="942"/>
                    <a:pt x="326" y="1050"/>
                    <a:pt x="434" y="1159"/>
                  </a:cubicBezTo>
                  <a:cubicBezTo>
                    <a:pt x="1085" y="1620"/>
                    <a:pt x="1818" y="1755"/>
                    <a:pt x="2550" y="1810"/>
                  </a:cubicBezTo>
                  <a:cubicBezTo>
                    <a:pt x="3418" y="1755"/>
                    <a:pt x="4205" y="1566"/>
                    <a:pt x="4910" y="1077"/>
                  </a:cubicBezTo>
                  <a:cubicBezTo>
                    <a:pt x="5072" y="969"/>
                    <a:pt x="5235" y="806"/>
                    <a:pt x="5371" y="643"/>
                  </a:cubicBezTo>
                  <a:cubicBezTo>
                    <a:pt x="5479" y="481"/>
                    <a:pt x="5452" y="236"/>
                    <a:pt x="5317" y="128"/>
                  </a:cubicBezTo>
                  <a:cubicBezTo>
                    <a:pt x="5232" y="43"/>
                    <a:pt x="5136" y="1"/>
                    <a:pt x="503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68"/>
            <p:cNvSpPr/>
            <p:nvPr/>
          </p:nvSpPr>
          <p:spPr>
            <a:xfrm>
              <a:off x="2204325" y="3050700"/>
              <a:ext cx="23750" cy="23150"/>
            </a:xfrm>
            <a:custGeom>
              <a:avLst/>
              <a:gdLst/>
              <a:ahLst/>
              <a:cxnLst/>
              <a:rect l="l" t="t" r="r" b="b"/>
              <a:pathLst>
                <a:path w="950" h="926" extrusionOk="0">
                  <a:moveTo>
                    <a:pt x="461" y="1"/>
                  </a:moveTo>
                  <a:cubicBezTo>
                    <a:pt x="217" y="28"/>
                    <a:pt x="27" y="218"/>
                    <a:pt x="0" y="462"/>
                  </a:cubicBezTo>
                  <a:cubicBezTo>
                    <a:pt x="0" y="718"/>
                    <a:pt x="218" y="925"/>
                    <a:pt x="470" y="925"/>
                  </a:cubicBezTo>
                  <a:cubicBezTo>
                    <a:pt x="485" y="925"/>
                    <a:pt x="500" y="924"/>
                    <a:pt x="516" y="923"/>
                  </a:cubicBezTo>
                  <a:cubicBezTo>
                    <a:pt x="760" y="896"/>
                    <a:pt x="950" y="652"/>
                    <a:pt x="923" y="435"/>
                  </a:cubicBezTo>
                  <a:cubicBezTo>
                    <a:pt x="923" y="163"/>
                    <a:pt x="706" y="1"/>
                    <a:pt x="4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68"/>
            <p:cNvSpPr/>
            <p:nvPr/>
          </p:nvSpPr>
          <p:spPr>
            <a:xfrm>
              <a:off x="2341975" y="3049300"/>
              <a:ext cx="21050" cy="21775"/>
            </a:xfrm>
            <a:custGeom>
              <a:avLst/>
              <a:gdLst/>
              <a:ahLst/>
              <a:cxnLst/>
              <a:rect l="l" t="t" r="r" b="b"/>
              <a:pathLst>
                <a:path w="842" h="871" extrusionOk="0">
                  <a:moveTo>
                    <a:pt x="424" y="0"/>
                  </a:moveTo>
                  <a:cubicBezTo>
                    <a:pt x="218" y="0"/>
                    <a:pt x="0" y="206"/>
                    <a:pt x="0" y="436"/>
                  </a:cubicBezTo>
                  <a:cubicBezTo>
                    <a:pt x="0" y="653"/>
                    <a:pt x="217" y="870"/>
                    <a:pt x="462" y="870"/>
                  </a:cubicBezTo>
                  <a:cubicBezTo>
                    <a:pt x="679" y="843"/>
                    <a:pt x="841" y="653"/>
                    <a:pt x="841" y="436"/>
                  </a:cubicBezTo>
                  <a:cubicBezTo>
                    <a:pt x="841" y="219"/>
                    <a:pt x="651" y="29"/>
                    <a:pt x="462" y="2"/>
                  </a:cubicBezTo>
                  <a:cubicBezTo>
                    <a:pt x="449" y="1"/>
                    <a:pt x="437" y="0"/>
                    <a:pt x="424"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68"/>
            <p:cNvSpPr/>
            <p:nvPr/>
          </p:nvSpPr>
          <p:spPr>
            <a:xfrm>
              <a:off x="2167025" y="2737400"/>
              <a:ext cx="92925" cy="90925"/>
            </a:xfrm>
            <a:custGeom>
              <a:avLst/>
              <a:gdLst/>
              <a:ahLst/>
              <a:cxnLst/>
              <a:rect l="l" t="t" r="r" b="b"/>
              <a:pathLst>
                <a:path w="3717" h="3637" extrusionOk="0">
                  <a:moveTo>
                    <a:pt x="1899" y="951"/>
                  </a:moveTo>
                  <a:cubicBezTo>
                    <a:pt x="2333" y="951"/>
                    <a:pt x="2767" y="1412"/>
                    <a:pt x="2767" y="1819"/>
                  </a:cubicBezTo>
                  <a:cubicBezTo>
                    <a:pt x="2767" y="2253"/>
                    <a:pt x="2360" y="2660"/>
                    <a:pt x="1872" y="2660"/>
                  </a:cubicBezTo>
                  <a:cubicBezTo>
                    <a:pt x="1853" y="2661"/>
                    <a:pt x="1834" y="2661"/>
                    <a:pt x="1816" y="2661"/>
                  </a:cubicBezTo>
                  <a:cubicBezTo>
                    <a:pt x="1357" y="2661"/>
                    <a:pt x="1031" y="2344"/>
                    <a:pt x="1031" y="1927"/>
                  </a:cubicBezTo>
                  <a:cubicBezTo>
                    <a:pt x="1031" y="1493"/>
                    <a:pt x="1519" y="951"/>
                    <a:pt x="1899" y="951"/>
                  </a:cubicBezTo>
                  <a:close/>
                  <a:moveTo>
                    <a:pt x="1835" y="1"/>
                  </a:moveTo>
                  <a:cubicBezTo>
                    <a:pt x="1820" y="1"/>
                    <a:pt x="1806" y="1"/>
                    <a:pt x="1791" y="1"/>
                  </a:cubicBezTo>
                  <a:cubicBezTo>
                    <a:pt x="977" y="29"/>
                    <a:pt x="1" y="1005"/>
                    <a:pt x="55" y="1927"/>
                  </a:cubicBezTo>
                  <a:cubicBezTo>
                    <a:pt x="108" y="2913"/>
                    <a:pt x="841" y="3637"/>
                    <a:pt x="1818" y="3637"/>
                  </a:cubicBezTo>
                  <a:cubicBezTo>
                    <a:pt x="1836" y="3637"/>
                    <a:pt x="1854" y="3636"/>
                    <a:pt x="1872" y="3636"/>
                  </a:cubicBezTo>
                  <a:cubicBezTo>
                    <a:pt x="2849" y="3609"/>
                    <a:pt x="3716" y="2768"/>
                    <a:pt x="3689" y="1819"/>
                  </a:cubicBezTo>
                  <a:cubicBezTo>
                    <a:pt x="3689" y="857"/>
                    <a:pt x="2795" y="1"/>
                    <a:pt x="183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68"/>
            <p:cNvSpPr/>
            <p:nvPr/>
          </p:nvSpPr>
          <p:spPr>
            <a:xfrm>
              <a:off x="2192800" y="2761150"/>
              <a:ext cx="43425" cy="42800"/>
            </a:xfrm>
            <a:custGeom>
              <a:avLst/>
              <a:gdLst/>
              <a:ahLst/>
              <a:cxnLst/>
              <a:rect l="l" t="t" r="r" b="b"/>
              <a:pathLst>
                <a:path w="1737" h="1712" extrusionOk="0">
                  <a:moveTo>
                    <a:pt x="868" y="1"/>
                  </a:moveTo>
                  <a:cubicBezTo>
                    <a:pt x="488" y="1"/>
                    <a:pt x="0" y="543"/>
                    <a:pt x="0" y="977"/>
                  </a:cubicBezTo>
                  <a:cubicBezTo>
                    <a:pt x="0" y="1394"/>
                    <a:pt x="326" y="1711"/>
                    <a:pt x="785" y="1711"/>
                  </a:cubicBezTo>
                  <a:cubicBezTo>
                    <a:pt x="803" y="1711"/>
                    <a:pt x="822" y="1711"/>
                    <a:pt x="841" y="1710"/>
                  </a:cubicBezTo>
                  <a:cubicBezTo>
                    <a:pt x="1329" y="1710"/>
                    <a:pt x="1736" y="1303"/>
                    <a:pt x="1736" y="869"/>
                  </a:cubicBezTo>
                  <a:cubicBezTo>
                    <a:pt x="1736" y="462"/>
                    <a:pt x="1302" y="1"/>
                    <a:pt x="868"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68"/>
            <p:cNvSpPr/>
            <p:nvPr/>
          </p:nvSpPr>
          <p:spPr>
            <a:xfrm>
              <a:off x="2269475" y="2624575"/>
              <a:ext cx="50875" cy="51450"/>
            </a:xfrm>
            <a:custGeom>
              <a:avLst/>
              <a:gdLst/>
              <a:ahLst/>
              <a:cxnLst/>
              <a:rect l="l" t="t" r="r" b="b"/>
              <a:pathLst>
                <a:path w="2035" h="2058" extrusionOk="0">
                  <a:moveTo>
                    <a:pt x="902" y="1"/>
                  </a:moveTo>
                  <a:cubicBezTo>
                    <a:pt x="733" y="1"/>
                    <a:pt x="564" y="89"/>
                    <a:pt x="380" y="259"/>
                  </a:cubicBezTo>
                  <a:cubicBezTo>
                    <a:pt x="136" y="503"/>
                    <a:pt x="0" y="774"/>
                    <a:pt x="0" y="1127"/>
                  </a:cubicBezTo>
                  <a:cubicBezTo>
                    <a:pt x="27" y="1561"/>
                    <a:pt x="326" y="1913"/>
                    <a:pt x="787" y="2022"/>
                  </a:cubicBezTo>
                  <a:cubicBezTo>
                    <a:pt x="895" y="2046"/>
                    <a:pt x="1001" y="2058"/>
                    <a:pt x="1102" y="2058"/>
                  </a:cubicBezTo>
                  <a:cubicBezTo>
                    <a:pt x="1456" y="2058"/>
                    <a:pt x="1751" y="1910"/>
                    <a:pt x="1899" y="1615"/>
                  </a:cubicBezTo>
                  <a:cubicBezTo>
                    <a:pt x="1953" y="1506"/>
                    <a:pt x="1980" y="1371"/>
                    <a:pt x="2035" y="1208"/>
                  </a:cubicBezTo>
                  <a:cubicBezTo>
                    <a:pt x="1980" y="1045"/>
                    <a:pt x="1953" y="883"/>
                    <a:pt x="1845" y="774"/>
                  </a:cubicBezTo>
                  <a:cubicBezTo>
                    <a:pt x="1709" y="584"/>
                    <a:pt x="1546" y="394"/>
                    <a:pt x="1384" y="232"/>
                  </a:cubicBezTo>
                  <a:cubicBezTo>
                    <a:pt x="1215" y="76"/>
                    <a:pt x="1058" y="1"/>
                    <a:pt x="902"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68"/>
            <p:cNvSpPr/>
            <p:nvPr/>
          </p:nvSpPr>
          <p:spPr>
            <a:xfrm>
              <a:off x="2215175" y="2519075"/>
              <a:ext cx="66475" cy="64525"/>
            </a:xfrm>
            <a:custGeom>
              <a:avLst/>
              <a:gdLst/>
              <a:ahLst/>
              <a:cxnLst/>
              <a:rect l="l" t="t" r="r" b="b"/>
              <a:pathLst>
                <a:path w="2659" h="2581" extrusionOk="0">
                  <a:moveTo>
                    <a:pt x="1418" y="946"/>
                  </a:moveTo>
                  <a:cubicBezTo>
                    <a:pt x="1433" y="946"/>
                    <a:pt x="1449" y="948"/>
                    <a:pt x="1465" y="950"/>
                  </a:cubicBezTo>
                  <a:cubicBezTo>
                    <a:pt x="1492" y="1004"/>
                    <a:pt x="1601" y="1085"/>
                    <a:pt x="1574" y="1140"/>
                  </a:cubicBezTo>
                  <a:cubicBezTo>
                    <a:pt x="1546" y="1275"/>
                    <a:pt x="1492" y="1384"/>
                    <a:pt x="1411" y="1492"/>
                  </a:cubicBezTo>
                  <a:cubicBezTo>
                    <a:pt x="1391" y="1532"/>
                    <a:pt x="1313" y="1557"/>
                    <a:pt x="1251" y="1557"/>
                  </a:cubicBezTo>
                  <a:cubicBezTo>
                    <a:pt x="1229" y="1557"/>
                    <a:pt x="1208" y="1554"/>
                    <a:pt x="1194" y="1547"/>
                  </a:cubicBezTo>
                  <a:cubicBezTo>
                    <a:pt x="1140" y="1519"/>
                    <a:pt x="1085" y="1384"/>
                    <a:pt x="1085" y="1302"/>
                  </a:cubicBezTo>
                  <a:cubicBezTo>
                    <a:pt x="1135" y="1079"/>
                    <a:pt x="1253" y="946"/>
                    <a:pt x="1418" y="946"/>
                  </a:cubicBezTo>
                  <a:close/>
                  <a:moveTo>
                    <a:pt x="1384" y="1"/>
                  </a:moveTo>
                  <a:cubicBezTo>
                    <a:pt x="1329" y="1"/>
                    <a:pt x="1248" y="1"/>
                    <a:pt x="1167" y="28"/>
                  </a:cubicBezTo>
                  <a:cubicBezTo>
                    <a:pt x="489" y="245"/>
                    <a:pt x="0" y="1113"/>
                    <a:pt x="190" y="1791"/>
                  </a:cubicBezTo>
                  <a:cubicBezTo>
                    <a:pt x="343" y="2286"/>
                    <a:pt x="763" y="2581"/>
                    <a:pt x="1215" y="2581"/>
                  </a:cubicBezTo>
                  <a:cubicBezTo>
                    <a:pt x="1407" y="2581"/>
                    <a:pt x="1605" y="2528"/>
                    <a:pt x="1790" y="2415"/>
                  </a:cubicBezTo>
                  <a:cubicBezTo>
                    <a:pt x="2224" y="2143"/>
                    <a:pt x="2496" y="1764"/>
                    <a:pt x="2550" y="1275"/>
                  </a:cubicBezTo>
                  <a:cubicBezTo>
                    <a:pt x="2658" y="624"/>
                    <a:pt x="2089" y="1"/>
                    <a:pt x="138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68"/>
            <p:cNvSpPr/>
            <p:nvPr/>
          </p:nvSpPr>
          <p:spPr>
            <a:xfrm>
              <a:off x="2242300" y="2542725"/>
              <a:ext cx="12900" cy="15300"/>
            </a:xfrm>
            <a:custGeom>
              <a:avLst/>
              <a:gdLst/>
              <a:ahLst/>
              <a:cxnLst/>
              <a:rect l="l" t="t" r="r" b="b"/>
              <a:pathLst>
                <a:path w="516" h="612" extrusionOk="0">
                  <a:moveTo>
                    <a:pt x="333" y="0"/>
                  </a:moveTo>
                  <a:cubicBezTo>
                    <a:pt x="168" y="0"/>
                    <a:pt x="50" y="133"/>
                    <a:pt x="0" y="356"/>
                  </a:cubicBezTo>
                  <a:cubicBezTo>
                    <a:pt x="0" y="438"/>
                    <a:pt x="55" y="573"/>
                    <a:pt x="109" y="601"/>
                  </a:cubicBezTo>
                  <a:cubicBezTo>
                    <a:pt x="123" y="608"/>
                    <a:pt x="144" y="611"/>
                    <a:pt x="166" y="611"/>
                  </a:cubicBezTo>
                  <a:cubicBezTo>
                    <a:pt x="228" y="611"/>
                    <a:pt x="306" y="586"/>
                    <a:pt x="326" y="546"/>
                  </a:cubicBezTo>
                  <a:cubicBezTo>
                    <a:pt x="407" y="438"/>
                    <a:pt x="461" y="329"/>
                    <a:pt x="489" y="194"/>
                  </a:cubicBezTo>
                  <a:cubicBezTo>
                    <a:pt x="516" y="139"/>
                    <a:pt x="407" y="58"/>
                    <a:pt x="380" y="4"/>
                  </a:cubicBezTo>
                  <a:cubicBezTo>
                    <a:pt x="364" y="2"/>
                    <a:pt x="348" y="0"/>
                    <a:pt x="333"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0" name="Google Shape;1940;p68"/>
          <p:cNvGrpSpPr/>
          <p:nvPr/>
        </p:nvGrpSpPr>
        <p:grpSpPr>
          <a:xfrm>
            <a:off x="6332125" y="2242731"/>
            <a:ext cx="328450" cy="419409"/>
            <a:chOff x="5905475" y="2032050"/>
            <a:chExt cx="454350" cy="580175"/>
          </a:xfrm>
        </p:grpSpPr>
        <p:sp>
          <p:nvSpPr>
            <p:cNvPr id="1941" name="Google Shape;1941;p68"/>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68"/>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68"/>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68"/>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68"/>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68"/>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7" name="Google Shape;1947;p68"/>
          <p:cNvGrpSpPr/>
          <p:nvPr/>
        </p:nvGrpSpPr>
        <p:grpSpPr>
          <a:xfrm>
            <a:off x="5399421" y="4490857"/>
            <a:ext cx="230525" cy="288794"/>
            <a:chOff x="7249250" y="2312150"/>
            <a:chExt cx="433317" cy="542846"/>
          </a:xfrm>
        </p:grpSpPr>
        <p:sp>
          <p:nvSpPr>
            <p:cNvPr id="1948" name="Google Shape;1948;p68"/>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68"/>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68"/>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1" name="Google Shape;1951;p68"/>
          <p:cNvGrpSpPr/>
          <p:nvPr/>
        </p:nvGrpSpPr>
        <p:grpSpPr>
          <a:xfrm rot="5973186">
            <a:off x="7806412" y="4094253"/>
            <a:ext cx="525721" cy="428640"/>
            <a:chOff x="5426900" y="3064075"/>
            <a:chExt cx="281450" cy="229525"/>
          </a:xfrm>
        </p:grpSpPr>
        <p:sp>
          <p:nvSpPr>
            <p:cNvPr id="1952" name="Google Shape;1952;p6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6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6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6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68"/>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6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68"/>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6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68"/>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1" name="Google Shape;1961;p68"/>
          <p:cNvGrpSpPr/>
          <p:nvPr/>
        </p:nvGrpSpPr>
        <p:grpSpPr>
          <a:xfrm rot="5973186">
            <a:off x="7279275" y="681003"/>
            <a:ext cx="525721" cy="428640"/>
            <a:chOff x="5426900" y="3064075"/>
            <a:chExt cx="281450" cy="229525"/>
          </a:xfrm>
        </p:grpSpPr>
        <p:sp>
          <p:nvSpPr>
            <p:cNvPr id="1962" name="Google Shape;1962;p6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6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6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68"/>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68"/>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68"/>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68"/>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68"/>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68"/>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endParaRPr lang="en-US"/>
          </a:p>
        </p:txBody>
      </p:sp>
      <p:pic>
        <p:nvPicPr>
          <p:cNvPr id="3" name="Picture 2"/>
          <p:cNvPicPr/>
          <p:nvPr/>
        </p:nvPicPr>
        <p:blipFill>
          <a:blip r:embed="rId2"/>
          <a:stretch>
            <a:fillRect/>
          </a:stretch>
        </p:blipFill>
        <p:spPr>
          <a:xfrm>
            <a:off x="0" y="0"/>
            <a:ext cx="9144000" cy="5143500"/>
          </a:xfrm>
          <a:prstGeom prst="rect">
            <a:avLst/>
          </a:prstGeom>
        </p:spPr>
      </p:pic>
    </p:spTree>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1225"/>
        <p:cNvGrpSpPr/>
        <p:nvPr/>
      </p:nvGrpSpPr>
      <p:grpSpPr>
        <a:xfrm>
          <a:off x="0" y="0"/>
          <a:ext cx="0" cy="0"/>
          <a:chOff x="0" y="0"/>
          <a:chExt cx="0" cy="0"/>
        </a:xfrm>
      </p:grpSpPr>
      <p:pic>
        <p:nvPicPr>
          <p:cNvPr id="4" name="video khí hiế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51435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51500">
                <p:cTn id="7" fill="hold" display="0">
                  <p:stCondLst>
                    <p:cond delay="indefinite"/>
                  </p:stCondLst>
                </p:cTn>
                <p:tgtEl>
                  <p:spTgt spid="4"/>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713"/>
        <p:cNvGrpSpPr/>
        <p:nvPr/>
      </p:nvGrpSpPr>
      <p:grpSpPr>
        <a:xfrm>
          <a:off x="0" y="0"/>
          <a:ext cx="0" cy="0"/>
          <a:chOff x="0" y="0"/>
          <a:chExt cx="0" cy="0"/>
        </a:xfrm>
      </p:grpSpPr>
      <p:grpSp>
        <p:nvGrpSpPr>
          <p:cNvPr id="717" name="Google Shape;717;p49"/>
          <p:cNvGrpSpPr/>
          <p:nvPr/>
        </p:nvGrpSpPr>
        <p:grpSpPr>
          <a:xfrm>
            <a:off x="8138483" y="4086280"/>
            <a:ext cx="1119757" cy="830619"/>
            <a:chOff x="6224675" y="2055325"/>
            <a:chExt cx="920550" cy="682850"/>
          </a:xfrm>
        </p:grpSpPr>
        <p:sp>
          <p:nvSpPr>
            <p:cNvPr id="718" name="Google Shape;718;p49"/>
            <p:cNvSpPr/>
            <p:nvPr/>
          </p:nvSpPr>
          <p:spPr>
            <a:xfrm>
              <a:off x="6225025" y="2055525"/>
              <a:ext cx="920200" cy="682650"/>
            </a:xfrm>
            <a:custGeom>
              <a:avLst/>
              <a:gdLst/>
              <a:ahLst/>
              <a:cxnLst/>
              <a:rect l="l" t="t" r="r" b="b"/>
              <a:pathLst>
                <a:path w="36808" h="27306" extrusionOk="0">
                  <a:moveTo>
                    <a:pt x="31985" y="9664"/>
                  </a:moveTo>
                  <a:cubicBezTo>
                    <a:pt x="32506" y="9664"/>
                    <a:pt x="33094" y="9778"/>
                    <a:pt x="33607" y="10000"/>
                  </a:cubicBezTo>
                  <a:cubicBezTo>
                    <a:pt x="33010" y="10705"/>
                    <a:pt x="32305" y="11139"/>
                    <a:pt x="31492" y="11573"/>
                  </a:cubicBezTo>
                  <a:cubicBezTo>
                    <a:pt x="31383" y="10922"/>
                    <a:pt x="31275" y="10353"/>
                    <a:pt x="31166" y="9783"/>
                  </a:cubicBezTo>
                  <a:cubicBezTo>
                    <a:pt x="31397" y="9703"/>
                    <a:pt x="31679" y="9664"/>
                    <a:pt x="31985" y="9664"/>
                  </a:cubicBezTo>
                  <a:close/>
                  <a:moveTo>
                    <a:pt x="4313" y="16754"/>
                  </a:moveTo>
                  <a:cubicBezTo>
                    <a:pt x="4395" y="17161"/>
                    <a:pt x="4449" y="17486"/>
                    <a:pt x="4530" y="17920"/>
                  </a:cubicBezTo>
                  <a:cubicBezTo>
                    <a:pt x="4178" y="17893"/>
                    <a:pt x="3907" y="17812"/>
                    <a:pt x="3825" y="17514"/>
                  </a:cubicBezTo>
                  <a:cubicBezTo>
                    <a:pt x="3744" y="17188"/>
                    <a:pt x="3988" y="16971"/>
                    <a:pt x="4313" y="16754"/>
                  </a:cubicBezTo>
                  <a:close/>
                  <a:moveTo>
                    <a:pt x="17356" y="963"/>
                  </a:moveTo>
                  <a:cubicBezTo>
                    <a:pt x="19494" y="963"/>
                    <a:pt x="21581" y="1369"/>
                    <a:pt x="23571" y="2134"/>
                  </a:cubicBezTo>
                  <a:cubicBezTo>
                    <a:pt x="24358" y="2433"/>
                    <a:pt x="25036" y="2894"/>
                    <a:pt x="25687" y="3409"/>
                  </a:cubicBezTo>
                  <a:cubicBezTo>
                    <a:pt x="27152" y="4603"/>
                    <a:pt x="28237" y="6067"/>
                    <a:pt x="29213" y="7668"/>
                  </a:cubicBezTo>
                  <a:cubicBezTo>
                    <a:pt x="29945" y="8888"/>
                    <a:pt x="30325" y="10217"/>
                    <a:pt x="30461" y="11628"/>
                  </a:cubicBezTo>
                  <a:cubicBezTo>
                    <a:pt x="30461" y="11763"/>
                    <a:pt x="30461" y="11899"/>
                    <a:pt x="30461" y="12089"/>
                  </a:cubicBezTo>
                  <a:cubicBezTo>
                    <a:pt x="30244" y="12224"/>
                    <a:pt x="30027" y="12360"/>
                    <a:pt x="29783" y="12469"/>
                  </a:cubicBezTo>
                  <a:cubicBezTo>
                    <a:pt x="27640" y="13553"/>
                    <a:pt x="25416" y="14394"/>
                    <a:pt x="23110" y="15072"/>
                  </a:cubicBezTo>
                  <a:cubicBezTo>
                    <a:pt x="19313" y="16212"/>
                    <a:pt x="15488" y="17215"/>
                    <a:pt x="11583" y="17812"/>
                  </a:cubicBezTo>
                  <a:cubicBezTo>
                    <a:pt x="10009" y="18056"/>
                    <a:pt x="8436" y="18219"/>
                    <a:pt x="6836" y="18219"/>
                  </a:cubicBezTo>
                  <a:cubicBezTo>
                    <a:pt x="6429" y="18219"/>
                    <a:pt x="6022" y="18192"/>
                    <a:pt x="5588" y="18164"/>
                  </a:cubicBezTo>
                  <a:cubicBezTo>
                    <a:pt x="5371" y="17622"/>
                    <a:pt x="5290" y="17134"/>
                    <a:pt x="5263" y="16646"/>
                  </a:cubicBezTo>
                  <a:cubicBezTo>
                    <a:pt x="5046" y="13960"/>
                    <a:pt x="5615" y="11411"/>
                    <a:pt x="6673" y="8942"/>
                  </a:cubicBezTo>
                  <a:cubicBezTo>
                    <a:pt x="7541" y="6908"/>
                    <a:pt x="8843" y="5199"/>
                    <a:pt x="10579" y="3789"/>
                  </a:cubicBezTo>
                  <a:cubicBezTo>
                    <a:pt x="11745" y="2867"/>
                    <a:pt x="12993" y="2026"/>
                    <a:pt x="14403" y="1483"/>
                  </a:cubicBezTo>
                  <a:cubicBezTo>
                    <a:pt x="15217" y="1158"/>
                    <a:pt x="16085" y="995"/>
                    <a:pt x="16953" y="968"/>
                  </a:cubicBezTo>
                  <a:cubicBezTo>
                    <a:pt x="17088" y="965"/>
                    <a:pt x="17222" y="963"/>
                    <a:pt x="17356" y="963"/>
                  </a:cubicBezTo>
                  <a:close/>
                  <a:moveTo>
                    <a:pt x="32874" y="7977"/>
                  </a:moveTo>
                  <a:cubicBezTo>
                    <a:pt x="33209" y="7977"/>
                    <a:pt x="33544" y="8014"/>
                    <a:pt x="33878" y="8102"/>
                  </a:cubicBezTo>
                  <a:cubicBezTo>
                    <a:pt x="34258" y="8210"/>
                    <a:pt x="34638" y="8346"/>
                    <a:pt x="34990" y="8536"/>
                  </a:cubicBezTo>
                  <a:cubicBezTo>
                    <a:pt x="35479" y="8780"/>
                    <a:pt x="35696" y="9214"/>
                    <a:pt x="35696" y="9756"/>
                  </a:cubicBezTo>
                  <a:cubicBezTo>
                    <a:pt x="35723" y="10299"/>
                    <a:pt x="35533" y="10787"/>
                    <a:pt x="35289" y="11248"/>
                  </a:cubicBezTo>
                  <a:cubicBezTo>
                    <a:pt x="34801" y="12224"/>
                    <a:pt x="34123" y="13092"/>
                    <a:pt x="33309" y="13852"/>
                  </a:cubicBezTo>
                  <a:cubicBezTo>
                    <a:pt x="31383" y="15615"/>
                    <a:pt x="29213" y="16971"/>
                    <a:pt x="26745" y="17812"/>
                  </a:cubicBezTo>
                  <a:cubicBezTo>
                    <a:pt x="23192" y="19005"/>
                    <a:pt x="19611" y="19982"/>
                    <a:pt x="15950" y="20633"/>
                  </a:cubicBezTo>
                  <a:cubicBezTo>
                    <a:pt x="14783" y="20850"/>
                    <a:pt x="13617" y="20985"/>
                    <a:pt x="12423" y="21121"/>
                  </a:cubicBezTo>
                  <a:cubicBezTo>
                    <a:pt x="10850" y="21311"/>
                    <a:pt x="9277" y="21446"/>
                    <a:pt x="7677" y="21474"/>
                  </a:cubicBezTo>
                  <a:cubicBezTo>
                    <a:pt x="7464" y="21478"/>
                    <a:pt x="7251" y="21481"/>
                    <a:pt x="7037" y="21481"/>
                  </a:cubicBezTo>
                  <a:cubicBezTo>
                    <a:pt x="6023" y="21481"/>
                    <a:pt x="5001" y="21412"/>
                    <a:pt x="4015" y="21121"/>
                  </a:cubicBezTo>
                  <a:cubicBezTo>
                    <a:pt x="3256" y="20931"/>
                    <a:pt x="2550" y="20633"/>
                    <a:pt x="1926" y="20117"/>
                  </a:cubicBezTo>
                  <a:cubicBezTo>
                    <a:pt x="1167" y="19466"/>
                    <a:pt x="950" y="18680"/>
                    <a:pt x="1194" y="17758"/>
                  </a:cubicBezTo>
                  <a:cubicBezTo>
                    <a:pt x="1438" y="16781"/>
                    <a:pt x="1981" y="16022"/>
                    <a:pt x="2794" y="15479"/>
                  </a:cubicBezTo>
                  <a:cubicBezTo>
                    <a:pt x="3039" y="15316"/>
                    <a:pt x="3283" y="15181"/>
                    <a:pt x="3527" y="15072"/>
                  </a:cubicBezTo>
                  <a:cubicBezTo>
                    <a:pt x="3717" y="14964"/>
                    <a:pt x="3934" y="14910"/>
                    <a:pt x="4151" y="14855"/>
                  </a:cubicBezTo>
                  <a:cubicBezTo>
                    <a:pt x="4341" y="15100"/>
                    <a:pt x="4259" y="15371"/>
                    <a:pt x="4232" y="15588"/>
                  </a:cubicBezTo>
                  <a:cubicBezTo>
                    <a:pt x="3961" y="15832"/>
                    <a:pt x="3662" y="16049"/>
                    <a:pt x="3445" y="16293"/>
                  </a:cubicBezTo>
                  <a:cubicBezTo>
                    <a:pt x="2523" y="17269"/>
                    <a:pt x="2822" y="18381"/>
                    <a:pt x="4124" y="18734"/>
                  </a:cubicBezTo>
                  <a:cubicBezTo>
                    <a:pt x="5053" y="18983"/>
                    <a:pt x="6020" y="19100"/>
                    <a:pt x="6993" y="19100"/>
                  </a:cubicBezTo>
                  <a:cubicBezTo>
                    <a:pt x="7185" y="19100"/>
                    <a:pt x="7376" y="19096"/>
                    <a:pt x="7568" y="19087"/>
                  </a:cubicBezTo>
                  <a:cubicBezTo>
                    <a:pt x="9982" y="19005"/>
                    <a:pt x="12369" y="18598"/>
                    <a:pt x="14756" y="18137"/>
                  </a:cubicBezTo>
                  <a:cubicBezTo>
                    <a:pt x="18065" y="17514"/>
                    <a:pt x="21320" y="16564"/>
                    <a:pt x="24575" y="15588"/>
                  </a:cubicBezTo>
                  <a:cubicBezTo>
                    <a:pt x="26202" y="15127"/>
                    <a:pt x="27803" y="14476"/>
                    <a:pt x="29322" y="13716"/>
                  </a:cubicBezTo>
                  <a:cubicBezTo>
                    <a:pt x="30922" y="12930"/>
                    <a:pt x="32441" y="12007"/>
                    <a:pt x="33851" y="10922"/>
                  </a:cubicBezTo>
                  <a:cubicBezTo>
                    <a:pt x="34068" y="10760"/>
                    <a:pt x="34258" y="10570"/>
                    <a:pt x="34394" y="10353"/>
                  </a:cubicBezTo>
                  <a:cubicBezTo>
                    <a:pt x="34692" y="9919"/>
                    <a:pt x="34584" y="9458"/>
                    <a:pt x="34123" y="9214"/>
                  </a:cubicBezTo>
                  <a:cubicBezTo>
                    <a:pt x="33824" y="9051"/>
                    <a:pt x="33499" y="8942"/>
                    <a:pt x="33173" y="8915"/>
                  </a:cubicBezTo>
                  <a:cubicBezTo>
                    <a:pt x="32522" y="8834"/>
                    <a:pt x="31871" y="8807"/>
                    <a:pt x="31193" y="8780"/>
                  </a:cubicBezTo>
                  <a:cubicBezTo>
                    <a:pt x="30868" y="8753"/>
                    <a:pt x="30868" y="8780"/>
                    <a:pt x="30759" y="8319"/>
                  </a:cubicBezTo>
                  <a:cubicBezTo>
                    <a:pt x="31474" y="8135"/>
                    <a:pt x="32176" y="7977"/>
                    <a:pt x="32874" y="7977"/>
                  </a:cubicBezTo>
                  <a:close/>
                  <a:moveTo>
                    <a:pt x="30379" y="17161"/>
                  </a:moveTo>
                  <a:lnTo>
                    <a:pt x="30379" y="17161"/>
                  </a:lnTo>
                  <a:cubicBezTo>
                    <a:pt x="30108" y="18924"/>
                    <a:pt x="29430" y="20334"/>
                    <a:pt x="28399" y="21582"/>
                  </a:cubicBezTo>
                  <a:cubicBezTo>
                    <a:pt x="27559" y="22586"/>
                    <a:pt x="26555" y="23427"/>
                    <a:pt x="25443" y="24132"/>
                  </a:cubicBezTo>
                  <a:cubicBezTo>
                    <a:pt x="23788" y="25190"/>
                    <a:pt x="21998" y="25868"/>
                    <a:pt x="20018" y="26139"/>
                  </a:cubicBezTo>
                  <a:cubicBezTo>
                    <a:pt x="18928" y="26288"/>
                    <a:pt x="17838" y="26414"/>
                    <a:pt x="16727" y="26414"/>
                  </a:cubicBezTo>
                  <a:cubicBezTo>
                    <a:pt x="16621" y="26414"/>
                    <a:pt x="16516" y="26412"/>
                    <a:pt x="16411" y="26410"/>
                  </a:cubicBezTo>
                  <a:cubicBezTo>
                    <a:pt x="13319" y="26302"/>
                    <a:pt x="10687" y="25081"/>
                    <a:pt x="8436" y="22993"/>
                  </a:cubicBezTo>
                  <a:cubicBezTo>
                    <a:pt x="8301" y="22884"/>
                    <a:pt x="8192" y="22721"/>
                    <a:pt x="8056" y="22586"/>
                  </a:cubicBezTo>
                  <a:cubicBezTo>
                    <a:pt x="8192" y="22396"/>
                    <a:pt x="8382" y="22450"/>
                    <a:pt x="8518" y="22423"/>
                  </a:cubicBezTo>
                  <a:cubicBezTo>
                    <a:pt x="10959" y="22287"/>
                    <a:pt x="13400" y="22070"/>
                    <a:pt x="15787" y="21663"/>
                  </a:cubicBezTo>
                  <a:cubicBezTo>
                    <a:pt x="18770" y="21148"/>
                    <a:pt x="21673" y="20416"/>
                    <a:pt x="24548" y="19548"/>
                  </a:cubicBezTo>
                  <a:cubicBezTo>
                    <a:pt x="25823" y="19168"/>
                    <a:pt x="27125" y="18843"/>
                    <a:pt x="28291" y="18219"/>
                  </a:cubicBezTo>
                  <a:cubicBezTo>
                    <a:pt x="28752" y="18002"/>
                    <a:pt x="29186" y="17785"/>
                    <a:pt x="29620" y="17541"/>
                  </a:cubicBezTo>
                  <a:cubicBezTo>
                    <a:pt x="29837" y="17432"/>
                    <a:pt x="30054" y="17324"/>
                    <a:pt x="30379" y="17161"/>
                  </a:cubicBezTo>
                  <a:close/>
                  <a:moveTo>
                    <a:pt x="17547" y="0"/>
                  </a:moveTo>
                  <a:cubicBezTo>
                    <a:pt x="16359" y="0"/>
                    <a:pt x="15205" y="200"/>
                    <a:pt x="14051" y="615"/>
                  </a:cubicBezTo>
                  <a:cubicBezTo>
                    <a:pt x="12749" y="1104"/>
                    <a:pt x="11610" y="1836"/>
                    <a:pt x="10498" y="2677"/>
                  </a:cubicBezTo>
                  <a:cubicBezTo>
                    <a:pt x="8490" y="4223"/>
                    <a:pt x="6917" y="6122"/>
                    <a:pt x="5887" y="8454"/>
                  </a:cubicBezTo>
                  <a:cubicBezTo>
                    <a:pt x="5236" y="9973"/>
                    <a:pt x="4747" y="11546"/>
                    <a:pt x="4503" y="13201"/>
                  </a:cubicBezTo>
                  <a:cubicBezTo>
                    <a:pt x="4476" y="13391"/>
                    <a:pt x="4422" y="13553"/>
                    <a:pt x="4368" y="13743"/>
                  </a:cubicBezTo>
                  <a:cubicBezTo>
                    <a:pt x="4042" y="13852"/>
                    <a:pt x="3744" y="13933"/>
                    <a:pt x="3473" y="14042"/>
                  </a:cubicBezTo>
                  <a:cubicBezTo>
                    <a:pt x="1737" y="14720"/>
                    <a:pt x="597" y="15913"/>
                    <a:pt x="218" y="17785"/>
                  </a:cubicBezTo>
                  <a:cubicBezTo>
                    <a:pt x="1" y="18978"/>
                    <a:pt x="380" y="19928"/>
                    <a:pt x="1221" y="20714"/>
                  </a:cubicBezTo>
                  <a:cubicBezTo>
                    <a:pt x="1954" y="21392"/>
                    <a:pt x="2794" y="21772"/>
                    <a:pt x="3717" y="22043"/>
                  </a:cubicBezTo>
                  <a:cubicBezTo>
                    <a:pt x="4530" y="22260"/>
                    <a:pt x="5344" y="22369"/>
                    <a:pt x="6185" y="22423"/>
                  </a:cubicBezTo>
                  <a:cubicBezTo>
                    <a:pt x="6592" y="22423"/>
                    <a:pt x="6863" y="22586"/>
                    <a:pt x="7161" y="22884"/>
                  </a:cubicBezTo>
                  <a:cubicBezTo>
                    <a:pt x="9792" y="25759"/>
                    <a:pt x="13047" y="27251"/>
                    <a:pt x="16953" y="27305"/>
                  </a:cubicBezTo>
                  <a:cubicBezTo>
                    <a:pt x="18092" y="27305"/>
                    <a:pt x="19177" y="27170"/>
                    <a:pt x="20289" y="27007"/>
                  </a:cubicBezTo>
                  <a:cubicBezTo>
                    <a:pt x="23273" y="26600"/>
                    <a:pt x="25850" y="25325"/>
                    <a:pt x="28020" y="23264"/>
                  </a:cubicBezTo>
                  <a:cubicBezTo>
                    <a:pt x="29864" y="21528"/>
                    <a:pt x="31030" y="19439"/>
                    <a:pt x="31356" y="16917"/>
                  </a:cubicBezTo>
                  <a:cubicBezTo>
                    <a:pt x="31383" y="16646"/>
                    <a:pt x="31492" y="16429"/>
                    <a:pt x="31736" y="16293"/>
                  </a:cubicBezTo>
                  <a:cubicBezTo>
                    <a:pt x="31925" y="16184"/>
                    <a:pt x="32061" y="16076"/>
                    <a:pt x="32224" y="15967"/>
                  </a:cubicBezTo>
                  <a:cubicBezTo>
                    <a:pt x="33607" y="15018"/>
                    <a:pt x="34719" y="13798"/>
                    <a:pt x="35696" y="12441"/>
                  </a:cubicBezTo>
                  <a:cubicBezTo>
                    <a:pt x="36157" y="11790"/>
                    <a:pt x="36482" y="11085"/>
                    <a:pt x="36645" y="10326"/>
                  </a:cubicBezTo>
                  <a:cubicBezTo>
                    <a:pt x="36808" y="9431"/>
                    <a:pt x="36482" y="8237"/>
                    <a:pt x="35397" y="7668"/>
                  </a:cubicBezTo>
                  <a:cubicBezTo>
                    <a:pt x="34665" y="7288"/>
                    <a:pt x="33906" y="7098"/>
                    <a:pt x="33092" y="7044"/>
                  </a:cubicBezTo>
                  <a:cubicBezTo>
                    <a:pt x="33025" y="7042"/>
                    <a:pt x="32958" y="7041"/>
                    <a:pt x="32891" y="7041"/>
                  </a:cubicBezTo>
                  <a:cubicBezTo>
                    <a:pt x="32016" y="7041"/>
                    <a:pt x="31182" y="7208"/>
                    <a:pt x="30325" y="7586"/>
                  </a:cubicBezTo>
                  <a:cubicBezTo>
                    <a:pt x="30190" y="7369"/>
                    <a:pt x="30081" y="7234"/>
                    <a:pt x="30000" y="7071"/>
                  </a:cubicBezTo>
                  <a:cubicBezTo>
                    <a:pt x="28996" y="5254"/>
                    <a:pt x="27586" y="3789"/>
                    <a:pt x="25985" y="2514"/>
                  </a:cubicBezTo>
                  <a:cubicBezTo>
                    <a:pt x="25307" y="1944"/>
                    <a:pt x="24548" y="1510"/>
                    <a:pt x="23707" y="1212"/>
                  </a:cubicBezTo>
                  <a:cubicBezTo>
                    <a:pt x="21944" y="507"/>
                    <a:pt x="20072" y="127"/>
                    <a:pt x="18174" y="19"/>
                  </a:cubicBezTo>
                  <a:cubicBezTo>
                    <a:pt x="17964" y="7"/>
                    <a:pt x="17755" y="0"/>
                    <a:pt x="17547" y="0"/>
                  </a:cubicBezTo>
                  <a:close/>
                </a:path>
              </a:pathLst>
            </a:custGeom>
            <a:solidFill>
              <a:srgbClr val="ED6A30"/>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9" name="Google Shape;719;p49"/>
            <p:cNvGrpSpPr/>
            <p:nvPr/>
          </p:nvGrpSpPr>
          <p:grpSpPr>
            <a:xfrm>
              <a:off x="6224675" y="2055325"/>
              <a:ext cx="920225" cy="682650"/>
              <a:chOff x="2734175" y="518275"/>
              <a:chExt cx="920225" cy="682650"/>
            </a:xfrm>
          </p:grpSpPr>
          <p:sp>
            <p:nvSpPr>
              <p:cNvPr id="720" name="Google Shape;720;p49"/>
              <p:cNvSpPr/>
              <p:nvPr/>
            </p:nvSpPr>
            <p:spPr>
              <a:xfrm>
                <a:off x="2734175" y="518275"/>
                <a:ext cx="920225" cy="682650"/>
              </a:xfrm>
              <a:custGeom>
                <a:avLst/>
                <a:gdLst/>
                <a:ahLst/>
                <a:cxnLst/>
                <a:rect l="l" t="t" r="r" b="b"/>
                <a:pathLst>
                  <a:path w="36809" h="27306" extrusionOk="0">
                    <a:moveTo>
                      <a:pt x="31950" y="9657"/>
                    </a:moveTo>
                    <a:cubicBezTo>
                      <a:pt x="32482" y="9657"/>
                      <a:pt x="33096" y="9771"/>
                      <a:pt x="33607" y="10001"/>
                    </a:cubicBezTo>
                    <a:cubicBezTo>
                      <a:pt x="33011" y="10706"/>
                      <a:pt x="32306" y="11140"/>
                      <a:pt x="31492" y="11574"/>
                    </a:cubicBezTo>
                    <a:cubicBezTo>
                      <a:pt x="31383" y="10923"/>
                      <a:pt x="31275" y="10326"/>
                      <a:pt x="31193" y="9756"/>
                    </a:cubicBezTo>
                    <a:cubicBezTo>
                      <a:pt x="31402" y="9690"/>
                      <a:pt x="31664" y="9657"/>
                      <a:pt x="31950" y="9657"/>
                    </a:cubicBezTo>
                    <a:close/>
                    <a:moveTo>
                      <a:pt x="4341" y="16754"/>
                    </a:moveTo>
                    <a:cubicBezTo>
                      <a:pt x="4395" y="17161"/>
                      <a:pt x="4476" y="17487"/>
                      <a:pt x="4531" y="17894"/>
                    </a:cubicBezTo>
                    <a:cubicBezTo>
                      <a:pt x="4178" y="17866"/>
                      <a:pt x="3907" y="17785"/>
                      <a:pt x="3825" y="17514"/>
                    </a:cubicBezTo>
                    <a:cubicBezTo>
                      <a:pt x="3771" y="17188"/>
                      <a:pt x="3988" y="16971"/>
                      <a:pt x="4341" y="16754"/>
                    </a:cubicBezTo>
                    <a:close/>
                    <a:moveTo>
                      <a:pt x="17383" y="964"/>
                    </a:moveTo>
                    <a:cubicBezTo>
                      <a:pt x="19518" y="964"/>
                      <a:pt x="21581" y="1369"/>
                      <a:pt x="23572" y="2135"/>
                    </a:cubicBezTo>
                    <a:cubicBezTo>
                      <a:pt x="24358" y="2433"/>
                      <a:pt x="25063" y="2867"/>
                      <a:pt x="25714" y="3410"/>
                    </a:cubicBezTo>
                    <a:cubicBezTo>
                      <a:pt x="27152" y="4576"/>
                      <a:pt x="28264" y="6068"/>
                      <a:pt x="29213" y="7668"/>
                    </a:cubicBezTo>
                    <a:cubicBezTo>
                      <a:pt x="29946" y="8861"/>
                      <a:pt x="30325" y="10190"/>
                      <a:pt x="30461" y="11601"/>
                    </a:cubicBezTo>
                    <a:cubicBezTo>
                      <a:pt x="30461" y="11737"/>
                      <a:pt x="30461" y="11899"/>
                      <a:pt x="30461" y="12089"/>
                    </a:cubicBezTo>
                    <a:cubicBezTo>
                      <a:pt x="30244" y="12198"/>
                      <a:pt x="30027" y="12333"/>
                      <a:pt x="29810" y="12469"/>
                    </a:cubicBezTo>
                    <a:cubicBezTo>
                      <a:pt x="27640" y="13527"/>
                      <a:pt x="25416" y="14395"/>
                      <a:pt x="23111" y="15073"/>
                    </a:cubicBezTo>
                    <a:cubicBezTo>
                      <a:pt x="19340" y="16212"/>
                      <a:pt x="15489" y="17188"/>
                      <a:pt x="11583" y="17812"/>
                    </a:cubicBezTo>
                    <a:cubicBezTo>
                      <a:pt x="10010" y="18056"/>
                      <a:pt x="8437" y="18192"/>
                      <a:pt x="6836" y="18219"/>
                    </a:cubicBezTo>
                    <a:cubicBezTo>
                      <a:pt x="6429" y="18219"/>
                      <a:pt x="6050" y="18165"/>
                      <a:pt x="5588" y="18165"/>
                    </a:cubicBezTo>
                    <a:cubicBezTo>
                      <a:pt x="5372" y="17622"/>
                      <a:pt x="5317" y="17134"/>
                      <a:pt x="5263" y="16619"/>
                    </a:cubicBezTo>
                    <a:cubicBezTo>
                      <a:pt x="5073" y="13934"/>
                      <a:pt x="5616" y="11411"/>
                      <a:pt x="6673" y="8943"/>
                    </a:cubicBezTo>
                    <a:cubicBezTo>
                      <a:pt x="7541" y="6881"/>
                      <a:pt x="8870" y="5173"/>
                      <a:pt x="10579" y="3789"/>
                    </a:cubicBezTo>
                    <a:cubicBezTo>
                      <a:pt x="11746" y="2840"/>
                      <a:pt x="12993" y="2026"/>
                      <a:pt x="14404" y="1484"/>
                    </a:cubicBezTo>
                    <a:cubicBezTo>
                      <a:pt x="15245" y="1158"/>
                      <a:pt x="16085" y="995"/>
                      <a:pt x="16981" y="968"/>
                    </a:cubicBezTo>
                    <a:cubicBezTo>
                      <a:pt x="17115" y="965"/>
                      <a:pt x="17249" y="964"/>
                      <a:pt x="17383" y="964"/>
                    </a:cubicBezTo>
                    <a:close/>
                    <a:moveTo>
                      <a:pt x="32888" y="7977"/>
                    </a:moveTo>
                    <a:cubicBezTo>
                      <a:pt x="33225" y="7977"/>
                      <a:pt x="33562" y="8014"/>
                      <a:pt x="33906" y="8102"/>
                    </a:cubicBezTo>
                    <a:cubicBezTo>
                      <a:pt x="34286" y="8210"/>
                      <a:pt x="34665" y="8346"/>
                      <a:pt x="35018" y="8536"/>
                    </a:cubicBezTo>
                    <a:cubicBezTo>
                      <a:pt x="35479" y="8780"/>
                      <a:pt x="35723" y="9214"/>
                      <a:pt x="35723" y="9756"/>
                    </a:cubicBezTo>
                    <a:cubicBezTo>
                      <a:pt x="35723" y="10299"/>
                      <a:pt x="35560" y="10787"/>
                      <a:pt x="35316" y="11248"/>
                    </a:cubicBezTo>
                    <a:cubicBezTo>
                      <a:pt x="34801" y="12225"/>
                      <a:pt x="34123" y="13093"/>
                      <a:pt x="33336" y="13825"/>
                    </a:cubicBezTo>
                    <a:cubicBezTo>
                      <a:pt x="31410" y="15588"/>
                      <a:pt x="29241" y="16971"/>
                      <a:pt x="26745" y="17812"/>
                    </a:cubicBezTo>
                    <a:cubicBezTo>
                      <a:pt x="23219" y="19006"/>
                      <a:pt x="19612" y="19955"/>
                      <a:pt x="15950" y="20633"/>
                    </a:cubicBezTo>
                    <a:cubicBezTo>
                      <a:pt x="14783" y="20823"/>
                      <a:pt x="13617" y="20986"/>
                      <a:pt x="12451" y="21121"/>
                    </a:cubicBezTo>
                    <a:cubicBezTo>
                      <a:pt x="10851" y="21284"/>
                      <a:pt x="9277" y="21420"/>
                      <a:pt x="7704" y="21474"/>
                    </a:cubicBezTo>
                    <a:cubicBezTo>
                      <a:pt x="7487" y="21479"/>
                      <a:pt x="7270" y="21482"/>
                      <a:pt x="7055" y="21482"/>
                    </a:cubicBezTo>
                    <a:cubicBezTo>
                      <a:pt x="6031" y="21482"/>
                      <a:pt x="5023" y="21413"/>
                      <a:pt x="4015" y="21121"/>
                    </a:cubicBezTo>
                    <a:cubicBezTo>
                      <a:pt x="3256" y="20904"/>
                      <a:pt x="2551" y="20606"/>
                      <a:pt x="1954" y="20091"/>
                    </a:cubicBezTo>
                    <a:cubicBezTo>
                      <a:pt x="1194" y="19467"/>
                      <a:pt x="977" y="18680"/>
                      <a:pt x="1194" y="17731"/>
                    </a:cubicBezTo>
                    <a:cubicBezTo>
                      <a:pt x="1439" y="16782"/>
                      <a:pt x="1981" y="16022"/>
                      <a:pt x="2795" y="15480"/>
                    </a:cubicBezTo>
                    <a:cubicBezTo>
                      <a:pt x="3039" y="15317"/>
                      <a:pt x="3283" y="15181"/>
                      <a:pt x="3554" y="15046"/>
                    </a:cubicBezTo>
                    <a:cubicBezTo>
                      <a:pt x="3744" y="14964"/>
                      <a:pt x="3934" y="14910"/>
                      <a:pt x="4151" y="14829"/>
                    </a:cubicBezTo>
                    <a:cubicBezTo>
                      <a:pt x="4368" y="15100"/>
                      <a:pt x="4259" y="15344"/>
                      <a:pt x="4259" y="15588"/>
                    </a:cubicBezTo>
                    <a:cubicBezTo>
                      <a:pt x="3961" y="15832"/>
                      <a:pt x="3690" y="16049"/>
                      <a:pt x="3446" y="16293"/>
                    </a:cubicBezTo>
                    <a:cubicBezTo>
                      <a:pt x="2523" y="17270"/>
                      <a:pt x="2822" y="18382"/>
                      <a:pt x="4124" y="18734"/>
                    </a:cubicBezTo>
                    <a:cubicBezTo>
                      <a:pt x="5076" y="18984"/>
                      <a:pt x="6028" y="19101"/>
                      <a:pt x="6995" y="19101"/>
                    </a:cubicBezTo>
                    <a:cubicBezTo>
                      <a:pt x="7186" y="19101"/>
                      <a:pt x="7377" y="19096"/>
                      <a:pt x="7569" y="19087"/>
                    </a:cubicBezTo>
                    <a:cubicBezTo>
                      <a:pt x="10010" y="18979"/>
                      <a:pt x="12369" y="18572"/>
                      <a:pt x="14756" y="18138"/>
                    </a:cubicBezTo>
                    <a:cubicBezTo>
                      <a:pt x="18093" y="17487"/>
                      <a:pt x="21347" y="16565"/>
                      <a:pt x="24575" y="15588"/>
                    </a:cubicBezTo>
                    <a:cubicBezTo>
                      <a:pt x="26230" y="15100"/>
                      <a:pt x="27803" y="14476"/>
                      <a:pt x="29349" y="13717"/>
                    </a:cubicBezTo>
                    <a:cubicBezTo>
                      <a:pt x="30949" y="12930"/>
                      <a:pt x="32441" y="11981"/>
                      <a:pt x="33852" y="10896"/>
                    </a:cubicBezTo>
                    <a:cubicBezTo>
                      <a:pt x="34069" y="10760"/>
                      <a:pt x="34258" y="10543"/>
                      <a:pt x="34394" y="10353"/>
                    </a:cubicBezTo>
                    <a:cubicBezTo>
                      <a:pt x="34692" y="9919"/>
                      <a:pt x="34584" y="9458"/>
                      <a:pt x="34123" y="9214"/>
                    </a:cubicBezTo>
                    <a:cubicBezTo>
                      <a:pt x="33852" y="9051"/>
                      <a:pt x="33499" y="8943"/>
                      <a:pt x="33173" y="8916"/>
                    </a:cubicBezTo>
                    <a:cubicBezTo>
                      <a:pt x="32523" y="8834"/>
                      <a:pt x="31872" y="8807"/>
                      <a:pt x="31193" y="8780"/>
                    </a:cubicBezTo>
                    <a:cubicBezTo>
                      <a:pt x="30895" y="8753"/>
                      <a:pt x="30895" y="8780"/>
                      <a:pt x="30759" y="8319"/>
                    </a:cubicBezTo>
                    <a:cubicBezTo>
                      <a:pt x="31492" y="8136"/>
                      <a:pt x="32188" y="7977"/>
                      <a:pt x="32888" y="7977"/>
                    </a:cubicBezTo>
                    <a:close/>
                    <a:moveTo>
                      <a:pt x="30380" y="17161"/>
                    </a:moveTo>
                    <a:cubicBezTo>
                      <a:pt x="30108" y="18924"/>
                      <a:pt x="29430" y="20335"/>
                      <a:pt x="28400" y="21555"/>
                    </a:cubicBezTo>
                    <a:cubicBezTo>
                      <a:pt x="27559" y="22559"/>
                      <a:pt x="26555" y="23427"/>
                      <a:pt x="25443" y="24105"/>
                    </a:cubicBezTo>
                    <a:cubicBezTo>
                      <a:pt x="23789" y="25163"/>
                      <a:pt x="21998" y="25868"/>
                      <a:pt x="20046" y="26112"/>
                    </a:cubicBezTo>
                    <a:cubicBezTo>
                      <a:pt x="18988" y="26253"/>
                      <a:pt x="17952" y="26394"/>
                      <a:pt x="16918" y="26394"/>
                    </a:cubicBezTo>
                    <a:cubicBezTo>
                      <a:pt x="16758" y="26394"/>
                      <a:pt x="16598" y="26391"/>
                      <a:pt x="16438" y="26383"/>
                    </a:cubicBezTo>
                    <a:cubicBezTo>
                      <a:pt x="13319" y="26302"/>
                      <a:pt x="10688" y="25081"/>
                      <a:pt x="8437" y="22993"/>
                    </a:cubicBezTo>
                    <a:cubicBezTo>
                      <a:pt x="8301" y="22857"/>
                      <a:pt x="8192" y="22722"/>
                      <a:pt x="8057" y="22559"/>
                    </a:cubicBezTo>
                    <a:cubicBezTo>
                      <a:pt x="8143" y="22438"/>
                      <a:pt x="8251" y="22416"/>
                      <a:pt x="8354" y="22416"/>
                    </a:cubicBezTo>
                    <a:cubicBezTo>
                      <a:pt x="8412" y="22416"/>
                      <a:pt x="8469" y="22423"/>
                      <a:pt x="8518" y="22423"/>
                    </a:cubicBezTo>
                    <a:cubicBezTo>
                      <a:pt x="10959" y="22288"/>
                      <a:pt x="13400" y="22044"/>
                      <a:pt x="15787" y="21637"/>
                    </a:cubicBezTo>
                    <a:cubicBezTo>
                      <a:pt x="18771" y="21148"/>
                      <a:pt x="21673" y="20416"/>
                      <a:pt x="24575" y="19548"/>
                    </a:cubicBezTo>
                    <a:cubicBezTo>
                      <a:pt x="25823" y="19141"/>
                      <a:pt x="27125" y="18816"/>
                      <a:pt x="28318" y="18219"/>
                    </a:cubicBezTo>
                    <a:cubicBezTo>
                      <a:pt x="28752" y="17975"/>
                      <a:pt x="29186" y="17758"/>
                      <a:pt x="29647" y="17541"/>
                    </a:cubicBezTo>
                    <a:cubicBezTo>
                      <a:pt x="29837" y="17433"/>
                      <a:pt x="30054" y="17324"/>
                      <a:pt x="30380" y="17161"/>
                    </a:cubicBezTo>
                    <a:close/>
                    <a:moveTo>
                      <a:pt x="17547" y="1"/>
                    </a:moveTo>
                    <a:cubicBezTo>
                      <a:pt x="16360" y="1"/>
                      <a:pt x="15209" y="200"/>
                      <a:pt x="14078" y="616"/>
                    </a:cubicBezTo>
                    <a:cubicBezTo>
                      <a:pt x="12749" y="1104"/>
                      <a:pt x="11610" y="1836"/>
                      <a:pt x="10525" y="2677"/>
                    </a:cubicBezTo>
                    <a:cubicBezTo>
                      <a:pt x="8491" y="4223"/>
                      <a:pt x="6945" y="6095"/>
                      <a:pt x="5914" y="8455"/>
                    </a:cubicBezTo>
                    <a:cubicBezTo>
                      <a:pt x="5236" y="9973"/>
                      <a:pt x="4748" y="11547"/>
                      <a:pt x="4504" y="13201"/>
                    </a:cubicBezTo>
                    <a:cubicBezTo>
                      <a:pt x="4476" y="13391"/>
                      <a:pt x="4422" y="13554"/>
                      <a:pt x="4368" y="13744"/>
                    </a:cubicBezTo>
                    <a:cubicBezTo>
                      <a:pt x="4070" y="13852"/>
                      <a:pt x="3744" y="13934"/>
                      <a:pt x="3473" y="14042"/>
                    </a:cubicBezTo>
                    <a:cubicBezTo>
                      <a:pt x="1737" y="14720"/>
                      <a:pt x="598" y="15886"/>
                      <a:pt x="218" y="17785"/>
                    </a:cubicBezTo>
                    <a:cubicBezTo>
                      <a:pt x="1" y="18951"/>
                      <a:pt x="381" y="19928"/>
                      <a:pt x="1249" y="20714"/>
                    </a:cubicBezTo>
                    <a:cubicBezTo>
                      <a:pt x="1954" y="21393"/>
                      <a:pt x="2822" y="21772"/>
                      <a:pt x="3744" y="22016"/>
                    </a:cubicBezTo>
                    <a:cubicBezTo>
                      <a:pt x="4531" y="22261"/>
                      <a:pt x="5372" y="22369"/>
                      <a:pt x="6185" y="22396"/>
                    </a:cubicBezTo>
                    <a:cubicBezTo>
                      <a:pt x="6592" y="22423"/>
                      <a:pt x="6890" y="22586"/>
                      <a:pt x="7162" y="22884"/>
                    </a:cubicBezTo>
                    <a:cubicBezTo>
                      <a:pt x="9793" y="25760"/>
                      <a:pt x="13048" y="27251"/>
                      <a:pt x="16981" y="27306"/>
                    </a:cubicBezTo>
                    <a:cubicBezTo>
                      <a:pt x="18093" y="27306"/>
                      <a:pt x="19178" y="27170"/>
                      <a:pt x="20290" y="27007"/>
                    </a:cubicBezTo>
                    <a:cubicBezTo>
                      <a:pt x="23273" y="26600"/>
                      <a:pt x="25850" y="25326"/>
                      <a:pt x="28020" y="23264"/>
                    </a:cubicBezTo>
                    <a:cubicBezTo>
                      <a:pt x="29864" y="21528"/>
                      <a:pt x="31031" y="19440"/>
                      <a:pt x="31356" y="16917"/>
                    </a:cubicBezTo>
                    <a:cubicBezTo>
                      <a:pt x="31410" y="16646"/>
                      <a:pt x="31492" y="16429"/>
                      <a:pt x="31763" y="16293"/>
                    </a:cubicBezTo>
                    <a:cubicBezTo>
                      <a:pt x="31926" y="16185"/>
                      <a:pt x="32061" y="16076"/>
                      <a:pt x="32224" y="15968"/>
                    </a:cubicBezTo>
                    <a:cubicBezTo>
                      <a:pt x="33607" y="15018"/>
                      <a:pt x="34720" y="13798"/>
                      <a:pt x="35696" y="12442"/>
                    </a:cubicBezTo>
                    <a:cubicBezTo>
                      <a:pt x="36157" y="11791"/>
                      <a:pt x="36483" y="11086"/>
                      <a:pt x="36645" y="10299"/>
                    </a:cubicBezTo>
                    <a:cubicBezTo>
                      <a:pt x="36808" y="9431"/>
                      <a:pt x="36483" y="8238"/>
                      <a:pt x="35398" y="7668"/>
                    </a:cubicBezTo>
                    <a:cubicBezTo>
                      <a:pt x="34692" y="7288"/>
                      <a:pt x="33906" y="7071"/>
                      <a:pt x="33092" y="7044"/>
                    </a:cubicBezTo>
                    <a:cubicBezTo>
                      <a:pt x="33027" y="7042"/>
                      <a:pt x="32962" y="7041"/>
                      <a:pt x="32896" y="7041"/>
                    </a:cubicBezTo>
                    <a:cubicBezTo>
                      <a:pt x="32039" y="7041"/>
                      <a:pt x="31182" y="7208"/>
                      <a:pt x="30325" y="7587"/>
                    </a:cubicBezTo>
                    <a:cubicBezTo>
                      <a:pt x="30190" y="7370"/>
                      <a:pt x="30081" y="7234"/>
                      <a:pt x="30000" y="7071"/>
                    </a:cubicBezTo>
                    <a:cubicBezTo>
                      <a:pt x="28996" y="5227"/>
                      <a:pt x="27586" y="3789"/>
                      <a:pt x="25986" y="2487"/>
                    </a:cubicBezTo>
                    <a:cubicBezTo>
                      <a:pt x="25308" y="1945"/>
                      <a:pt x="24548" y="1511"/>
                      <a:pt x="23707" y="1185"/>
                    </a:cubicBezTo>
                    <a:cubicBezTo>
                      <a:pt x="21944" y="507"/>
                      <a:pt x="20100" y="128"/>
                      <a:pt x="18174" y="19"/>
                    </a:cubicBezTo>
                    <a:cubicBezTo>
                      <a:pt x="17964" y="7"/>
                      <a:pt x="17755" y="1"/>
                      <a:pt x="1754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9"/>
              <p:cNvSpPr/>
              <p:nvPr/>
            </p:nvSpPr>
            <p:spPr>
              <a:xfrm>
                <a:off x="2861000" y="542350"/>
                <a:ext cx="634725" cy="431425"/>
              </a:xfrm>
              <a:custGeom>
                <a:avLst/>
                <a:gdLst/>
                <a:ahLst/>
                <a:cxnLst/>
                <a:rect l="l" t="t" r="r" b="b"/>
                <a:pathLst>
                  <a:path w="25389" h="17257" extrusionOk="0">
                    <a:moveTo>
                      <a:pt x="12310" y="1"/>
                    </a:moveTo>
                    <a:cubicBezTo>
                      <a:pt x="12176" y="1"/>
                      <a:pt x="12042" y="2"/>
                      <a:pt x="11908" y="5"/>
                    </a:cubicBezTo>
                    <a:cubicBezTo>
                      <a:pt x="11012" y="32"/>
                      <a:pt x="10172" y="195"/>
                      <a:pt x="9331" y="521"/>
                    </a:cubicBezTo>
                    <a:cubicBezTo>
                      <a:pt x="7920" y="1063"/>
                      <a:pt x="6673" y="1877"/>
                      <a:pt x="5506" y="2826"/>
                    </a:cubicBezTo>
                    <a:cubicBezTo>
                      <a:pt x="3797" y="4210"/>
                      <a:pt x="2468" y="5918"/>
                      <a:pt x="1600" y="7980"/>
                    </a:cubicBezTo>
                    <a:cubicBezTo>
                      <a:pt x="543" y="10448"/>
                      <a:pt x="0" y="12971"/>
                      <a:pt x="190" y="15656"/>
                    </a:cubicBezTo>
                    <a:cubicBezTo>
                      <a:pt x="244" y="16171"/>
                      <a:pt x="299" y="16659"/>
                      <a:pt x="515" y="17202"/>
                    </a:cubicBezTo>
                    <a:cubicBezTo>
                      <a:pt x="977" y="17202"/>
                      <a:pt x="1356" y="17256"/>
                      <a:pt x="1763" y="17256"/>
                    </a:cubicBezTo>
                    <a:cubicBezTo>
                      <a:pt x="3364" y="17229"/>
                      <a:pt x="4937" y="17093"/>
                      <a:pt x="6510" y="16849"/>
                    </a:cubicBezTo>
                    <a:cubicBezTo>
                      <a:pt x="10416" y="16225"/>
                      <a:pt x="14267" y="15249"/>
                      <a:pt x="18038" y="14110"/>
                    </a:cubicBezTo>
                    <a:cubicBezTo>
                      <a:pt x="20343" y="13432"/>
                      <a:pt x="22567" y="12564"/>
                      <a:pt x="24737" y="11506"/>
                    </a:cubicBezTo>
                    <a:cubicBezTo>
                      <a:pt x="24954" y="11370"/>
                      <a:pt x="25171" y="11235"/>
                      <a:pt x="25388" y="11126"/>
                    </a:cubicBezTo>
                    <a:cubicBezTo>
                      <a:pt x="25388" y="10936"/>
                      <a:pt x="25388" y="10774"/>
                      <a:pt x="25388" y="10638"/>
                    </a:cubicBezTo>
                    <a:cubicBezTo>
                      <a:pt x="25252" y="9227"/>
                      <a:pt x="24873" y="7898"/>
                      <a:pt x="24140" y="6705"/>
                    </a:cubicBezTo>
                    <a:cubicBezTo>
                      <a:pt x="23191" y="5105"/>
                      <a:pt x="22079" y="3613"/>
                      <a:pt x="20641" y="2447"/>
                    </a:cubicBezTo>
                    <a:cubicBezTo>
                      <a:pt x="19990" y="1904"/>
                      <a:pt x="19285" y="1470"/>
                      <a:pt x="18499" y="1172"/>
                    </a:cubicBezTo>
                    <a:cubicBezTo>
                      <a:pt x="16508" y="406"/>
                      <a:pt x="14445" y="1"/>
                      <a:pt x="123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49"/>
              <p:cNvSpPr/>
              <p:nvPr/>
            </p:nvSpPr>
            <p:spPr>
              <a:xfrm>
                <a:off x="2758600" y="717700"/>
                <a:ext cx="868675" cy="337625"/>
              </a:xfrm>
              <a:custGeom>
                <a:avLst/>
                <a:gdLst/>
                <a:ahLst/>
                <a:cxnLst/>
                <a:rect l="l" t="t" r="r" b="b"/>
                <a:pathLst>
                  <a:path w="34747" h="13505" extrusionOk="0">
                    <a:moveTo>
                      <a:pt x="31911" y="0"/>
                    </a:moveTo>
                    <a:cubicBezTo>
                      <a:pt x="31211" y="0"/>
                      <a:pt x="30515" y="159"/>
                      <a:pt x="29782" y="342"/>
                    </a:cubicBezTo>
                    <a:cubicBezTo>
                      <a:pt x="29918" y="803"/>
                      <a:pt x="29918" y="776"/>
                      <a:pt x="30216" y="803"/>
                    </a:cubicBezTo>
                    <a:cubicBezTo>
                      <a:pt x="30895" y="830"/>
                      <a:pt x="31546" y="857"/>
                      <a:pt x="32196" y="939"/>
                    </a:cubicBezTo>
                    <a:cubicBezTo>
                      <a:pt x="32522" y="966"/>
                      <a:pt x="32875" y="1074"/>
                      <a:pt x="33146" y="1237"/>
                    </a:cubicBezTo>
                    <a:cubicBezTo>
                      <a:pt x="33607" y="1481"/>
                      <a:pt x="33715" y="1942"/>
                      <a:pt x="33417" y="2376"/>
                    </a:cubicBezTo>
                    <a:cubicBezTo>
                      <a:pt x="33281" y="2566"/>
                      <a:pt x="33092" y="2783"/>
                      <a:pt x="32875" y="2919"/>
                    </a:cubicBezTo>
                    <a:cubicBezTo>
                      <a:pt x="31464" y="4004"/>
                      <a:pt x="29972" y="4953"/>
                      <a:pt x="28372" y="5740"/>
                    </a:cubicBezTo>
                    <a:cubicBezTo>
                      <a:pt x="26826" y="6499"/>
                      <a:pt x="25253" y="7123"/>
                      <a:pt x="23598" y="7611"/>
                    </a:cubicBezTo>
                    <a:cubicBezTo>
                      <a:pt x="20370" y="8588"/>
                      <a:pt x="17116" y="9510"/>
                      <a:pt x="13779" y="10161"/>
                    </a:cubicBezTo>
                    <a:cubicBezTo>
                      <a:pt x="11392" y="10595"/>
                      <a:pt x="9033" y="11002"/>
                      <a:pt x="6592" y="11110"/>
                    </a:cubicBezTo>
                    <a:cubicBezTo>
                      <a:pt x="6400" y="11119"/>
                      <a:pt x="6209" y="11124"/>
                      <a:pt x="6018" y="11124"/>
                    </a:cubicBezTo>
                    <a:cubicBezTo>
                      <a:pt x="5051" y="11124"/>
                      <a:pt x="4099" y="11007"/>
                      <a:pt x="3147" y="10757"/>
                    </a:cubicBezTo>
                    <a:cubicBezTo>
                      <a:pt x="1845" y="10405"/>
                      <a:pt x="1546" y="9293"/>
                      <a:pt x="2469" y="8316"/>
                    </a:cubicBezTo>
                    <a:cubicBezTo>
                      <a:pt x="2713" y="8072"/>
                      <a:pt x="2984" y="7855"/>
                      <a:pt x="3282" y="7611"/>
                    </a:cubicBezTo>
                    <a:cubicBezTo>
                      <a:pt x="3282" y="7367"/>
                      <a:pt x="3391" y="7123"/>
                      <a:pt x="3174" y="6852"/>
                    </a:cubicBezTo>
                    <a:cubicBezTo>
                      <a:pt x="2957" y="6933"/>
                      <a:pt x="2767" y="6987"/>
                      <a:pt x="2577" y="7069"/>
                    </a:cubicBezTo>
                    <a:cubicBezTo>
                      <a:pt x="2306" y="7204"/>
                      <a:pt x="2062" y="7340"/>
                      <a:pt x="1818" y="7503"/>
                    </a:cubicBezTo>
                    <a:cubicBezTo>
                      <a:pt x="1004" y="8045"/>
                      <a:pt x="462" y="8805"/>
                      <a:pt x="217" y="9754"/>
                    </a:cubicBezTo>
                    <a:cubicBezTo>
                      <a:pt x="0" y="10703"/>
                      <a:pt x="217" y="11490"/>
                      <a:pt x="977" y="12114"/>
                    </a:cubicBezTo>
                    <a:cubicBezTo>
                      <a:pt x="1574" y="12629"/>
                      <a:pt x="2279" y="12927"/>
                      <a:pt x="3038" y="13144"/>
                    </a:cubicBezTo>
                    <a:cubicBezTo>
                      <a:pt x="4046" y="13436"/>
                      <a:pt x="5054" y="13505"/>
                      <a:pt x="6078" y="13505"/>
                    </a:cubicBezTo>
                    <a:cubicBezTo>
                      <a:pt x="6293" y="13505"/>
                      <a:pt x="6510" y="13502"/>
                      <a:pt x="6727" y="13497"/>
                    </a:cubicBezTo>
                    <a:cubicBezTo>
                      <a:pt x="8300" y="13443"/>
                      <a:pt x="9874" y="13307"/>
                      <a:pt x="11474" y="13144"/>
                    </a:cubicBezTo>
                    <a:cubicBezTo>
                      <a:pt x="12640" y="13009"/>
                      <a:pt x="13806" y="12846"/>
                      <a:pt x="14973" y="12656"/>
                    </a:cubicBezTo>
                    <a:cubicBezTo>
                      <a:pt x="18635" y="11978"/>
                      <a:pt x="22242" y="11029"/>
                      <a:pt x="25768" y="9835"/>
                    </a:cubicBezTo>
                    <a:cubicBezTo>
                      <a:pt x="28264" y="8994"/>
                      <a:pt x="30433" y="7611"/>
                      <a:pt x="32359" y="5848"/>
                    </a:cubicBezTo>
                    <a:cubicBezTo>
                      <a:pt x="33146" y="5116"/>
                      <a:pt x="33824" y="4248"/>
                      <a:pt x="34339" y="3271"/>
                    </a:cubicBezTo>
                    <a:cubicBezTo>
                      <a:pt x="34583" y="2810"/>
                      <a:pt x="34746" y="2322"/>
                      <a:pt x="34746" y="1779"/>
                    </a:cubicBezTo>
                    <a:cubicBezTo>
                      <a:pt x="34746" y="1237"/>
                      <a:pt x="34502" y="803"/>
                      <a:pt x="34041" y="559"/>
                    </a:cubicBezTo>
                    <a:cubicBezTo>
                      <a:pt x="33688" y="369"/>
                      <a:pt x="33309" y="233"/>
                      <a:pt x="32929" y="125"/>
                    </a:cubicBezTo>
                    <a:cubicBezTo>
                      <a:pt x="32585" y="37"/>
                      <a:pt x="32248" y="0"/>
                      <a:pt x="319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9"/>
              <p:cNvSpPr/>
              <p:nvPr/>
            </p:nvSpPr>
            <p:spPr>
              <a:xfrm>
                <a:off x="2935575" y="947300"/>
                <a:ext cx="558100" cy="230850"/>
              </a:xfrm>
              <a:custGeom>
                <a:avLst/>
                <a:gdLst/>
                <a:ahLst/>
                <a:cxnLst/>
                <a:rect l="l" t="t" r="r" b="b"/>
                <a:pathLst>
                  <a:path w="22324" h="9234" extrusionOk="0">
                    <a:moveTo>
                      <a:pt x="22324" y="0"/>
                    </a:moveTo>
                    <a:lnTo>
                      <a:pt x="22324" y="0"/>
                    </a:lnTo>
                    <a:cubicBezTo>
                      <a:pt x="21998" y="163"/>
                      <a:pt x="21781" y="272"/>
                      <a:pt x="21591" y="380"/>
                    </a:cubicBezTo>
                    <a:cubicBezTo>
                      <a:pt x="21130" y="597"/>
                      <a:pt x="20696" y="814"/>
                      <a:pt x="20262" y="1058"/>
                    </a:cubicBezTo>
                    <a:cubicBezTo>
                      <a:pt x="19069" y="1655"/>
                      <a:pt x="17767" y="1980"/>
                      <a:pt x="16519" y="2387"/>
                    </a:cubicBezTo>
                    <a:cubicBezTo>
                      <a:pt x="13617" y="3255"/>
                      <a:pt x="10715" y="3987"/>
                      <a:pt x="7731" y="4476"/>
                    </a:cubicBezTo>
                    <a:cubicBezTo>
                      <a:pt x="5344" y="4883"/>
                      <a:pt x="2903" y="5127"/>
                      <a:pt x="462" y="5262"/>
                    </a:cubicBezTo>
                    <a:cubicBezTo>
                      <a:pt x="413" y="5262"/>
                      <a:pt x="356" y="5255"/>
                      <a:pt x="298" y="5255"/>
                    </a:cubicBezTo>
                    <a:cubicBezTo>
                      <a:pt x="195" y="5255"/>
                      <a:pt x="87" y="5277"/>
                      <a:pt x="1" y="5398"/>
                    </a:cubicBezTo>
                    <a:cubicBezTo>
                      <a:pt x="136" y="5561"/>
                      <a:pt x="245" y="5696"/>
                      <a:pt x="381" y="5832"/>
                    </a:cubicBezTo>
                    <a:cubicBezTo>
                      <a:pt x="2632" y="7920"/>
                      <a:pt x="5263" y="9141"/>
                      <a:pt x="8382" y="9222"/>
                    </a:cubicBezTo>
                    <a:cubicBezTo>
                      <a:pt x="8542" y="9230"/>
                      <a:pt x="8702" y="9233"/>
                      <a:pt x="8862" y="9233"/>
                    </a:cubicBezTo>
                    <a:cubicBezTo>
                      <a:pt x="9896" y="9233"/>
                      <a:pt x="10932" y="9092"/>
                      <a:pt x="11990" y="8951"/>
                    </a:cubicBezTo>
                    <a:cubicBezTo>
                      <a:pt x="13942" y="8707"/>
                      <a:pt x="15733" y="8002"/>
                      <a:pt x="17387" y="6944"/>
                    </a:cubicBezTo>
                    <a:cubicBezTo>
                      <a:pt x="18499" y="6266"/>
                      <a:pt x="19503" y="5398"/>
                      <a:pt x="20344" y="4394"/>
                    </a:cubicBezTo>
                    <a:cubicBezTo>
                      <a:pt x="21374" y="3174"/>
                      <a:pt x="22052" y="1763"/>
                      <a:pt x="223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9"/>
              <p:cNvSpPr/>
              <p:nvPr/>
            </p:nvSpPr>
            <p:spPr>
              <a:xfrm>
                <a:off x="2949825" y="683425"/>
                <a:ext cx="162775" cy="215100"/>
              </a:xfrm>
              <a:custGeom>
                <a:avLst/>
                <a:gdLst/>
                <a:ahLst/>
                <a:cxnLst/>
                <a:rect l="l" t="t" r="r" b="b"/>
                <a:pathLst>
                  <a:path w="6511" h="8604" extrusionOk="0">
                    <a:moveTo>
                      <a:pt x="3890" y="885"/>
                    </a:moveTo>
                    <a:cubicBezTo>
                      <a:pt x="4205" y="885"/>
                      <a:pt x="4524" y="1055"/>
                      <a:pt x="4828" y="1387"/>
                    </a:cubicBezTo>
                    <a:cubicBezTo>
                      <a:pt x="5262" y="1876"/>
                      <a:pt x="5534" y="2418"/>
                      <a:pt x="5479" y="3069"/>
                    </a:cubicBezTo>
                    <a:cubicBezTo>
                      <a:pt x="5344" y="4832"/>
                      <a:pt x="4611" y="6297"/>
                      <a:pt x="3092" y="7273"/>
                    </a:cubicBezTo>
                    <a:cubicBezTo>
                      <a:pt x="2821" y="7463"/>
                      <a:pt x="2496" y="7572"/>
                      <a:pt x="2170" y="7626"/>
                    </a:cubicBezTo>
                    <a:cubicBezTo>
                      <a:pt x="2067" y="7650"/>
                      <a:pt x="1970" y="7663"/>
                      <a:pt x="1880" y="7663"/>
                    </a:cubicBezTo>
                    <a:cubicBezTo>
                      <a:pt x="1470" y="7663"/>
                      <a:pt x="1192" y="7414"/>
                      <a:pt x="1058" y="6948"/>
                    </a:cubicBezTo>
                    <a:cubicBezTo>
                      <a:pt x="1004" y="6704"/>
                      <a:pt x="977" y="6460"/>
                      <a:pt x="950" y="6297"/>
                    </a:cubicBezTo>
                    <a:cubicBezTo>
                      <a:pt x="1085" y="4371"/>
                      <a:pt x="1736" y="2744"/>
                      <a:pt x="3011" y="1360"/>
                    </a:cubicBezTo>
                    <a:cubicBezTo>
                      <a:pt x="3290" y="1042"/>
                      <a:pt x="3588" y="885"/>
                      <a:pt x="3890" y="885"/>
                    </a:cubicBezTo>
                    <a:close/>
                    <a:moveTo>
                      <a:pt x="3867" y="1"/>
                    </a:moveTo>
                    <a:cubicBezTo>
                      <a:pt x="3315" y="1"/>
                      <a:pt x="2764" y="225"/>
                      <a:pt x="2333" y="682"/>
                    </a:cubicBezTo>
                    <a:cubicBezTo>
                      <a:pt x="895" y="2201"/>
                      <a:pt x="163" y="4046"/>
                      <a:pt x="0" y="6107"/>
                    </a:cubicBezTo>
                    <a:cubicBezTo>
                      <a:pt x="0" y="6649"/>
                      <a:pt x="55" y="7165"/>
                      <a:pt x="299" y="7626"/>
                    </a:cubicBezTo>
                    <a:cubicBezTo>
                      <a:pt x="570" y="8141"/>
                      <a:pt x="950" y="8521"/>
                      <a:pt x="1546" y="8575"/>
                    </a:cubicBezTo>
                    <a:cubicBezTo>
                      <a:pt x="1671" y="8594"/>
                      <a:pt x="1796" y="8603"/>
                      <a:pt x="1921" y="8603"/>
                    </a:cubicBezTo>
                    <a:cubicBezTo>
                      <a:pt x="2149" y="8603"/>
                      <a:pt x="2377" y="8574"/>
                      <a:pt x="2604" y="8521"/>
                    </a:cubicBezTo>
                    <a:cubicBezTo>
                      <a:pt x="3337" y="8358"/>
                      <a:pt x="3933" y="7951"/>
                      <a:pt x="4476" y="7409"/>
                    </a:cubicBezTo>
                    <a:cubicBezTo>
                      <a:pt x="5615" y="6297"/>
                      <a:pt x="6239" y="4914"/>
                      <a:pt x="6402" y="3340"/>
                    </a:cubicBezTo>
                    <a:cubicBezTo>
                      <a:pt x="6510" y="2310"/>
                      <a:pt x="6130" y="1415"/>
                      <a:pt x="5425" y="682"/>
                    </a:cubicBezTo>
                    <a:cubicBezTo>
                      <a:pt x="4988" y="231"/>
                      <a:pt x="4427" y="1"/>
                      <a:pt x="386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9"/>
              <p:cNvSpPr/>
              <p:nvPr/>
            </p:nvSpPr>
            <p:spPr>
              <a:xfrm>
                <a:off x="2973550" y="705550"/>
                <a:ext cx="114625" cy="169450"/>
              </a:xfrm>
              <a:custGeom>
                <a:avLst/>
                <a:gdLst/>
                <a:ahLst/>
                <a:cxnLst/>
                <a:rect l="l" t="t" r="r" b="b"/>
                <a:pathLst>
                  <a:path w="4585" h="6778" extrusionOk="0">
                    <a:moveTo>
                      <a:pt x="2941" y="0"/>
                    </a:moveTo>
                    <a:cubicBezTo>
                      <a:pt x="2639" y="0"/>
                      <a:pt x="2341" y="157"/>
                      <a:pt x="2062" y="475"/>
                    </a:cubicBezTo>
                    <a:cubicBezTo>
                      <a:pt x="787" y="1859"/>
                      <a:pt x="136" y="3486"/>
                      <a:pt x="1" y="5412"/>
                    </a:cubicBezTo>
                    <a:cubicBezTo>
                      <a:pt x="28" y="5575"/>
                      <a:pt x="55" y="5819"/>
                      <a:pt x="109" y="6063"/>
                    </a:cubicBezTo>
                    <a:cubicBezTo>
                      <a:pt x="243" y="6529"/>
                      <a:pt x="521" y="6778"/>
                      <a:pt x="931" y="6778"/>
                    </a:cubicBezTo>
                    <a:cubicBezTo>
                      <a:pt x="1021" y="6778"/>
                      <a:pt x="1118" y="6765"/>
                      <a:pt x="1221" y="6741"/>
                    </a:cubicBezTo>
                    <a:cubicBezTo>
                      <a:pt x="1547" y="6687"/>
                      <a:pt x="1872" y="6578"/>
                      <a:pt x="2143" y="6388"/>
                    </a:cubicBezTo>
                    <a:cubicBezTo>
                      <a:pt x="3662" y="5412"/>
                      <a:pt x="4395" y="3947"/>
                      <a:pt x="4530" y="2184"/>
                    </a:cubicBezTo>
                    <a:cubicBezTo>
                      <a:pt x="4585" y="1533"/>
                      <a:pt x="4313" y="991"/>
                      <a:pt x="3879" y="502"/>
                    </a:cubicBezTo>
                    <a:cubicBezTo>
                      <a:pt x="3575" y="170"/>
                      <a:pt x="3256" y="0"/>
                      <a:pt x="29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9"/>
              <p:cNvSpPr/>
              <p:nvPr/>
            </p:nvSpPr>
            <p:spPr>
              <a:xfrm>
                <a:off x="3126800" y="597075"/>
                <a:ext cx="80725" cy="84250"/>
              </a:xfrm>
              <a:custGeom>
                <a:avLst/>
                <a:gdLst/>
                <a:ahLst/>
                <a:cxnLst/>
                <a:rect l="l" t="t" r="r" b="b"/>
                <a:pathLst>
                  <a:path w="3229" h="3370" extrusionOk="0">
                    <a:moveTo>
                      <a:pt x="1690" y="801"/>
                    </a:moveTo>
                    <a:cubicBezTo>
                      <a:pt x="1762" y="801"/>
                      <a:pt x="1838" y="819"/>
                      <a:pt x="1926" y="854"/>
                    </a:cubicBezTo>
                    <a:cubicBezTo>
                      <a:pt x="2225" y="1017"/>
                      <a:pt x="2360" y="1180"/>
                      <a:pt x="2360" y="1587"/>
                    </a:cubicBezTo>
                    <a:cubicBezTo>
                      <a:pt x="2306" y="1939"/>
                      <a:pt x="2143" y="2292"/>
                      <a:pt x="1764" y="2482"/>
                    </a:cubicBezTo>
                    <a:cubicBezTo>
                      <a:pt x="1666" y="2543"/>
                      <a:pt x="1563" y="2571"/>
                      <a:pt x="1459" y="2571"/>
                    </a:cubicBezTo>
                    <a:cubicBezTo>
                      <a:pt x="1332" y="2571"/>
                      <a:pt x="1205" y="2529"/>
                      <a:pt x="1086" y="2455"/>
                    </a:cubicBezTo>
                    <a:cubicBezTo>
                      <a:pt x="869" y="2319"/>
                      <a:pt x="814" y="2102"/>
                      <a:pt x="842" y="1858"/>
                    </a:cubicBezTo>
                    <a:cubicBezTo>
                      <a:pt x="923" y="1559"/>
                      <a:pt x="1031" y="1261"/>
                      <a:pt x="1248" y="1044"/>
                    </a:cubicBezTo>
                    <a:cubicBezTo>
                      <a:pt x="1413" y="879"/>
                      <a:pt x="1541" y="801"/>
                      <a:pt x="1690" y="801"/>
                    </a:cubicBezTo>
                    <a:close/>
                    <a:moveTo>
                      <a:pt x="1556" y="0"/>
                    </a:moveTo>
                    <a:cubicBezTo>
                      <a:pt x="1312" y="0"/>
                      <a:pt x="1079" y="39"/>
                      <a:pt x="896" y="122"/>
                    </a:cubicBezTo>
                    <a:cubicBezTo>
                      <a:pt x="814" y="176"/>
                      <a:pt x="679" y="258"/>
                      <a:pt x="625" y="339"/>
                    </a:cubicBezTo>
                    <a:cubicBezTo>
                      <a:pt x="326" y="854"/>
                      <a:pt x="28" y="1370"/>
                      <a:pt x="28" y="1858"/>
                    </a:cubicBezTo>
                    <a:cubicBezTo>
                      <a:pt x="1" y="2672"/>
                      <a:pt x="326" y="3078"/>
                      <a:pt x="977" y="3295"/>
                    </a:cubicBezTo>
                    <a:cubicBezTo>
                      <a:pt x="1142" y="3345"/>
                      <a:pt x="1305" y="3369"/>
                      <a:pt x="1463" y="3369"/>
                    </a:cubicBezTo>
                    <a:cubicBezTo>
                      <a:pt x="1824" y="3369"/>
                      <a:pt x="2159" y="3242"/>
                      <a:pt x="2442" y="2997"/>
                    </a:cubicBezTo>
                    <a:cubicBezTo>
                      <a:pt x="2957" y="2590"/>
                      <a:pt x="3201" y="2021"/>
                      <a:pt x="3228" y="1370"/>
                    </a:cubicBezTo>
                    <a:cubicBezTo>
                      <a:pt x="3228" y="1017"/>
                      <a:pt x="3120" y="691"/>
                      <a:pt x="2849" y="420"/>
                    </a:cubicBezTo>
                    <a:cubicBezTo>
                      <a:pt x="2561" y="151"/>
                      <a:pt x="2036" y="0"/>
                      <a:pt x="155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9"/>
              <p:cNvSpPr/>
              <p:nvPr/>
            </p:nvSpPr>
            <p:spPr>
              <a:xfrm>
                <a:off x="3147150" y="617075"/>
                <a:ext cx="38675" cy="44275"/>
              </a:xfrm>
              <a:custGeom>
                <a:avLst/>
                <a:gdLst/>
                <a:ahLst/>
                <a:cxnLst/>
                <a:rect l="l" t="t" r="r" b="b"/>
                <a:pathLst>
                  <a:path w="1547" h="1771" extrusionOk="0">
                    <a:moveTo>
                      <a:pt x="876" y="1"/>
                    </a:moveTo>
                    <a:cubicBezTo>
                      <a:pt x="727" y="1"/>
                      <a:pt x="599" y="79"/>
                      <a:pt x="434" y="244"/>
                    </a:cubicBezTo>
                    <a:cubicBezTo>
                      <a:pt x="217" y="461"/>
                      <a:pt x="109" y="759"/>
                      <a:pt x="28" y="1058"/>
                    </a:cubicBezTo>
                    <a:cubicBezTo>
                      <a:pt x="0" y="1302"/>
                      <a:pt x="55" y="1519"/>
                      <a:pt x="272" y="1655"/>
                    </a:cubicBezTo>
                    <a:cubicBezTo>
                      <a:pt x="391" y="1729"/>
                      <a:pt x="518" y="1771"/>
                      <a:pt x="645" y="1771"/>
                    </a:cubicBezTo>
                    <a:cubicBezTo>
                      <a:pt x="749" y="1771"/>
                      <a:pt x="852" y="1743"/>
                      <a:pt x="950" y="1682"/>
                    </a:cubicBezTo>
                    <a:cubicBezTo>
                      <a:pt x="1329" y="1492"/>
                      <a:pt x="1492" y="1139"/>
                      <a:pt x="1546" y="787"/>
                    </a:cubicBezTo>
                    <a:cubicBezTo>
                      <a:pt x="1546" y="380"/>
                      <a:pt x="1411" y="217"/>
                      <a:pt x="1112" y="54"/>
                    </a:cubicBezTo>
                    <a:cubicBezTo>
                      <a:pt x="1024" y="19"/>
                      <a:pt x="948" y="1"/>
                      <a:pt x="8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9"/>
              <p:cNvSpPr/>
              <p:nvPr/>
            </p:nvSpPr>
            <p:spPr>
              <a:xfrm>
                <a:off x="3263775" y="715375"/>
                <a:ext cx="96875" cy="95250"/>
              </a:xfrm>
              <a:custGeom>
                <a:avLst/>
                <a:gdLst/>
                <a:ahLst/>
                <a:cxnLst/>
                <a:rect l="l" t="t" r="r" b="b"/>
                <a:pathLst>
                  <a:path w="3875" h="3810" extrusionOk="0">
                    <a:moveTo>
                      <a:pt x="2089" y="543"/>
                    </a:moveTo>
                    <a:cubicBezTo>
                      <a:pt x="2767" y="788"/>
                      <a:pt x="2930" y="1032"/>
                      <a:pt x="2794" y="1601"/>
                    </a:cubicBezTo>
                    <a:cubicBezTo>
                      <a:pt x="2713" y="2008"/>
                      <a:pt x="2523" y="2415"/>
                      <a:pt x="2198" y="2686"/>
                    </a:cubicBezTo>
                    <a:cubicBezTo>
                      <a:pt x="2062" y="2822"/>
                      <a:pt x="1845" y="2930"/>
                      <a:pt x="1655" y="2985"/>
                    </a:cubicBezTo>
                    <a:cubicBezTo>
                      <a:pt x="1605" y="2996"/>
                      <a:pt x="1557" y="3002"/>
                      <a:pt x="1511" y="3002"/>
                    </a:cubicBezTo>
                    <a:cubicBezTo>
                      <a:pt x="1232" y="3002"/>
                      <a:pt x="1035" y="2799"/>
                      <a:pt x="1059" y="2496"/>
                    </a:cubicBezTo>
                    <a:cubicBezTo>
                      <a:pt x="1059" y="2171"/>
                      <a:pt x="1167" y="1845"/>
                      <a:pt x="1276" y="1547"/>
                    </a:cubicBezTo>
                    <a:cubicBezTo>
                      <a:pt x="1465" y="1140"/>
                      <a:pt x="1791" y="842"/>
                      <a:pt x="2089" y="543"/>
                    </a:cubicBezTo>
                    <a:close/>
                    <a:moveTo>
                      <a:pt x="2104" y="0"/>
                    </a:moveTo>
                    <a:cubicBezTo>
                      <a:pt x="2081" y="0"/>
                      <a:pt x="2058" y="0"/>
                      <a:pt x="2035" y="1"/>
                    </a:cubicBezTo>
                    <a:cubicBezTo>
                      <a:pt x="1927" y="28"/>
                      <a:pt x="1655" y="28"/>
                      <a:pt x="1438" y="137"/>
                    </a:cubicBezTo>
                    <a:cubicBezTo>
                      <a:pt x="462" y="706"/>
                      <a:pt x="1" y="1981"/>
                      <a:pt x="272" y="2903"/>
                    </a:cubicBezTo>
                    <a:cubicBezTo>
                      <a:pt x="408" y="3419"/>
                      <a:pt x="814" y="3717"/>
                      <a:pt x="1357" y="3798"/>
                    </a:cubicBezTo>
                    <a:cubicBezTo>
                      <a:pt x="1423" y="3806"/>
                      <a:pt x="1489" y="3810"/>
                      <a:pt x="1553" y="3810"/>
                    </a:cubicBezTo>
                    <a:cubicBezTo>
                      <a:pt x="1935" y="3810"/>
                      <a:pt x="2280" y="3674"/>
                      <a:pt x="2605" y="3419"/>
                    </a:cubicBezTo>
                    <a:cubicBezTo>
                      <a:pt x="3147" y="2985"/>
                      <a:pt x="3445" y="2388"/>
                      <a:pt x="3608" y="1737"/>
                    </a:cubicBezTo>
                    <a:cubicBezTo>
                      <a:pt x="3874" y="699"/>
                      <a:pt x="3305" y="0"/>
                      <a:pt x="2104"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9"/>
              <p:cNvSpPr/>
              <p:nvPr/>
            </p:nvSpPr>
            <p:spPr>
              <a:xfrm>
                <a:off x="3289650" y="728950"/>
                <a:ext cx="47400" cy="61475"/>
              </a:xfrm>
              <a:custGeom>
                <a:avLst/>
                <a:gdLst/>
                <a:ahLst/>
                <a:cxnLst/>
                <a:rect l="l" t="t" r="r" b="b"/>
                <a:pathLst>
                  <a:path w="1896" h="2459" extrusionOk="0">
                    <a:moveTo>
                      <a:pt x="1054" y="0"/>
                    </a:moveTo>
                    <a:cubicBezTo>
                      <a:pt x="756" y="299"/>
                      <a:pt x="430" y="597"/>
                      <a:pt x="241" y="1004"/>
                    </a:cubicBezTo>
                    <a:cubicBezTo>
                      <a:pt x="132" y="1302"/>
                      <a:pt x="24" y="1628"/>
                      <a:pt x="24" y="1953"/>
                    </a:cubicBezTo>
                    <a:cubicBezTo>
                      <a:pt x="0" y="2256"/>
                      <a:pt x="197" y="2459"/>
                      <a:pt x="476" y="2459"/>
                    </a:cubicBezTo>
                    <a:cubicBezTo>
                      <a:pt x="522" y="2459"/>
                      <a:pt x="570" y="2453"/>
                      <a:pt x="620" y="2442"/>
                    </a:cubicBezTo>
                    <a:cubicBezTo>
                      <a:pt x="810" y="2387"/>
                      <a:pt x="1027" y="2279"/>
                      <a:pt x="1163" y="2143"/>
                    </a:cubicBezTo>
                    <a:cubicBezTo>
                      <a:pt x="1488" y="1872"/>
                      <a:pt x="1678" y="1465"/>
                      <a:pt x="1759" y="1058"/>
                    </a:cubicBezTo>
                    <a:cubicBezTo>
                      <a:pt x="1895" y="489"/>
                      <a:pt x="1732" y="245"/>
                      <a:pt x="10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9"/>
              <p:cNvSpPr/>
              <p:nvPr/>
            </p:nvSpPr>
            <p:spPr>
              <a:xfrm>
                <a:off x="3166125" y="1076575"/>
                <a:ext cx="66500" cy="62200"/>
              </a:xfrm>
              <a:custGeom>
                <a:avLst/>
                <a:gdLst/>
                <a:ahLst/>
                <a:cxnLst/>
                <a:rect l="l" t="t" r="r" b="b"/>
                <a:pathLst>
                  <a:path w="2660" h="2488" extrusionOk="0">
                    <a:moveTo>
                      <a:pt x="1737" y="824"/>
                    </a:moveTo>
                    <a:lnTo>
                      <a:pt x="1737" y="824"/>
                    </a:lnTo>
                    <a:cubicBezTo>
                      <a:pt x="1655" y="1420"/>
                      <a:pt x="1520" y="1556"/>
                      <a:pt x="977" y="1583"/>
                    </a:cubicBezTo>
                    <a:cubicBezTo>
                      <a:pt x="1086" y="1203"/>
                      <a:pt x="1384" y="1041"/>
                      <a:pt x="1737" y="824"/>
                    </a:cubicBezTo>
                    <a:close/>
                    <a:moveTo>
                      <a:pt x="1801" y="0"/>
                    </a:moveTo>
                    <a:cubicBezTo>
                      <a:pt x="1685" y="0"/>
                      <a:pt x="1563" y="21"/>
                      <a:pt x="1438" y="64"/>
                    </a:cubicBezTo>
                    <a:cubicBezTo>
                      <a:pt x="950" y="254"/>
                      <a:pt x="570" y="552"/>
                      <a:pt x="272" y="986"/>
                    </a:cubicBezTo>
                    <a:cubicBezTo>
                      <a:pt x="1" y="1366"/>
                      <a:pt x="1" y="1773"/>
                      <a:pt x="272" y="2098"/>
                    </a:cubicBezTo>
                    <a:cubicBezTo>
                      <a:pt x="482" y="2350"/>
                      <a:pt x="756" y="2488"/>
                      <a:pt x="1069" y="2488"/>
                    </a:cubicBezTo>
                    <a:cubicBezTo>
                      <a:pt x="1162" y="2488"/>
                      <a:pt x="1258" y="2476"/>
                      <a:pt x="1357" y="2451"/>
                    </a:cubicBezTo>
                    <a:cubicBezTo>
                      <a:pt x="1791" y="2315"/>
                      <a:pt x="2171" y="2071"/>
                      <a:pt x="2442" y="1692"/>
                    </a:cubicBezTo>
                    <a:cubicBezTo>
                      <a:pt x="2578" y="1475"/>
                      <a:pt x="2632" y="1203"/>
                      <a:pt x="2659" y="1095"/>
                    </a:cubicBezTo>
                    <a:lnTo>
                      <a:pt x="2659" y="878"/>
                    </a:lnTo>
                    <a:cubicBezTo>
                      <a:pt x="2637" y="335"/>
                      <a:pt x="2267" y="0"/>
                      <a:pt x="1801"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49"/>
              <p:cNvSpPr/>
              <p:nvPr/>
            </p:nvSpPr>
            <p:spPr>
              <a:xfrm>
                <a:off x="3190550" y="1097150"/>
                <a:ext cx="19000" cy="19025"/>
              </a:xfrm>
              <a:custGeom>
                <a:avLst/>
                <a:gdLst/>
                <a:ahLst/>
                <a:cxnLst/>
                <a:rect l="l" t="t" r="r" b="b"/>
                <a:pathLst>
                  <a:path w="760" h="761" extrusionOk="0">
                    <a:moveTo>
                      <a:pt x="760" y="1"/>
                    </a:moveTo>
                    <a:cubicBezTo>
                      <a:pt x="407" y="218"/>
                      <a:pt x="109" y="380"/>
                      <a:pt x="0" y="760"/>
                    </a:cubicBezTo>
                    <a:cubicBezTo>
                      <a:pt x="543" y="733"/>
                      <a:pt x="678" y="597"/>
                      <a:pt x="7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9"/>
              <p:cNvSpPr/>
              <p:nvPr/>
            </p:nvSpPr>
            <p:spPr>
              <a:xfrm>
                <a:off x="3290900" y="1044950"/>
                <a:ext cx="61725" cy="55625"/>
              </a:xfrm>
              <a:custGeom>
                <a:avLst/>
                <a:gdLst/>
                <a:ahLst/>
                <a:cxnLst/>
                <a:rect l="l" t="t" r="r" b="b"/>
                <a:pathLst>
                  <a:path w="2469" h="2225" extrusionOk="0">
                    <a:moveTo>
                      <a:pt x="1547" y="624"/>
                    </a:moveTo>
                    <a:lnTo>
                      <a:pt x="1547" y="624"/>
                    </a:lnTo>
                    <a:cubicBezTo>
                      <a:pt x="1492" y="1221"/>
                      <a:pt x="1438" y="1275"/>
                      <a:pt x="977" y="1275"/>
                    </a:cubicBezTo>
                    <a:cubicBezTo>
                      <a:pt x="1031" y="1004"/>
                      <a:pt x="1248" y="868"/>
                      <a:pt x="1547" y="624"/>
                    </a:cubicBezTo>
                    <a:close/>
                    <a:moveTo>
                      <a:pt x="1682" y="0"/>
                    </a:moveTo>
                    <a:cubicBezTo>
                      <a:pt x="1113" y="81"/>
                      <a:pt x="570" y="298"/>
                      <a:pt x="245" y="814"/>
                    </a:cubicBezTo>
                    <a:cubicBezTo>
                      <a:pt x="55" y="1085"/>
                      <a:pt x="1" y="1411"/>
                      <a:pt x="163" y="1736"/>
                    </a:cubicBezTo>
                    <a:cubicBezTo>
                      <a:pt x="353" y="2089"/>
                      <a:pt x="679" y="2197"/>
                      <a:pt x="1004" y="2224"/>
                    </a:cubicBezTo>
                    <a:cubicBezTo>
                      <a:pt x="1655" y="2224"/>
                      <a:pt x="2306" y="1682"/>
                      <a:pt x="2415" y="1085"/>
                    </a:cubicBezTo>
                    <a:cubicBezTo>
                      <a:pt x="2469" y="732"/>
                      <a:pt x="2388" y="434"/>
                      <a:pt x="2116" y="190"/>
                    </a:cubicBezTo>
                    <a:cubicBezTo>
                      <a:pt x="2008" y="109"/>
                      <a:pt x="1818" y="0"/>
                      <a:pt x="168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49"/>
              <p:cNvSpPr/>
              <p:nvPr/>
            </p:nvSpPr>
            <p:spPr>
              <a:xfrm>
                <a:off x="3315325" y="1060525"/>
                <a:ext cx="14250" cy="16300"/>
              </a:xfrm>
              <a:custGeom>
                <a:avLst/>
                <a:gdLst/>
                <a:ahLst/>
                <a:cxnLst/>
                <a:rect l="l" t="t" r="r" b="b"/>
                <a:pathLst>
                  <a:path w="570" h="652" extrusionOk="0">
                    <a:moveTo>
                      <a:pt x="570" y="1"/>
                    </a:moveTo>
                    <a:lnTo>
                      <a:pt x="570" y="1"/>
                    </a:lnTo>
                    <a:cubicBezTo>
                      <a:pt x="271" y="245"/>
                      <a:pt x="54" y="381"/>
                      <a:pt x="0" y="652"/>
                    </a:cubicBezTo>
                    <a:cubicBezTo>
                      <a:pt x="461" y="652"/>
                      <a:pt x="515" y="598"/>
                      <a:pt x="5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4" name="Google Shape;734;p49"/>
          <p:cNvGrpSpPr/>
          <p:nvPr/>
        </p:nvGrpSpPr>
        <p:grpSpPr>
          <a:xfrm>
            <a:off x="7669993" y="513760"/>
            <a:ext cx="1254604" cy="1291974"/>
            <a:chOff x="5047850" y="2794950"/>
            <a:chExt cx="1095150" cy="1047150"/>
          </a:xfrm>
        </p:grpSpPr>
        <p:sp>
          <p:nvSpPr>
            <p:cNvPr id="735" name="Google Shape;735;p49"/>
            <p:cNvSpPr/>
            <p:nvPr/>
          </p:nvSpPr>
          <p:spPr>
            <a:xfrm>
              <a:off x="5047850" y="2794950"/>
              <a:ext cx="1095150" cy="1047150"/>
            </a:xfrm>
            <a:custGeom>
              <a:avLst/>
              <a:gdLst/>
              <a:ahLst/>
              <a:cxnLst/>
              <a:rect l="l" t="t" r="r" b="b"/>
              <a:pathLst>
                <a:path w="43806" h="41886" extrusionOk="0">
                  <a:moveTo>
                    <a:pt x="11284" y="6001"/>
                  </a:moveTo>
                  <a:cubicBezTo>
                    <a:pt x="11501" y="6489"/>
                    <a:pt x="11664" y="6869"/>
                    <a:pt x="11827" y="7276"/>
                  </a:cubicBezTo>
                  <a:cubicBezTo>
                    <a:pt x="11935" y="7493"/>
                    <a:pt x="11935" y="7737"/>
                    <a:pt x="11745" y="7927"/>
                  </a:cubicBezTo>
                  <a:cubicBezTo>
                    <a:pt x="11176" y="8496"/>
                    <a:pt x="10606" y="9039"/>
                    <a:pt x="10009" y="9636"/>
                  </a:cubicBezTo>
                  <a:cubicBezTo>
                    <a:pt x="9602" y="9283"/>
                    <a:pt x="9196" y="8985"/>
                    <a:pt x="8762" y="8632"/>
                  </a:cubicBezTo>
                  <a:cubicBezTo>
                    <a:pt x="9602" y="7764"/>
                    <a:pt x="10389" y="6923"/>
                    <a:pt x="11284" y="6001"/>
                  </a:cubicBezTo>
                  <a:close/>
                  <a:moveTo>
                    <a:pt x="8138" y="9229"/>
                  </a:moveTo>
                  <a:cubicBezTo>
                    <a:pt x="8545" y="9608"/>
                    <a:pt x="8924" y="9961"/>
                    <a:pt x="9331" y="10341"/>
                  </a:cubicBezTo>
                  <a:cubicBezTo>
                    <a:pt x="8707" y="10992"/>
                    <a:pt x="8084" y="11588"/>
                    <a:pt x="7460" y="12239"/>
                  </a:cubicBezTo>
                  <a:cubicBezTo>
                    <a:pt x="6782" y="11995"/>
                    <a:pt x="6510" y="11805"/>
                    <a:pt x="6049" y="11399"/>
                  </a:cubicBezTo>
                  <a:cubicBezTo>
                    <a:pt x="6727" y="10666"/>
                    <a:pt x="7460" y="9988"/>
                    <a:pt x="8138" y="9229"/>
                  </a:cubicBezTo>
                  <a:close/>
                  <a:moveTo>
                    <a:pt x="8984" y="881"/>
                  </a:moveTo>
                  <a:cubicBezTo>
                    <a:pt x="9035" y="881"/>
                    <a:pt x="9087" y="888"/>
                    <a:pt x="9141" y="902"/>
                  </a:cubicBezTo>
                  <a:cubicBezTo>
                    <a:pt x="9304" y="956"/>
                    <a:pt x="9494" y="1010"/>
                    <a:pt x="9657" y="1092"/>
                  </a:cubicBezTo>
                  <a:cubicBezTo>
                    <a:pt x="10687" y="1607"/>
                    <a:pt x="11637" y="2231"/>
                    <a:pt x="12505" y="2963"/>
                  </a:cubicBezTo>
                  <a:cubicBezTo>
                    <a:pt x="12993" y="3370"/>
                    <a:pt x="13346" y="3885"/>
                    <a:pt x="13644" y="4428"/>
                  </a:cubicBezTo>
                  <a:cubicBezTo>
                    <a:pt x="14241" y="5513"/>
                    <a:pt x="14566" y="6679"/>
                    <a:pt x="14729" y="7927"/>
                  </a:cubicBezTo>
                  <a:cubicBezTo>
                    <a:pt x="14865" y="9066"/>
                    <a:pt x="14919" y="10205"/>
                    <a:pt x="14729" y="11317"/>
                  </a:cubicBezTo>
                  <a:cubicBezTo>
                    <a:pt x="14675" y="11561"/>
                    <a:pt x="14620" y="11778"/>
                    <a:pt x="14566" y="11995"/>
                  </a:cubicBezTo>
                  <a:cubicBezTo>
                    <a:pt x="14051" y="12131"/>
                    <a:pt x="13590" y="12348"/>
                    <a:pt x="13047" y="12402"/>
                  </a:cubicBezTo>
                  <a:cubicBezTo>
                    <a:pt x="13074" y="12050"/>
                    <a:pt x="13101" y="11751"/>
                    <a:pt x="13129" y="11453"/>
                  </a:cubicBezTo>
                  <a:cubicBezTo>
                    <a:pt x="13264" y="10287"/>
                    <a:pt x="13237" y="9147"/>
                    <a:pt x="12993" y="7981"/>
                  </a:cubicBezTo>
                  <a:cubicBezTo>
                    <a:pt x="12722" y="6625"/>
                    <a:pt x="12071" y="5404"/>
                    <a:pt x="11176" y="4346"/>
                  </a:cubicBezTo>
                  <a:cubicBezTo>
                    <a:pt x="10715" y="3777"/>
                    <a:pt x="10172" y="3289"/>
                    <a:pt x="9630" y="2773"/>
                  </a:cubicBezTo>
                  <a:cubicBezTo>
                    <a:pt x="9413" y="2529"/>
                    <a:pt x="9141" y="2339"/>
                    <a:pt x="8897" y="2095"/>
                  </a:cubicBezTo>
                  <a:cubicBezTo>
                    <a:pt x="8762" y="1960"/>
                    <a:pt x="8653" y="1824"/>
                    <a:pt x="8572" y="1661"/>
                  </a:cubicBezTo>
                  <a:cubicBezTo>
                    <a:pt x="8463" y="1444"/>
                    <a:pt x="8436" y="1227"/>
                    <a:pt x="8599" y="1064"/>
                  </a:cubicBezTo>
                  <a:cubicBezTo>
                    <a:pt x="8701" y="942"/>
                    <a:pt x="8833" y="881"/>
                    <a:pt x="8984" y="881"/>
                  </a:cubicBezTo>
                  <a:close/>
                  <a:moveTo>
                    <a:pt x="12125" y="8578"/>
                  </a:moveTo>
                  <a:cubicBezTo>
                    <a:pt x="12450" y="10042"/>
                    <a:pt x="12179" y="11371"/>
                    <a:pt x="12125" y="12728"/>
                  </a:cubicBezTo>
                  <a:cubicBezTo>
                    <a:pt x="11488" y="12904"/>
                    <a:pt x="10871" y="13012"/>
                    <a:pt x="10250" y="13012"/>
                  </a:cubicBezTo>
                  <a:cubicBezTo>
                    <a:pt x="9630" y="13012"/>
                    <a:pt x="9006" y="12904"/>
                    <a:pt x="8355" y="12646"/>
                  </a:cubicBezTo>
                  <a:cubicBezTo>
                    <a:pt x="9630" y="11290"/>
                    <a:pt x="10959" y="10097"/>
                    <a:pt x="12125" y="8578"/>
                  </a:cubicBezTo>
                  <a:close/>
                  <a:moveTo>
                    <a:pt x="20615" y="15738"/>
                  </a:moveTo>
                  <a:cubicBezTo>
                    <a:pt x="21130" y="15766"/>
                    <a:pt x="21591" y="16037"/>
                    <a:pt x="22134" y="16362"/>
                  </a:cubicBezTo>
                  <a:cubicBezTo>
                    <a:pt x="21347" y="17122"/>
                    <a:pt x="20615" y="17800"/>
                    <a:pt x="19855" y="18505"/>
                  </a:cubicBezTo>
                  <a:cubicBezTo>
                    <a:pt x="19448" y="18315"/>
                    <a:pt x="19177" y="18017"/>
                    <a:pt x="18825" y="17773"/>
                  </a:cubicBezTo>
                  <a:cubicBezTo>
                    <a:pt x="19123" y="17176"/>
                    <a:pt x="19638" y="16579"/>
                    <a:pt x="20615" y="15738"/>
                  </a:cubicBezTo>
                  <a:close/>
                  <a:moveTo>
                    <a:pt x="18084" y="15371"/>
                  </a:moveTo>
                  <a:cubicBezTo>
                    <a:pt x="18810" y="15371"/>
                    <a:pt x="18960" y="15431"/>
                    <a:pt x="19340" y="15576"/>
                  </a:cubicBezTo>
                  <a:cubicBezTo>
                    <a:pt x="18336" y="16823"/>
                    <a:pt x="17251" y="17990"/>
                    <a:pt x="15977" y="19129"/>
                  </a:cubicBezTo>
                  <a:cubicBezTo>
                    <a:pt x="15570" y="17908"/>
                    <a:pt x="15353" y="16796"/>
                    <a:pt x="15353" y="15603"/>
                  </a:cubicBezTo>
                  <a:cubicBezTo>
                    <a:pt x="15597" y="15434"/>
                    <a:pt x="15867" y="15408"/>
                    <a:pt x="16127" y="15408"/>
                  </a:cubicBezTo>
                  <a:cubicBezTo>
                    <a:pt x="16243" y="15408"/>
                    <a:pt x="16356" y="15413"/>
                    <a:pt x="16465" y="15413"/>
                  </a:cubicBezTo>
                  <a:cubicBezTo>
                    <a:pt x="17215" y="15386"/>
                    <a:pt x="17722" y="15371"/>
                    <a:pt x="18084" y="15371"/>
                  </a:cubicBezTo>
                  <a:close/>
                  <a:moveTo>
                    <a:pt x="18201" y="18369"/>
                  </a:moveTo>
                  <a:cubicBezTo>
                    <a:pt x="18499" y="18614"/>
                    <a:pt x="18797" y="18885"/>
                    <a:pt x="19150" y="19156"/>
                  </a:cubicBezTo>
                  <a:cubicBezTo>
                    <a:pt x="18418" y="19861"/>
                    <a:pt x="17685" y="20512"/>
                    <a:pt x="16953" y="21217"/>
                  </a:cubicBezTo>
                  <a:cubicBezTo>
                    <a:pt x="16655" y="20892"/>
                    <a:pt x="16492" y="20566"/>
                    <a:pt x="16356" y="20160"/>
                  </a:cubicBezTo>
                  <a:cubicBezTo>
                    <a:pt x="16926" y="19563"/>
                    <a:pt x="17468" y="18912"/>
                    <a:pt x="18201" y="18369"/>
                  </a:cubicBezTo>
                  <a:close/>
                  <a:moveTo>
                    <a:pt x="25741" y="19346"/>
                  </a:moveTo>
                  <a:cubicBezTo>
                    <a:pt x="25904" y="19590"/>
                    <a:pt x="26012" y="19807"/>
                    <a:pt x="26148" y="20024"/>
                  </a:cubicBezTo>
                  <a:cubicBezTo>
                    <a:pt x="25633" y="20892"/>
                    <a:pt x="24873" y="21489"/>
                    <a:pt x="24249" y="22248"/>
                  </a:cubicBezTo>
                  <a:cubicBezTo>
                    <a:pt x="23897" y="22031"/>
                    <a:pt x="23626" y="21814"/>
                    <a:pt x="23273" y="21570"/>
                  </a:cubicBezTo>
                  <a:cubicBezTo>
                    <a:pt x="24114" y="20838"/>
                    <a:pt x="24900" y="20105"/>
                    <a:pt x="25741" y="19346"/>
                  </a:cubicBezTo>
                  <a:close/>
                  <a:moveTo>
                    <a:pt x="22975" y="16823"/>
                  </a:moveTo>
                  <a:cubicBezTo>
                    <a:pt x="23788" y="17339"/>
                    <a:pt x="24548" y="17881"/>
                    <a:pt x="25226" y="18641"/>
                  </a:cubicBezTo>
                  <a:cubicBezTo>
                    <a:pt x="23246" y="20349"/>
                    <a:pt x="21293" y="22031"/>
                    <a:pt x="19340" y="23686"/>
                  </a:cubicBezTo>
                  <a:cubicBezTo>
                    <a:pt x="18580" y="23279"/>
                    <a:pt x="17957" y="22736"/>
                    <a:pt x="17523" y="22004"/>
                  </a:cubicBezTo>
                  <a:cubicBezTo>
                    <a:pt x="19313" y="20295"/>
                    <a:pt x="21130" y="18586"/>
                    <a:pt x="22975" y="16823"/>
                  </a:cubicBezTo>
                  <a:close/>
                  <a:moveTo>
                    <a:pt x="22649" y="22167"/>
                  </a:moveTo>
                  <a:cubicBezTo>
                    <a:pt x="22920" y="22411"/>
                    <a:pt x="23219" y="22628"/>
                    <a:pt x="23517" y="22899"/>
                  </a:cubicBezTo>
                  <a:cubicBezTo>
                    <a:pt x="22920" y="23523"/>
                    <a:pt x="22351" y="24093"/>
                    <a:pt x="21673" y="24744"/>
                  </a:cubicBezTo>
                  <a:cubicBezTo>
                    <a:pt x="21239" y="24744"/>
                    <a:pt x="20805" y="24472"/>
                    <a:pt x="20344" y="24255"/>
                  </a:cubicBezTo>
                  <a:cubicBezTo>
                    <a:pt x="20615" y="23794"/>
                    <a:pt x="21862" y="22655"/>
                    <a:pt x="22649" y="22167"/>
                  </a:cubicBezTo>
                  <a:close/>
                  <a:moveTo>
                    <a:pt x="26528" y="20919"/>
                  </a:moveTo>
                  <a:cubicBezTo>
                    <a:pt x="26989" y="21597"/>
                    <a:pt x="26962" y="22330"/>
                    <a:pt x="27043" y="23008"/>
                  </a:cubicBezTo>
                  <a:cubicBezTo>
                    <a:pt x="27152" y="23659"/>
                    <a:pt x="27152" y="24310"/>
                    <a:pt x="26989" y="24988"/>
                  </a:cubicBezTo>
                  <a:cubicBezTo>
                    <a:pt x="26197" y="25049"/>
                    <a:pt x="25422" y="25084"/>
                    <a:pt x="24640" y="25084"/>
                  </a:cubicBezTo>
                  <a:cubicBezTo>
                    <a:pt x="24030" y="25084"/>
                    <a:pt x="23415" y="25062"/>
                    <a:pt x="22785" y="25015"/>
                  </a:cubicBezTo>
                  <a:cubicBezTo>
                    <a:pt x="23002" y="24608"/>
                    <a:pt x="23300" y="24418"/>
                    <a:pt x="23571" y="24201"/>
                  </a:cubicBezTo>
                  <a:cubicBezTo>
                    <a:pt x="23843" y="23930"/>
                    <a:pt x="24141" y="23713"/>
                    <a:pt x="24412" y="23442"/>
                  </a:cubicBezTo>
                  <a:cubicBezTo>
                    <a:pt x="24683" y="23197"/>
                    <a:pt x="24900" y="22953"/>
                    <a:pt x="25144" y="22682"/>
                  </a:cubicBezTo>
                  <a:cubicBezTo>
                    <a:pt x="25389" y="22384"/>
                    <a:pt x="25633" y="22113"/>
                    <a:pt x="25877" y="21814"/>
                  </a:cubicBezTo>
                  <a:cubicBezTo>
                    <a:pt x="26094" y="21543"/>
                    <a:pt x="26284" y="21245"/>
                    <a:pt x="26528" y="20919"/>
                  </a:cubicBezTo>
                  <a:close/>
                  <a:moveTo>
                    <a:pt x="14431" y="15657"/>
                  </a:moveTo>
                  <a:cubicBezTo>
                    <a:pt x="14458" y="15928"/>
                    <a:pt x="14485" y="16118"/>
                    <a:pt x="14512" y="16335"/>
                  </a:cubicBezTo>
                  <a:cubicBezTo>
                    <a:pt x="14593" y="17664"/>
                    <a:pt x="14919" y="18912"/>
                    <a:pt x="15407" y="20132"/>
                  </a:cubicBezTo>
                  <a:cubicBezTo>
                    <a:pt x="16682" y="23387"/>
                    <a:pt x="19096" y="25286"/>
                    <a:pt x="22513" y="25883"/>
                  </a:cubicBezTo>
                  <a:cubicBezTo>
                    <a:pt x="22959" y="25957"/>
                    <a:pt x="23409" y="25975"/>
                    <a:pt x="23863" y="25975"/>
                  </a:cubicBezTo>
                  <a:cubicBezTo>
                    <a:pt x="24283" y="25975"/>
                    <a:pt x="24705" y="25959"/>
                    <a:pt x="25128" y="25959"/>
                  </a:cubicBezTo>
                  <a:cubicBezTo>
                    <a:pt x="25251" y="25959"/>
                    <a:pt x="25374" y="25961"/>
                    <a:pt x="25497" y="25964"/>
                  </a:cubicBezTo>
                  <a:cubicBezTo>
                    <a:pt x="25844" y="25964"/>
                    <a:pt x="26191" y="25929"/>
                    <a:pt x="26566" y="25929"/>
                  </a:cubicBezTo>
                  <a:cubicBezTo>
                    <a:pt x="26660" y="25929"/>
                    <a:pt x="26756" y="25932"/>
                    <a:pt x="26853" y="25937"/>
                  </a:cubicBezTo>
                  <a:cubicBezTo>
                    <a:pt x="26826" y="26696"/>
                    <a:pt x="26663" y="27347"/>
                    <a:pt x="26392" y="28025"/>
                  </a:cubicBezTo>
                  <a:cubicBezTo>
                    <a:pt x="26014" y="28050"/>
                    <a:pt x="25642" y="28063"/>
                    <a:pt x="25272" y="28063"/>
                  </a:cubicBezTo>
                  <a:cubicBezTo>
                    <a:pt x="24820" y="28063"/>
                    <a:pt x="24372" y="28043"/>
                    <a:pt x="23924" y="27998"/>
                  </a:cubicBezTo>
                  <a:cubicBezTo>
                    <a:pt x="22758" y="27890"/>
                    <a:pt x="21618" y="27700"/>
                    <a:pt x="20506" y="27320"/>
                  </a:cubicBezTo>
                  <a:cubicBezTo>
                    <a:pt x="19693" y="27049"/>
                    <a:pt x="18906" y="26696"/>
                    <a:pt x="18174" y="26262"/>
                  </a:cubicBezTo>
                  <a:cubicBezTo>
                    <a:pt x="16302" y="25150"/>
                    <a:pt x="14973" y="23604"/>
                    <a:pt x="14132" y="21624"/>
                  </a:cubicBezTo>
                  <a:cubicBezTo>
                    <a:pt x="13454" y="19970"/>
                    <a:pt x="13074" y="18288"/>
                    <a:pt x="13129" y="16498"/>
                  </a:cubicBezTo>
                  <a:cubicBezTo>
                    <a:pt x="13156" y="16417"/>
                    <a:pt x="13156" y="16308"/>
                    <a:pt x="13156" y="16227"/>
                  </a:cubicBezTo>
                  <a:cubicBezTo>
                    <a:pt x="13156" y="16172"/>
                    <a:pt x="13183" y="16118"/>
                    <a:pt x="13237" y="15955"/>
                  </a:cubicBezTo>
                  <a:cubicBezTo>
                    <a:pt x="13590" y="15874"/>
                    <a:pt x="13969" y="15766"/>
                    <a:pt x="14431" y="15657"/>
                  </a:cubicBezTo>
                  <a:close/>
                  <a:moveTo>
                    <a:pt x="30715" y="28466"/>
                  </a:moveTo>
                  <a:cubicBezTo>
                    <a:pt x="30881" y="28466"/>
                    <a:pt x="31044" y="28487"/>
                    <a:pt x="31193" y="28487"/>
                  </a:cubicBezTo>
                  <a:cubicBezTo>
                    <a:pt x="31302" y="28478"/>
                    <a:pt x="31410" y="28475"/>
                    <a:pt x="31519" y="28475"/>
                  </a:cubicBezTo>
                  <a:cubicBezTo>
                    <a:pt x="31736" y="28475"/>
                    <a:pt x="31953" y="28487"/>
                    <a:pt x="32170" y="28487"/>
                  </a:cubicBezTo>
                  <a:cubicBezTo>
                    <a:pt x="32197" y="28541"/>
                    <a:pt x="32197" y="28568"/>
                    <a:pt x="32197" y="28622"/>
                  </a:cubicBezTo>
                  <a:cubicBezTo>
                    <a:pt x="31437" y="29246"/>
                    <a:pt x="30678" y="29870"/>
                    <a:pt x="29918" y="30521"/>
                  </a:cubicBezTo>
                  <a:cubicBezTo>
                    <a:pt x="29891" y="30534"/>
                    <a:pt x="29864" y="30534"/>
                    <a:pt x="29840" y="30534"/>
                  </a:cubicBezTo>
                  <a:cubicBezTo>
                    <a:pt x="29817" y="30534"/>
                    <a:pt x="29796" y="30534"/>
                    <a:pt x="29783" y="30548"/>
                  </a:cubicBezTo>
                  <a:cubicBezTo>
                    <a:pt x="29756" y="30494"/>
                    <a:pt x="29728" y="30440"/>
                    <a:pt x="29728" y="30412"/>
                  </a:cubicBezTo>
                  <a:cubicBezTo>
                    <a:pt x="29891" y="29816"/>
                    <a:pt x="30054" y="29192"/>
                    <a:pt x="30217" y="28568"/>
                  </a:cubicBezTo>
                  <a:cubicBezTo>
                    <a:pt x="30379" y="28487"/>
                    <a:pt x="30549" y="28466"/>
                    <a:pt x="30715" y="28466"/>
                  </a:cubicBezTo>
                  <a:close/>
                  <a:moveTo>
                    <a:pt x="33417" y="28649"/>
                  </a:moveTo>
                  <a:cubicBezTo>
                    <a:pt x="33878" y="28758"/>
                    <a:pt x="34339" y="28812"/>
                    <a:pt x="34773" y="29056"/>
                  </a:cubicBezTo>
                  <a:cubicBezTo>
                    <a:pt x="34394" y="29544"/>
                    <a:pt x="33471" y="30358"/>
                    <a:pt x="32576" y="30928"/>
                  </a:cubicBezTo>
                  <a:cubicBezTo>
                    <a:pt x="32468" y="30819"/>
                    <a:pt x="32332" y="30684"/>
                    <a:pt x="32224" y="30548"/>
                  </a:cubicBezTo>
                  <a:cubicBezTo>
                    <a:pt x="32088" y="30412"/>
                    <a:pt x="31980" y="30277"/>
                    <a:pt x="31817" y="30114"/>
                  </a:cubicBezTo>
                  <a:cubicBezTo>
                    <a:pt x="32359" y="29599"/>
                    <a:pt x="32875" y="29138"/>
                    <a:pt x="33417" y="28649"/>
                  </a:cubicBezTo>
                  <a:close/>
                  <a:moveTo>
                    <a:pt x="31085" y="30738"/>
                  </a:moveTo>
                  <a:cubicBezTo>
                    <a:pt x="31329" y="31009"/>
                    <a:pt x="31573" y="31253"/>
                    <a:pt x="31844" y="31552"/>
                  </a:cubicBezTo>
                  <a:cubicBezTo>
                    <a:pt x="31193" y="32148"/>
                    <a:pt x="30515" y="32637"/>
                    <a:pt x="29810" y="33152"/>
                  </a:cubicBezTo>
                  <a:cubicBezTo>
                    <a:pt x="29566" y="32854"/>
                    <a:pt x="29511" y="32555"/>
                    <a:pt x="29511" y="32257"/>
                  </a:cubicBezTo>
                  <a:cubicBezTo>
                    <a:pt x="29539" y="32121"/>
                    <a:pt x="29593" y="31958"/>
                    <a:pt x="29674" y="31877"/>
                  </a:cubicBezTo>
                  <a:cubicBezTo>
                    <a:pt x="30108" y="31470"/>
                    <a:pt x="30542" y="31090"/>
                    <a:pt x="31085" y="30738"/>
                  </a:cubicBezTo>
                  <a:close/>
                  <a:moveTo>
                    <a:pt x="32303" y="25454"/>
                  </a:moveTo>
                  <a:cubicBezTo>
                    <a:pt x="33960" y="25454"/>
                    <a:pt x="35574" y="25769"/>
                    <a:pt x="37106" y="26588"/>
                  </a:cubicBezTo>
                  <a:cubicBezTo>
                    <a:pt x="38598" y="27402"/>
                    <a:pt x="39927" y="28405"/>
                    <a:pt x="41012" y="29734"/>
                  </a:cubicBezTo>
                  <a:cubicBezTo>
                    <a:pt x="41446" y="30250"/>
                    <a:pt x="41880" y="30738"/>
                    <a:pt x="42314" y="31226"/>
                  </a:cubicBezTo>
                  <a:cubicBezTo>
                    <a:pt x="42694" y="31687"/>
                    <a:pt x="42883" y="32203"/>
                    <a:pt x="42802" y="32826"/>
                  </a:cubicBezTo>
                  <a:cubicBezTo>
                    <a:pt x="42775" y="33071"/>
                    <a:pt x="42666" y="33315"/>
                    <a:pt x="42477" y="33505"/>
                  </a:cubicBezTo>
                  <a:cubicBezTo>
                    <a:pt x="42296" y="33700"/>
                    <a:pt x="42107" y="33795"/>
                    <a:pt x="41910" y="33795"/>
                  </a:cubicBezTo>
                  <a:cubicBezTo>
                    <a:pt x="41752" y="33795"/>
                    <a:pt x="41588" y="33734"/>
                    <a:pt x="41419" y="33613"/>
                  </a:cubicBezTo>
                  <a:cubicBezTo>
                    <a:pt x="40985" y="33342"/>
                    <a:pt x="40659" y="32989"/>
                    <a:pt x="40388" y="32555"/>
                  </a:cubicBezTo>
                  <a:cubicBezTo>
                    <a:pt x="39629" y="31470"/>
                    <a:pt x="38706" y="30575"/>
                    <a:pt x="37730" y="29707"/>
                  </a:cubicBezTo>
                  <a:cubicBezTo>
                    <a:pt x="36509" y="28595"/>
                    <a:pt x="35072" y="27998"/>
                    <a:pt x="33471" y="27727"/>
                  </a:cubicBezTo>
                  <a:cubicBezTo>
                    <a:pt x="32883" y="27622"/>
                    <a:pt x="32278" y="27582"/>
                    <a:pt x="31669" y="27582"/>
                  </a:cubicBezTo>
                  <a:cubicBezTo>
                    <a:pt x="31492" y="27582"/>
                    <a:pt x="31316" y="27585"/>
                    <a:pt x="31139" y="27592"/>
                  </a:cubicBezTo>
                  <a:lnTo>
                    <a:pt x="30434" y="27592"/>
                  </a:lnTo>
                  <a:cubicBezTo>
                    <a:pt x="30542" y="26859"/>
                    <a:pt x="30623" y="26208"/>
                    <a:pt x="30705" y="25611"/>
                  </a:cubicBezTo>
                  <a:cubicBezTo>
                    <a:pt x="30786" y="25557"/>
                    <a:pt x="30813" y="25530"/>
                    <a:pt x="30840" y="25530"/>
                  </a:cubicBezTo>
                  <a:cubicBezTo>
                    <a:pt x="31331" y="25481"/>
                    <a:pt x="31819" y="25454"/>
                    <a:pt x="32303" y="25454"/>
                  </a:cubicBezTo>
                  <a:close/>
                  <a:moveTo>
                    <a:pt x="38272" y="31606"/>
                  </a:moveTo>
                  <a:cubicBezTo>
                    <a:pt x="38598" y="31769"/>
                    <a:pt x="38788" y="32067"/>
                    <a:pt x="39005" y="32338"/>
                  </a:cubicBezTo>
                  <a:cubicBezTo>
                    <a:pt x="38625" y="32799"/>
                    <a:pt x="36401" y="34671"/>
                    <a:pt x="35858" y="34996"/>
                  </a:cubicBezTo>
                  <a:cubicBezTo>
                    <a:pt x="35641" y="34752"/>
                    <a:pt x="35397" y="34508"/>
                    <a:pt x="35207" y="34291"/>
                  </a:cubicBezTo>
                  <a:cubicBezTo>
                    <a:pt x="35235" y="34210"/>
                    <a:pt x="35235" y="34155"/>
                    <a:pt x="35262" y="34128"/>
                  </a:cubicBezTo>
                  <a:cubicBezTo>
                    <a:pt x="36265" y="33315"/>
                    <a:pt x="37269" y="32474"/>
                    <a:pt x="38272" y="31606"/>
                  </a:cubicBezTo>
                  <a:close/>
                  <a:moveTo>
                    <a:pt x="35614" y="29463"/>
                  </a:moveTo>
                  <a:cubicBezTo>
                    <a:pt x="36238" y="29653"/>
                    <a:pt x="36970" y="30195"/>
                    <a:pt x="37621" y="30955"/>
                  </a:cubicBezTo>
                  <a:cubicBezTo>
                    <a:pt x="37540" y="31063"/>
                    <a:pt x="37432" y="31199"/>
                    <a:pt x="37323" y="31307"/>
                  </a:cubicBezTo>
                  <a:cubicBezTo>
                    <a:pt x="35777" y="32609"/>
                    <a:pt x="34204" y="33911"/>
                    <a:pt x="32631" y="35240"/>
                  </a:cubicBezTo>
                  <a:cubicBezTo>
                    <a:pt x="32251" y="35566"/>
                    <a:pt x="31844" y="35891"/>
                    <a:pt x="31356" y="36271"/>
                  </a:cubicBezTo>
                  <a:cubicBezTo>
                    <a:pt x="30840" y="35512"/>
                    <a:pt x="30434" y="34806"/>
                    <a:pt x="30135" y="33993"/>
                  </a:cubicBezTo>
                  <a:cubicBezTo>
                    <a:pt x="32061" y="32582"/>
                    <a:pt x="33933" y="31145"/>
                    <a:pt x="35614" y="29463"/>
                  </a:cubicBezTo>
                  <a:close/>
                  <a:moveTo>
                    <a:pt x="34529" y="34834"/>
                  </a:moveTo>
                  <a:cubicBezTo>
                    <a:pt x="34746" y="35105"/>
                    <a:pt x="34936" y="35322"/>
                    <a:pt x="35126" y="35566"/>
                  </a:cubicBezTo>
                  <a:cubicBezTo>
                    <a:pt x="34746" y="36081"/>
                    <a:pt x="33200" y="37275"/>
                    <a:pt x="32441" y="37654"/>
                  </a:cubicBezTo>
                  <a:cubicBezTo>
                    <a:pt x="32278" y="37465"/>
                    <a:pt x="32088" y="37248"/>
                    <a:pt x="31925" y="37031"/>
                  </a:cubicBezTo>
                  <a:cubicBezTo>
                    <a:pt x="32251" y="36651"/>
                    <a:pt x="33851" y="35268"/>
                    <a:pt x="34529" y="34834"/>
                  </a:cubicBezTo>
                  <a:close/>
                  <a:moveTo>
                    <a:pt x="1740" y="9986"/>
                  </a:moveTo>
                  <a:cubicBezTo>
                    <a:pt x="1817" y="9986"/>
                    <a:pt x="1897" y="9996"/>
                    <a:pt x="1981" y="10015"/>
                  </a:cubicBezTo>
                  <a:cubicBezTo>
                    <a:pt x="2279" y="10097"/>
                    <a:pt x="2577" y="10205"/>
                    <a:pt x="2822" y="10368"/>
                  </a:cubicBezTo>
                  <a:cubicBezTo>
                    <a:pt x="3310" y="10666"/>
                    <a:pt x="3771" y="10992"/>
                    <a:pt x="4232" y="11317"/>
                  </a:cubicBezTo>
                  <a:cubicBezTo>
                    <a:pt x="4910" y="11805"/>
                    <a:pt x="5534" y="12294"/>
                    <a:pt x="6212" y="12728"/>
                  </a:cubicBezTo>
                  <a:cubicBezTo>
                    <a:pt x="6809" y="13135"/>
                    <a:pt x="7460" y="13406"/>
                    <a:pt x="8138" y="13623"/>
                  </a:cubicBezTo>
                  <a:cubicBezTo>
                    <a:pt x="8794" y="13841"/>
                    <a:pt x="9450" y="13961"/>
                    <a:pt x="10106" y="13961"/>
                  </a:cubicBezTo>
                  <a:cubicBezTo>
                    <a:pt x="10589" y="13961"/>
                    <a:pt x="11072" y="13896"/>
                    <a:pt x="11555" y="13758"/>
                  </a:cubicBezTo>
                  <a:cubicBezTo>
                    <a:pt x="12423" y="13514"/>
                    <a:pt x="13291" y="13270"/>
                    <a:pt x="14159" y="13053"/>
                  </a:cubicBezTo>
                  <a:cubicBezTo>
                    <a:pt x="15842" y="12633"/>
                    <a:pt x="17524" y="12353"/>
                    <a:pt x="19242" y="12353"/>
                  </a:cubicBezTo>
                  <a:cubicBezTo>
                    <a:pt x="19518" y="12353"/>
                    <a:pt x="19794" y="12360"/>
                    <a:pt x="20072" y="12375"/>
                  </a:cubicBezTo>
                  <a:cubicBezTo>
                    <a:pt x="21645" y="12484"/>
                    <a:pt x="23083" y="12918"/>
                    <a:pt x="24466" y="13650"/>
                  </a:cubicBezTo>
                  <a:cubicBezTo>
                    <a:pt x="26121" y="14518"/>
                    <a:pt x="27369" y="15766"/>
                    <a:pt x="28182" y="17447"/>
                  </a:cubicBezTo>
                  <a:cubicBezTo>
                    <a:pt x="28643" y="18397"/>
                    <a:pt x="29105" y="19373"/>
                    <a:pt x="29457" y="20377"/>
                  </a:cubicBezTo>
                  <a:cubicBezTo>
                    <a:pt x="29647" y="20865"/>
                    <a:pt x="29728" y="21434"/>
                    <a:pt x="29783" y="21977"/>
                  </a:cubicBezTo>
                  <a:cubicBezTo>
                    <a:pt x="29837" y="22574"/>
                    <a:pt x="29837" y="23143"/>
                    <a:pt x="29864" y="23740"/>
                  </a:cubicBezTo>
                  <a:cubicBezTo>
                    <a:pt x="29837" y="25720"/>
                    <a:pt x="29539" y="27673"/>
                    <a:pt x="28996" y="29572"/>
                  </a:cubicBezTo>
                  <a:cubicBezTo>
                    <a:pt x="28860" y="30087"/>
                    <a:pt x="28752" y="30602"/>
                    <a:pt x="28643" y="31118"/>
                  </a:cubicBezTo>
                  <a:cubicBezTo>
                    <a:pt x="28481" y="31986"/>
                    <a:pt x="28643" y="32854"/>
                    <a:pt x="28996" y="33667"/>
                  </a:cubicBezTo>
                  <a:cubicBezTo>
                    <a:pt x="29674" y="35349"/>
                    <a:pt x="30569" y="36922"/>
                    <a:pt x="31817" y="38251"/>
                  </a:cubicBezTo>
                  <a:cubicBezTo>
                    <a:pt x="32088" y="38550"/>
                    <a:pt x="32387" y="38821"/>
                    <a:pt x="32685" y="39092"/>
                  </a:cubicBezTo>
                  <a:cubicBezTo>
                    <a:pt x="33038" y="39472"/>
                    <a:pt x="33390" y="39879"/>
                    <a:pt x="33526" y="40394"/>
                  </a:cubicBezTo>
                  <a:cubicBezTo>
                    <a:pt x="33634" y="40719"/>
                    <a:pt x="33499" y="40964"/>
                    <a:pt x="33146" y="40991"/>
                  </a:cubicBezTo>
                  <a:cubicBezTo>
                    <a:pt x="33065" y="40997"/>
                    <a:pt x="32982" y="41001"/>
                    <a:pt x="32898" y="41001"/>
                  </a:cubicBezTo>
                  <a:cubicBezTo>
                    <a:pt x="32648" y="41001"/>
                    <a:pt x="32393" y="40970"/>
                    <a:pt x="32170" y="40909"/>
                  </a:cubicBezTo>
                  <a:cubicBezTo>
                    <a:pt x="31627" y="40774"/>
                    <a:pt x="31166" y="40475"/>
                    <a:pt x="30759" y="40096"/>
                  </a:cubicBezTo>
                  <a:cubicBezTo>
                    <a:pt x="30244" y="39607"/>
                    <a:pt x="29728" y="39119"/>
                    <a:pt x="29267" y="38577"/>
                  </a:cubicBezTo>
                  <a:cubicBezTo>
                    <a:pt x="28454" y="37600"/>
                    <a:pt x="27803" y="36488"/>
                    <a:pt x="27233" y="35349"/>
                  </a:cubicBezTo>
                  <a:cubicBezTo>
                    <a:pt x="26636" y="34155"/>
                    <a:pt x="26474" y="32908"/>
                    <a:pt x="26636" y="31606"/>
                  </a:cubicBezTo>
                  <a:cubicBezTo>
                    <a:pt x="26799" y="30440"/>
                    <a:pt x="27070" y="29273"/>
                    <a:pt x="27369" y="28134"/>
                  </a:cubicBezTo>
                  <a:cubicBezTo>
                    <a:pt x="27748" y="26724"/>
                    <a:pt x="27992" y="25259"/>
                    <a:pt x="27992" y="23794"/>
                  </a:cubicBezTo>
                  <a:cubicBezTo>
                    <a:pt x="27992" y="20838"/>
                    <a:pt x="26799" y="18478"/>
                    <a:pt x="24412" y="16715"/>
                  </a:cubicBezTo>
                  <a:cubicBezTo>
                    <a:pt x="23110" y="15766"/>
                    <a:pt x="21700" y="14979"/>
                    <a:pt x="20072" y="14708"/>
                  </a:cubicBezTo>
                  <a:cubicBezTo>
                    <a:pt x="19222" y="14563"/>
                    <a:pt x="18373" y="14503"/>
                    <a:pt x="17523" y="14503"/>
                  </a:cubicBezTo>
                  <a:cubicBezTo>
                    <a:pt x="17098" y="14503"/>
                    <a:pt x="16673" y="14518"/>
                    <a:pt x="16248" y="14545"/>
                  </a:cubicBezTo>
                  <a:cubicBezTo>
                    <a:pt x="14783" y="14653"/>
                    <a:pt x="13400" y="15033"/>
                    <a:pt x="12017" y="15440"/>
                  </a:cubicBezTo>
                  <a:cubicBezTo>
                    <a:pt x="11393" y="15603"/>
                    <a:pt x="10796" y="15793"/>
                    <a:pt x="10172" y="15928"/>
                  </a:cubicBezTo>
                  <a:cubicBezTo>
                    <a:pt x="9654" y="16042"/>
                    <a:pt x="9148" y="16097"/>
                    <a:pt x="8656" y="16097"/>
                  </a:cubicBezTo>
                  <a:cubicBezTo>
                    <a:pt x="7038" y="16097"/>
                    <a:pt x="5563" y="15504"/>
                    <a:pt x="4232" y="14464"/>
                  </a:cubicBezTo>
                  <a:cubicBezTo>
                    <a:pt x="3147" y="13650"/>
                    <a:pt x="2225" y="12646"/>
                    <a:pt x="1357" y="11616"/>
                  </a:cubicBezTo>
                  <a:cubicBezTo>
                    <a:pt x="1275" y="11507"/>
                    <a:pt x="1167" y="11399"/>
                    <a:pt x="1113" y="11263"/>
                  </a:cubicBezTo>
                  <a:cubicBezTo>
                    <a:pt x="923" y="10965"/>
                    <a:pt x="896" y="10639"/>
                    <a:pt x="1113" y="10341"/>
                  </a:cubicBezTo>
                  <a:cubicBezTo>
                    <a:pt x="1278" y="10092"/>
                    <a:pt x="1492" y="9986"/>
                    <a:pt x="1740" y="9986"/>
                  </a:cubicBezTo>
                  <a:close/>
                  <a:moveTo>
                    <a:pt x="8962" y="0"/>
                  </a:moveTo>
                  <a:cubicBezTo>
                    <a:pt x="8093" y="0"/>
                    <a:pt x="7485" y="793"/>
                    <a:pt x="7704" y="1715"/>
                  </a:cubicBezTo>
                  <a:cubicBezTo>
                    <a:pt x="7785" y="2041"/>
                    <a:pt x="7948" y="2312"/>
                    <a:pt x="8192" y="2556"/>
                  </a:cubicBezTo>
                  <a:cubicBezTo>
                    <a:pt x="8463" y="2800"/>
                    <a:pt x="8735" y="3044"/>
                    <a:pt x="8979" y="3289"/>
                  </a:cubicBezTo>
                  <a:cubicBezTo>
                    <a:pt x="9467" y="3777"/>
                    <a:pt x="9955" y="4265"/>
                    <a:pt x="10416" y="4753"/>
                  </a:cubicBezTo>
                  <a:cubicBezTo>
                    <a:pt x="10552" y="4889"/>
                    <a:pt x="10633" y="5079"/>
                    <a:pt x="10769" y="5269"/>
                  </a:cubicBezTo>
                  <a:cubicBezTo>
                    <a:pt x="8924" y="7140"/>
                    <a:pt x="7107" y="8985"/>
                    <a:pt x="5236" y="10883"/>
                  </a:cubicBezTo>
                  <a:cubicBezTo>
                    <a:pt x="5073" y="10748"/>
                    <a:pt x="4883" y="10612"/>
                    <a:pt x="4693" y="10504"/>
                  </a:cubicBezTo>
                  <a:cubicBezTo>
                    <a:pt x="4232" y="10205"/>
                    <a:pt x="3798" y="9880"/>
                    <a:pt x="3337" y="9608"/>
                  </a:cubicBezTo>
                  <a:cubicBezTo>
                    <a:pt x="2984" y="9419"/>
                    <a:pt x="2605" y="9283"/>
                    <a:pt x="2198" y="9147"/>
                  </a:cubicBezTo>
                  <a:cubicBezTo>
                    <a:pt x="2066" y="9106"/>
                    <a:pt x="1932" y="9088"/>
                    <a:pt x="1798" y="9088"/>
                  </a:cubicBezTo>
                  <a:cubicBezTo>
                    <a:pt x="1489" y="9088"/>
                    <a:pt x="1179" y="9186"/>
                    <a:pt x="896" y="9337"/>
                  </a:cubicBezTo>
                  <a:cubicBezTo>
                    <a:pt x="272" y="9663"/>
                    <a:pt x="1" y="10232"/>
                    <a:pt x="82" y="10910"/>
                  </a:cubicBezTo>
                  <a:cubicBezTo>
                    <a:pt x="163" y="11371"/>
                    <a:pt x="326" y="11778"/>
                    <a:pt x="652" y="12131"/>
                  </a:cubicBezTo>
                  <a:cubicBezTo>
                    <a:pt x="1275" y="12809"/>
                    <a:pt x="1872" y="13514"/>
                    <a:pt x="2523" y="14165"/>
                  </a:cubicBezTo>
                  <a:cubicBezTo>
                    <a:pt x="3174" y="14843"/>
                    <a:pt x="3934" y="15386"/>
                    <a:pt x="4747" y="15793"/>
                  </a:cubicBezTo>
                  <a:cubicBezTo>
                    <a:pt x="6037" y="16470"/>
                    <a:pt x="7379" y="16901"/>
                    <a:pt x="8788" y="16901"/>
                  </a:cubicBezTo>
                  <a:cubicBezTo>
                    <a:pt x="9128" y="16901"/>
                    <a:pt x="9472" y="16876"/>
                    <a:pt x="9819" y="16823"/>
                  </a:cubicBezTo>
                  <a:cubicBezTo>
                    <a:pt x="10443" y="16715"/>
                    <a:pt x="11040" y="16552"/>
                    <a:pt x="11637" y="16417"/>
                  </a:cubicBezTo>
                  <a:cubicBezTo>
                    <a:pt x="11827" y="16389"/>
                    <a:pt x="12017" y="16335"/>
                    <a:pt x="12288" y="16281"/>
                  </a:cubicBezTo>
                  <a:cubicBezTo>
                    <a:pt x="12288" y="16552"/>
                    <a:pt x="12288" y="16715"/>
                    <a:pt x="12288" y="16905"/>
                  </a:cubicBezTo>
                  <a:cubicBezTo>
                    <a:pt x="12234" y="17881"/>
                    <a:pt x="12369" y="18858"/>
                    <a:pt x="12586" y="19807"/>
                  </a:cubicBezTo>
                  <a:cubicBezTo>
                    <a:pt x="12993" y="21462"/>
                    <a:pt x="13644" y="23008"/>
                    <a:pt x="14675" y="24364"/>
                  </a:cubicBezTo>
                  <a:cubicBezTo>
                    <a:pt x="16031" y="26127"/>
                    <a:pt x="17821" y="27293"/>
                    <a:pt x="19882" y="28053"/>
                  </a:cubicBezTo>
                  <a:cubicBezTo>
                    <a:pt x="21592" y="28674"/>
                    <a:pt x="23350" y="28950"/>
                    <a:pt x="25159" y="28950"/>
                  </a:cubicBezTo>
                  <a:cubicBezTo>
                    <a:pt x="25244" y="28950"/>
                    <a:pt x="25330" y="28949"/>
                    <a:pt x="25416" y="28948"/>
                  </a:cubicBezTo>
                  <a:cubicBezTo>
                    <a:pt x="25555" y="28948"/>
                    <a:pt x="25695" y="28912"/>
                    <a:pt x="25839" y="28912"/>
                  </a:cubicBezTo>
                  <a:cubicBezTo>
                    <a:pt x="25948" y="28912"/>
                    <a:pt x="26059" y="28932"/>
                    <a:pt x="26175" y="29002"/>
                  </a:cubicBezTo>
                  <a:cubicBezTo>
                    <a:pt x="26148" y="29219"/>
                    <a:pt x="26094" y="29409"/>
                    <a:pt x="26067" y="29572"/>
                  </a:cubicBezTo>
                  <a:cubicBezTo>
                    <a:pt x="25958" y="30223"/>
                    <a:pt x="25823" y="30846"/>
                    <a:pt x="25768" y="31470"/>
                  </a:cubicBezTo>
                  <a:cubicBezTo>
                    <a:pt x="25714" y="32121"/>
                    <a:pt x="25714" y="32799"/>
                    <a:pt x="25741" y="33450"/>
                  </a:cubicBezTo>
                  <a:cubicBezTo>
                    <a:pt x="25741" y="34128"/>
                    <a:pt x="26067" y="34698"/>
                    <a:pt x="26311" y="35295"/>
                  </a:cubicBezTo>
                  <a:cubicBezTo>
                    <a:pt x="27206" y="37410"/>
                    <a:pt x="28454" y="39282"/>
                    <a:pt x="30244" y="40801"/>
                  </a:cubicBezTo>
                  <a:cubicBezTo>
                    <a:pt x="30732" y="41235"/>
                    <a:pt x="31302" y="41587"/>
                    <a:pt x="31953" y="41750"/>
                  </a:cubicBezTo>
                  <a:cubicBezTo>
                    <a:pt x="32332" y="41832"/>
                    <a:pt x="32766" y="41886"/>
                    <a:pt x="33146" y="41886"/>
                  </a:cubicBezTo>
                  <a:cubicBezTo>
                    <a:pt x="33987" y="41832"/>
                    <a:pt x="34475" y="41235"/>
                    <a:pt x="34421" y="40394"/>
                  </a:cubicBezTo>
                  <a:cubicBezTo>
                    <a:pt x="34394" y="39770"/>
                    <a:pt x="34068" y="39282"/>
                    <a:pt x="33661" y="38821"/>
                  </a:cubicBezTo>
                  <a:cubicBezTo>
                    <a:pt x="33526" y="38685"/>
                    <a:pt x="33390" y="38550"/>
                    <a:pt x="33227" y="38387"/>
                  </a:cubicBezTo>
                  <a:cubicBezTo>
                    <a:pt x="34339" y="37465"/>
                    <a:pt x="35424" y="36624"/>
                    <a:pt x="36455" y="35729"/>
                  </a:cubicBezTo>
                  <a:cubicBezTo>
                    <a:pt x="37513" y="34861"/>
                    <a:pt x="38544" y="33966"/>
                    <a:pt x="39574" y="33098"/>
                  </a:cubicBezTo>
                  <a:cubicBezTo>
                    <a:pt x="40063" y="33532"/>
                    <a:pt x="40469" y="33938"/>
                    <a:pt x="40931" y="34318"/>
                  </a:cubicBezTo>
                  <a:cubicBezTo>
                    <a:pt x="41243" y="34552"/>
                    <a:pt x="41580" y="34668"/>
                    <a:pt x="41915" y="34668"/>
                  </a:cubicBezTo>
                  <a:cubicBezTo>
                    <a:pt x="42279" y="34668"/>
                    <a:pt x="42640" y="34532"/>
                    <a:pt x="42965" y="34264"/>
                  </a:cubicBezTo>
                  <a:cubicBezTo>
                    <a:pt x="43562" y="33749"/>
                    <a:pt x="43806" y="33071"/>
                    <a:pt x="43724" y="32284"/>
                  </a:cubicBezTo>
                  <a:cubicBezTo>
                    <a:pt x="43643" y="31524"/>
                    <a:pt x="43236" y="30901"/>
                    <a:pt x="42748" y="30331"/>
                  </a:cubicBezTo>
                  <a:cubicBezTo>
                    <a:pt x="42422" y="29951"/>
                    <a:pt x="42070" y="29544"/>
                    <a:pt x="41744" y="29138"/>
                  </a:cubicBezTo>
                  <a:cubicBezTo>
                    <a:pt x="40334" y="27402"/>
                    <a:pt x="38544" y="26127"/>
                    <a:pt x="36455" y="25286"/>
                  </a:cubicBezTo>
                  <a:cubicBezTo>
                    <a:pt x="35150" y="24759"/>
                    <a:pt x="33806" y="24561"/>
                    <a:pt x="32424" y="24561"/>
                  </a:cubicBezTo>
                  <a:cubicBezTo>
                    <a:pt x="32169" y="24561"/>
                    <a:pt x="31912" y="24568"/>
                    <a:pt x="31654" y="24581"/>
                  </a:cubicBezTo>
                  <a:lnTo>
                    <a:pt x="30840" y="24581"/>
                  </a:lnTo>
                  <a:cubicBezTo>
                    <a:pt x="30813" y="24310"/>
                    <a:pt x="30813" y="24065"/>
                    <a:pt x="30813" y="23848"/>
                  </a:cubicBezTo>
                  <a:cubicBezTo>
                    <a:pt x="30759" y="23035"/>
                    <a:pt x="30759" y="22194"/>
                    <a:pt x="30623" y="21380"/>
                  </a:cubicBezTo>
                  <a:cubicBezTo>
                    <a:pt x="30217" y="19265"/>
                    <a:pt x="29322" y="17366"/>
                    <a:pt x="28128" y="15603"/>
                  </a:cubicBezTo>
                  <a:cubicBezTo>
                    <a:pt x="27504" y="14681"/>
                    <a:pt x="26718" y="13948"/>
                    <a:pt x="25795" y="13324"/>
                  </a:cubicBezTo>
                  <a:cubicBezTo>
                    <a:pt x="24738" y="12619"/>
                    <a:pt x="23571" y="12131"/>
                    <a:pt x="22378" y="11805"/>
                  </a:cubicBezTo>
                  <a:cubicBezTo>
                    <a:pt x="21808" y="11643"/>
                    <a:pt x="21212" y="11588"/>
                    <a:pt x="20615" y="11507"/>
                  </a:cubicBezTo>
                  <a:cubicBezTo>
                    <a:pt x="20117" y="11445"/>
                    <a:pt x="19620" y="11418"/>
                    <a:pt x="19124" y="11418"/>
                  </a:cubicBezTo>
                  <a:cubicBezTo>
                    <a:pt x="18104" y="11418"/>
                    <a:pt x="17088" y="11533"/>
                    <a:pt x="16085" y="11697"/>
                  </a:cubicBezTo>
                  <a:cubicBezTo>
                    <a:pt x="15949" y="11724"/>
                    <a:pt x="15814" y="11724"/>
                    <a:pt x="15624" y="11751"/>
                  </a:cubicBezTo>
                  <a:cubicBezTo>
                    <a:pt x="15624" y="11453"/>
                    <a:pt x="15651" y="11236"/>
                    <a:pt x="15678" y="11019"/>
                  </a:cubicBezTo>
                  <a:cubicBezTo>
                    <a:pt x="15977" y="8551"/>
                    <a:pt x="15597" y="6218"/>
                    <a:pt x="14458" y="4048"/>
                  </a:cubicBezTo>
                  <a:cubicBezTo>
                    <a:pt x="14159" y="3506"/>
                    <a:pt x="13834" y="2963"/>
                    <a:pt x="13346" y="2583"/>
                  </a:cubicBezTo>
                  <a:cubicBezTo>
                    <a:pt x="12505" y="1851"/>
                    <a:pt x="11664" y="1119"/>
                    <a:pt x="10660" y="603"/>
                  </a:cubicBezTo>
                  <a:cubicBezTo>
                    <a:pt x="10226" y="359"/>
                    <a:pt x="9765" y="142"/>
                    <a:pt x="9277" y="34"/>
                  </a:cubicBezTo>
                  <a:cubicBezTo>
                    <a:pt x="9169" y="11"/>
                    <a:pt x="9064" y="0"/>
                    <a:pt x="8962" y="0"/>
                  </a:cubicBezTo>
                  <a:close/>
                </a:path>
              </a:pathLst>
            </a:custGeom>
            <a:solidFill>
              <a:srgbClr val="FECA2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49"/>
            <p:cNvSpPr/>
            <p:nvPr/>
          </p:nvSpPr>
          <p:spPr>
            <a:xfrm>
              <a:off x="5047850" y="2794975"/>
              <a:ext cx="1095150" cy="1046675"/>
            </a:xfrm>
            <a:custGeom>
              <a:avLst/>
              <a:gdLst/>
              <a:ahLst/>
              <a:cxnLst/>
              <a:rect l="l" t="t" r="r" b="b"/>
              <a:pathLst>
                <a:path w="43806" h="41867" extrusionOk="0">
                  <a:moveTo>
                    <a:pt x="11284" y="5974"/>
                  </a:moveTo>
                  <a:cubicBezTo>
                    <a:pt x="11501" y="6490"/>
                    <a:pt x="11691" y="6869"/>
                    <a:pt x="11854" y="7249"/>
                  </a:cubicBezTo>
                  <a:cubicBezTo>
                    <a:pt x="11935" y="7493"/>
                    <a:pt x="11935" y="7737"/>
                    <a:pt x="11746" y="7927"/>
                  </a:cubicBezTo>
                  <a:cubicBezTo>
                    <a:pt x="11176" y="8470"/>
                    <a:pt x="10606" y="9039"/>
                    <a:pt x="10010" y="9609"/>
                  </a:cubicBezTo>
                  <a:cubicBezTo>
                    <a:pt x="9603" y="9283"/>
                    <a:pt x="9196" y="8958"/>
                    <a:pt x="8762" y="8605"/>
                  </a:cubicBezTo>
                  <a:cubicBezTo>
                    <a:pt x="9603" y="7737"/>
                    <a:pt x="10389" y="6924"/>
                    <a:pt x="11284" y="5974"/>
                  </a:cubicBezTo>
                  <a:close/>
                  <a:moveTo>
                    <a:pt x="8138" y="9202"/>
                  </a:moveTo>
                  <a:cubicBezTo>
                    <a:pt x="8572" y="9609"/>
                    <a:pt x="8925" y="9934"/>
                    <a:pt x="9359" y="10341"/>
                  </a:cubicBezTo>
                  <a:cubicBezTo>
                    <a:pt x="8708" y="10965"/>
                    <a:pt x="8111" y="11589"/>
                    <a:pt x="7460" y="12240"/>
                  </a:cubicBezTo>
                  <a:cubicBezTo>
                    <a:pt x="6782" y="11996"/>
                    <a:pt x="6511" y="11806"/>
                    <a:pt x="6077" y="11399"/>
                  </a:cubicBezTo>
                  <a:cubicBezTo>
                    <a:pt x="6728" y="10639"/>
                    <a:pt x="7460" y="9989"/>
                    <a:pt x="8138" y="9202"/>
                  </a:cubicBezTo>
                  <a:close/>
                  <a:moveTo>
                    <a:pt x="8971" y="877"/>
                  </a:moveTo>
                  <a:cubicBezTo>
                    <a:pt x="9027" y="877"/>
                    <a:pt x="9084" y="886"/>
                    <a:pt x="9142" y="902"/>
                  </a:cubicBezTo>
                  <a:cubicBezTo>
                    <a:pt x="9332" y="956"/>
                    <a:pt x="9494" y="1011"/>
                    <a:pt x="9684" y="1092"/>
                  </a:cubicBezTo>
                  <a:cubicBezTo>
                    <a:pt x="10688" y="1607"/>
                    <a:pt x="11637" y="2231"/>
                    <a:pt x="12505" y="2963"/>
                  </a:cubicBezTo>
                  <a:cubicBezTo>
                    <a:pt x="12993" y="3370"/>
                    <a:pt x="13346" y="3886"/>
                    <a:pt x="13644" y="4428"/>
                  </a:cubicBezTo>
                  <a:cubicBezTo>
                    <a:pt x="14241" y="5513"/>
                    <a:pt x="14594" y="6679"/>
                    <a:pt x="14729" y="7927"/>
                  </a:cubicBezTo>
                  <a:cubicBezTo>
                    <a:pt x="14865" y="9066"/>
                    <a:pt x="14919" y="10206"/>
                    <a:pt x="14729" y="11318"/>
                  </a:cubicBezTo>
                  <a:cubicBezTo>
                    <a:pt x="14675" y="11562"/>
                    <a:pt x="14621" y="11779"/>
                    <a:pt x="14566" y="11996"/>
                  </a:cubicBezTo>
                  <a:cubicBezTo>
                    <a:pt x="14051" y="12131"/>
                    <a:pt x="13617" y="12348"/>
                    <a:pt x="13048" y="12403"/>
                  </a:cubicBezTo>
                  <a:cubicBezTo>
                    <a:pt x="13075" y="12050"/>
                    <a:pt x="13102" y="11752"/>
                    <a:pt x="13129" y="11453"/>
                  </a:cubicBezTo>
                  <a:cubicBezTo>
                    <a:pt x="13265" y="10287"/>
                    <a:pt x="13237" y="9121"/>
                    <a:pt x="13020" y="7981"/>
                  </a:cubicBezTo>
                  <a:cubicBezTo>
                    <a:pt x="12722" y="6598"/>
                    <a:pt x="12098" y="5405"/>
                    <a:pt x="11203" y="4320"/>
                  </a:cubicBezTo>
                  <a:cubicBezTo>
                    <a:pt x="10715" y="3777"/>
                    <a:pt x="10172" y="3262"/>
                    <a:pt x="9657" y="2774"/>
                  </a:cubicBezTo>
                  <a:cubicBezTo>
                    <a:pt x="9413" y="2529"/>
                    <a:pt x="9142" y="2340"/>
                    <a:pt x="8925" y="2096"/>
                  </a:cubicBezTo>
                  <a:cubicBezTo>
                    <a:pt x="8789" y="1960"/>
                    <a:pt x="8653" y="1797"/>
                    <a:pt x="8572" y="1634"/>
                  </a:cubicBezTo>
                  <a:cubicBezTo>
                    <a:pt x="8464" y="1445"/>
                    <a:pt x="8464" y="1228"/>
                    <a:pt x="8626" y="1038"/>
                  </a:cubicBezTo>
                  <a:cubicBezTo>
                    <a:pt x="8721" y="924"/>
                    <a:pt x="8842" y="877"/>
                    <a:pt x="8971" y="877"/>
                  </a:cubicBezTo>
                  <a:close/>
                  <a:moveTo>
                    <a:pt x="12125" y="8551"/>
                  </a:moveTo>
                  <a:cubicBezTo>
                    <a:pt x="12478" y="10016"/>
                    <a:pt x="12207" y="11345"/>
                    <a:pt x="12125" y="12728"/>
                  </a:cubicBezTo>
                  <a:cubicBezTo>
                    <a:pt x="11501" y="12904"/>
                    <a:pt x="10884" y="13013"/>
                    <a:pt x="10261" y="13013"/>
                  </a:cubicBezTo>
                  <a:cubicBezTo>
                    <a:pt x="9637" y="13013"/>
                    <a:pt x="9006" y="12904"/>
                    <a:pt x="8355" y="12647"/>
                  </a:cubicBezTo>
                  <a:cubicBezTo>
                    <a:pt x="9630" y="11290"/>
                    <a:pt x="10959" y="10097"/>
                    <a:pt x="12125" y="8551"/>
                  </a:cubicBezTo>
                  <a:close/>
                  <a:moveTo>
                    <a:pt x="20615" y="15712"/>
                  </a:moveTo>
                  <a:cubicBezTo>
                    <a:pt x="21130" y="15766"/>
                    <a:pt x="21592" y="16037"/>
                    <a:pt x="22161" y="16335"/>
                  </a:cubicBezTo>
                  <a:cubicBezTo>
                    <a:pt x="21347" y="17095"/>
                    <a:pt x="20615" y="17800"/>
                    <a:pt x="19856" y="18505"/>
                  </a:cubicBezTo>
                  <a:cubicBezTo>
                    <a:pt x="19449" y="18316"/>
                    <a:pt x="19178" y="18017"/>
                    <a:pt x="18852" y="17773"/>
                  </a:cubicBezTo>
                  <a:cubicBezTo>
                    <a:pt x="19123" y="17176"/>
                    <a:pt x="19639" y="16580"/>
                    <a:pt x="20615" y="15712"/>
                  </a:cubicBezTo>
                  <a:close/>
                  <a:moveTo>
                    <a:pt x="18187" y="15365"/>
                  </a:moveTo>
                  <a:cubicBezTo>
                    <a:pt x="18825" y="15365"/>
                    <a:pt x="18979" y="15421"/>
                    <a:pt x="19340" y="15576"/>
                  </a:cubicBezTo>
                  <a:cubicBezTo>
                    <a:pt x="18337" y="16824"/>
                    <a:pt x="17252" y="17963"/>
                    <a:pt x="16004" y="19129"/>
                  </a:cubicBezTo>
                  <a:cubicBezTo>
                    <a:pt x="15597" y="17909"/>
                    <a:pt x="15353" y="16769"/>
                    <a:pt x="15380" y="15603"/>
                  </a:cubicBezTo>
                  <a:cubicBezTo>
                    <a:pt x="15624" y="15434"/>
                    <a:pt x="15881" y="15408"/>
                    <a:pt x="16134" y="15408"/>
                  </a:cubicBezTo>
                  <a:cubicBezTo>
                    <a:pt x="16246" y="15408"/>
                    <a:pt x="16357" y="15413"/>
                    <a:pt x="16465" y="15413"/>
                  </a:cubicBezTo>
                  <a:cubicBezTo>
                    <a:pt x="17289" y="15384"/>
                    <a:pt x="17819" y="15365"/>
                    <a:pt x="18187" y="15365"/>
                  </a:cubicBezTo>
                  <a:close/>
                  <a:moveTo>
                    <a:pt x="18201" y="18370"/>
                  </a:moveTo>
                  <a:cubicBezTo>
                    <a:pt x="18499" y="18614"/>
                    <a:pt x="18825" y="18858"/>
                    <a:pt x="19178" y="19156"/>
                  </a:cubicBezTo>
                  <a:cubicBezTo>
                    <a:pt x="18418" y="19834"/>
                    <a:pt x="17686" y="20513"/>
                    <a:pt x="16953" y="21191"/>
                  </a:cubicBezTo>
                  <a:cubicBezTo>
                    <a:pt x="16655" y="20892"/>
                    <a:pt x="16519" y="20540"/>
                    <a:pt x="16357" y="20160"/>
                  </a:cubicBezTo>
                  <a:cubicBezTo>
                    <a:pt x="16926" y="19536"/>
                    <a:pt x="17496" y="18912"/>
                    <a:pt x="18201" y="18370"/>
                  </a:cubicBezTo>
                  <a:close/>
                  <a:moveTo>
                    <a:pt x="25741" y="19319"/>
                  </a:moveTo>
                  <a:cubicBezTo>
                    <a:pt x="25904" y="19590"/>
                    <a:pt x="26040" y="19780"/>
                    <a:pt x="26148" y="19997"/>
                  </a:cubicBezTo>
                  <a:cubicBezTo>
                    <a:pt x="25633" y="20865"/>
                    <a:pt x="24874" y="21489"/>
                    <a:pt x="24250" y="22248"/>
                  </a:cubicBezTo>
                  <a:cubicBezTo>
                    <a:pt x="23897" y="22004"/>
                    <a:pt x="23626" y="21815"/>
                    <a:pt x="23273" y="21570"/>
                  </a:cubicBezTo>
                  <a:cubicBezTo>
                    <a:pt x="24114" y="20811"/>
                    <a:pt x="24901" y="20106"/>
                    <a:pt x="25741" y="19319"/>
                  </a:cubicBezTo>
                  <a:close/>
                  <a:moveTo>
                    <a:pt x="22975" y="16824"/>
                  </a:moveTo>
                  <a:cubicBezTo>
                    <a:pt x="23816" y="17312"/>
                    <a:pt x="24548" y="17882"/>
                    <a:pt x="25226" y="18641"/>
                  </a:cubicBezTo>
                  <a:cubicBezTo>
                    <a:pt x="23246" y="20350"/>
                    <a:pt x="21293" y="22004"/>
                    <a:pt x="19340" y="23686"/>
                  </a:cubicBezTo>
                  <a:cubicBezTo>
                    <a:pt x="18581" y="23279"/>
                    <a:pt x="17957" y="22710"/>
                    <a:pt x="17523" y="22004"/>
                  </a:cubicBezTo>
                  <a:cubicBezTo>
                    <a:pt x="19313" y="20296"/>
                    <a:pt x="21130" y="18587"/>
                    <a:pt x="22975" y="16824"/>
                  </a:cubicBezTo>
                  <a:close/>
                  <a:moveTo>
                    <a:pt x="22676" y="22167"/>
                  </a:moveTo>
                  <a:cubicBezTo>
                    <a:pt x="22948" y="22384"/>
                    <a:pt x="23219" y="22628"/>
                    <a:pt x="23517" y="22899"/>
                  </a:cubicBezTo>
                  <a:cubicBezTo>
                    <a:pt x="22921" y="23496"/>
                    <a:pt x="22351" y="24093"/>
                    <a:pt x="21700" y="24744"/>
                  </a:cubicBezTo>
                  <a:cubicBezTo>
                    <a:pt x="21266" y="24744"/>
                    <a:pt x="20832" y="24473"/>
                    <a:pt x="20344" y="24256"/>
                  </a:cubicBezTo>
                  <a:cubicBezTo>
                    <a:pt x="20615" y="23795"/>
                    <a:pt x="21890" y="22655"/>
                    <a:pt x="22676" y="22167"/>
                  </a:cubicBezTo>
                  <a:close/>
                  <a:moveTo>
                    <a:pt x="26528" y="20919"/>
                  </a:moveTo>
                  <a:cubicBezTo>
                    <a:pt x="26989" y="21598"/>
                    <a:pt x="26962" y="22303"/>
                    <a:pt x="27071" y="23008"/>
                  </a:cubicBezTo>
                  <a:cubicBezTo>
                    <a:pt x="27152" y="23659"/>
                    <a:pt x="27179" y="24310"/>
                    <a:pt x="26989" y="24988"/>
                  </a:cubicBezTo>
                  <a:cubicBezTo>
                    <a:pt x="26185" y="25035"/>
                    <a:pt x="25391" y="25064"/>
                    <a:pt x="24578" y="25064"/>
                  </a:cubicBezTo>
                  <a:cubicBezTo>
                    <a:pt x="23993" y="25064"/>
                    <a:pt x="23398" y="25049"/>
                    <a:pt x="22785" y="25015"/>
                  </a:cubicBezTo>
                  <a:cubicBezTo>
                    <a:pt x="23002" y="24608"/>
                    <a:pt x="23327" y="24418"/>
                    <a:pt x="23572" y="24201"/>
                  </a:cubicBezTo>
                  <a:cubicBezTo>
                    <a:pt x="23843" y="23930"/>
                    <a:pt x="24141" y="23713"/>
                    <a:pt x="24412" y="23442"/>
                  </a:cubicBezTo>
                  <a:cubicBezTo>
                    <a:pt x="24684" y="23198"/>
                    <a:pt x="24928" y="22927"/>
                    <a:pt x="25145" y="22682"/>
                  </a:cubicBezTo>
                  <a:cubicBezTo>
                    <a:pt x="25416" y="22384"/>
                    <a:pt x="25633" y="22086"/>
                    <a:pt x="25877" y="21787"/>
                  </a:cubicBezTo>
                  <a:cubicBezTo>
                    <a:pt x="26094" y="21516"/>
                    <a:pt x="26284" y="21245"/>
                    <a:pt x="26528" y="20919"/>
                  </a:cubicBezTo>
                  <a:close/>
                  <a:moveTo>
                    <a:pt x="14431" y="15630"/>
                  </a:moveTo>
                  <a:cubicBezTo>
                    <a:pt x="14458" y="15929"/>
                    <a:pt x="14512" y="16119"/>
                    <a:pt x="14512" y="16335"/>
                  </a:cubicBezTo>
                  <a:cubicBezTo>
                    <a:pt x="14594" y="17637"/>
                    <a:pt x="14919" y="18912"/>
                    <a:pt x="15407" y="20133"/>
                  </a:cubicBezTo>
                  <a:cubicBezTo>
                    <a:pt x="16682" y="23388"/>
                    <a:pt x="19096" y="25286"/>
                    <a:pt x="22514" y="25856"/>
                  </a:cubicBezTo>
                  <a:cubicBezTo>
                    <a:pt x="23060" y="25947"/>
                    <a:pt x="23614" y="25962"/>
                    <a:pt x="24172" y="25962"/>
                  </a:cubicBezTo>
                  <a:cubicBezTo>
                    <a:pt x="24438" y="25962"/>
                    <a:pt x="24705" y="25958"/>
                    <a:pt x="24972" y="25958"/>
                  </a:cubicBezTo>
                  <a:cubicBezTo>
                    <a:pt x="25147" y="25958"/>
                    <a:pt x="25322" y="25960"/>
                    <a:pt x="25497" y="25964"/>
                  </a:cubicBezTo>
                  <a:cubicBezTo>
                    <a:pt x="25845" y="25964"/>
                    <a:pt x="26209" y="25930"/>
                    <a:pt x="26577" y="25930"/>
                  </a:cubicBezTo>
                  <a:cubicBezTo>
                    <a:pt x="26669" y="25930"/>
                    <a:pt x="26761" y="25932"/>
                    <a:pt x="26854" y="25937"/>
                  </a:cubicBezTo>
                  <a:cubicBezTo>
                    <a:pt x="26826" y="26670"/>
                    <a:pt x="26664" y="27321"/>
                    <a:pt x="26420" y="28026"/>
                  </a:cubicBezTo>
                  <a:cubicBezTo>
                    <a:pt x="26042" y="28050"/>
                    <a:pt x="25664" y="28064"/>
                    <a:pt x="25288" y="28064"/>
                  </a:cubicBezTo>
                  <a:cubicBezTo>
                    <a:pt x="24828" y="28064"/>
                    <a:pt x="24372" y="28044"/>
                    <a:pt x="23924" y="27999"/>
                  </a:cubicBezTo>
                  <a:cubicBezTo>
                    <a:pt x="22758" y="27890"/>
                    <a:pt x="21619" y="27673"/>
                    <a:pt x="20507" y="27294"/>
                  </a:cubicBezTo>
                  <a:cubicBezTo>
                    <a:pt x="19693" y="27022"/>
                    <a:pt x="18933" y="26670"/>
                    <a:pt x="18174" y="26236"/>
                  </a:cubicBezTo>
                  <a:cubicBezTo>
                    <a:pt x="16330" y="25151"/>
                    <a:pt x="14973" y="23605"/>
                    <a:pt x="14132" y="21625"/>
                  </a:cubicBezTo>
                  <a:cubicBezTo>
                    <a:pt x="13454" y="19970"/>
                    <a:pt x="13075" y="18288"/>
                    <a:pt x="13156" y="16498"/>
                  </a:cubicBezTo>
                  <a:cubicBezTo>
                    <a:pt x="13156" y="16390"/>
                    <a:pt x="13156" y="16308"/>
                    <a:pt x="13156" y="16200"/>
                  </a:cubicBezTo>
                  <a:cubicBezTo>
                    <a:pt x="13156" y="16173"/>
                    <a:pt x="13183" y="16119"/>
                    <a:pt x="13237" y="15956"/>
                  </a:cubicBezTo>
                  <a:cubicBezTo>
                    <a:pt x="13617" y="15847"/>
                    <a:pt x="13997" y="15766"/>
                    <a:pt x="14431" y="15630"/>
                  </a:cubicBezTo>
                  <a:close/>
                  <a:moveTo>
                    <a:pt x="31221" y="28460"/>
                  </a:moveTo>
                  <a:cubicBezTo>
                    <a:pt x="31546" y="28460"/>
                    <a:pt x="31871" y="28487"/>
                    <a:pt x="32197" y="28487"/>
                  </a:cubicBezTo>
                  <a:cubicBezTo>
                    <a:pt x="32197" y="28514"/>
                    <a:pt x="32197" y="28568"/>
                    <a:pt x="32197" y="28623"/>
                  </a:cubicBezTo>
                  <a:cubicBezTo>
                    <a:pt x="31438" y="29246"/>
                    <a:pt x="30678" y="29870"/>
                    <a:pt x="29919" y="30494"/>
                  </a:cubicBezTo>
                  <a:cubicBezTo>
                    <a:pt x="29891" y="30521"/>
                    <a:pt x="29837" y="30521"/>
                    <a:pt x="29783" y="30521"/>
                  </a:cubicBezTo>
                  <a:cubicBezTo>
                    <a:pt x="29756" y="30494"/>
                    <a:pt x="29729" y="30440"/>
                    <a:pt x="29729" y="30413"/>
                  </a:cubicBezTo>
                  <a:cubicBezTo>
                    <a:pt x="29891" y="29789"/>
                    <a:pt x="30054" y="29192"/>
                    <a:pt x="30217" y="28568"/>
                  </a:cubicBezTo>
                  <a:cubicBezTo>
                    <a:pt x="30399" y="28477"/>
                    <a:pt x="30589" y="28463"/>
                    <a:pt x="30779" y="28463"/>
                  </a:cubicBezTo>
                  <a:cubicBezTo>
                    <a:pt x="30869" y="28463"/>
                    <a:pt x="30959" y="28466"/>
                    <a:pt x="31048" y="28466"/>
                  </a:cubicBezTo>
                  <a:cubicBezTo>
                    <a:pt x="31106" y="28466"/>
                    <a:pt x="31164" y="28465"/>
                    <a:pt x="31221" y="28460"/>
                  </a:cubicBezTo>
                  <a:close/>
                  <a:moveTo>
                    <a:pt x="33418" y="28650"/>
                  </a:moveTo>
                  <a:cubicBezTo>
                    <a:pt x="33879" y="28731"/>
                    <a:pt x="34340" y="28812"/>
                    <a:pt x="34774" y="29029"/>
                  </a:cubicBezTo>
                  <a:cubicBezTo>
                    <a:pt x="34394" y="29545"/>
                    <a:pt x="33472" y="30331"/>
                    <a:pt x="32604" y="30928"/>
                  </a:cubicBezTo>
                  <a:cubicBezTo>
                    <a:pt x="32468" y="30820"/>
                    <a:pt x="32333" y="30684"/>
                    <a:pt x="32224" y="30548"/>
                  </a:cubicBezTo>
                  <a:cubicBezTo>
                    <a:pt x="32088" y="30413"/>
                    <a:pt x="31980" y="30277"/>
                    <a:pt x="31844" y="30087"/>
                  </a:cubicBezTo>
                  <a:cubicBezTo>
                    <a:pt x="32360" y="29599"/>
                    <a:pt x="32875" y="29138"/>
                    <a:pt x="33418" y="28650"/>
                  </a:cubicBezTo>
                  <a:close/>
                  <a:moveTo>
                    <a:pt x="31085" y="30738"/>
                  </a:moveTo>
                  <a:cubicBezTo>
                    <a:pt x="31329" y="31009"/>
                    <a:pt x="31573" y="31254"/>
                    <a:pt x="31871" y="31552"/>
                  </a:cubicBezTo>
                  <a:cubicBezTo>
                    <a:pt x="31193" y="32149"/>
                    <a:pt x="30542" y="32637"/>
                    <a:pt x="29837" y="33152"/>
                  </a:cubicBezTo>
                  <a:cubicBezTo>
                    <a:pt x="29593" y="32854"/>
                    <a:pt x="29512" y="32556"/>
                    <a:pt x="29539" y="32257"/>
                  </a:cubicBezTo>
                  <a:cubicBezTo>
                    <a:pt x="29539" y="32122"/>
                    <a:pt x="29593" y="31959"/>
                    <a:pt x="29674" y="31877"/>
                  </a:cubicBezTo>
                  <a:cubicBezTo>
                    <a:pt x="30108" y="31471"/>
                    <a:pt x="30542" y="31064"/>
                    <a:pt x="31085" y="30738"/>
                  </a:cubicBezTo>
                  <a:close/>
                  <a:moveTo>
                    <a:pt x="32356" y="25443"/>
                  </a:moveTo>
                  <a:cubicBezTo>
                    <a:pt x="34011" y="25443"/>
                    <a:pt x="35607" y="25776"/>
                    <a:pt x="37106" y="26588"/>
                  </a:cubicBezTo>
                  <a:cubicBezTo>
                    <a:pt x="38598" y="27375"/>
                    <a:pt x="39927" y="28406"/>
                    <a:pt x="41012" y="29708"/>
                  </a:cubicBezTo>
                  <a:cubicBezTo>
                    <a:pt x="41446" y="30223"/>
                    <a:pt x="41880" y="30711"/>
                    <a:pt x="42314" y="31226"/>
                  </a:cubicBezTo>
                  <a:cubicBezTo>
                    <a:pt x="42694" y="31688"/>
                    <a:pt x="42884" y="32203"/>
                    <a:pt x="42802" y="32800"/>
                  </a:cubicBezTo>
                  <a:cubicBezTo>
                    <a:pt x="42775" y="33071"/>
                    <a:pt x="42694" y="33315"/>
                    <a:pt x="42504" y="33505"/>
                  </a:cubicBezTo>
                  <a:cubicBezTo>
                    <a:pt x="42304" y="33690"/>
                    <a:pt x="42104" y="33787"/>
                    <a:pt x="41898" y="33787"/>
                  </a:cubicBezTo>
                  <a:cubicBezTo>
                    <a:pt x="41742" y="33787"/>
                    <a:pt x="41583" y="33731"/>
                    <a:pt x="41419" y="33613"/>
                  </a:cubicBezTo>
                  <a:cubicBezTo>
                    <a:pt x="41012" y="33342"/>
                    <a:pt x="40660" y="32962"/>
                    <a:pt x="40388" y="32556"/>
                  </a:cubicBezTo>
                  <a:cubicBezTo>
                    <a:pt x="39656" y="31471"/>
                    <a:pt x="38707" y="30548"/>
                    <a:pt x="37730" y="29680"/>
                  </a:cubicBezTo>
                  <a:cubicBezTo>
                    <a:pt x="36537" y="28595"/>
                    <a:pt x="35099" y="27999"/>
                    <a:pt x="33499" y="27727"/>
                  </a:cubicBezTo>
                  <a:cubicBezTo>
                    <a:pt x="32843" y="27614"/>
                    <a:pt x="32207" y="27558"/>
                    <a:pt x="31558" y="27558"/>
                  </a:cubicBezTo>
                  <a:cubicBezTo>
                    <a:pt x="31428" y="27558"/>
                    <a:pt x="31297" y="27560"/>
                    <a:pt x="31166" y="27565"/>
                  </a:cubicBezTo>
                  <a:lnTo>
                    <a:pt x="30434" y="27565"/>
                  </a:lnTo>
                  <a:cubicBezTo>
                    <a:pt x="30542" y="26832"/>
                    <a:pt x="30624" y="26209"/>
                    <a:pt x="30732" y="25612"/>
                  </a:cubicBezTo>
                  <a:cubicBezTo>
                    <a:pt x="30814" y="25558"/>
                    <a:pt x="30814" y="25530"/>
                    <a:pt x="30841" y="25530"/>
                  </a:cubicBezTo>
                  <a:cubicBezTo>
                    <a:pt x="31351" y="25474"/>
                    <a:pt x="31856" y="25443"/>
                    <a:pt x="32356" y="25443"/>
                  </a:cubicBezTo>
                  <a:close/>
                  <a:moveTo>
                    <a:pt x="38300" y="31606"/>
                  </a:moveTo>
                  <a:cubicBezTo>
                    <a:pt x="38598" y="31769"/>
                    <a:pt x="38788" y="32040"/>
                    <a:pt x="39005" y="32339"/>
                  </a:cubicBezTo>
                  <a:cubicBezTo>
                    <a:pt x="38625" y="32800"/>
                    <a:pt x="36428" y="34671"/>
                    <a:pt x="35859" y="34997"/>
                  </a:cubicBezTo>
                  <a:cubicBezTo>
                    <a:pt x="35642" y="34753"/>
                    <a:pt x="35425" y="34508"/>
                    <a:pt x="35208" y="34291"/>
                  </a:cubicBezTo>
                  <a:cubicBezTo>
                    <a:pt x="35235" y="34210"/>
                    <a:pt x="35262" y="34156"/>
                    <a:pt x="35289" y="34129"/>
                  </a:cubicBezTo>
                  <a:cubicBezTo>
                    <a:pt x="36266" y="33315"/>
                    <a:pt x="37269" y="32474"/>
                    <a:pt x="38300" y="31606"/>
                  </a:cubicBezTo>
                  <a:close/>
                  <a:moveTo>
                    <a:pt x="35615" y="29463"/>
                  </a:moveTo>
                  <a:cubicBezTo>
                    <a:pt x="36238" y="29653"/>
                    <a:pt x="36971" y="30196"/>
                    <a:pt x="37649" y="30955"/>
                  </a:cubicBezTo>
                  <a:cubicBezTo>
                    <a:pt x="37540" y="31064"/>
                    <a:pt x="37459" y="31199"/>
                    <a:pt x="37323" y="31281"/>
                  </a:cubicBezTo>
                  <a:cubicBezTo>
                    <a:pt x="35777" y="32610"/>
                    <a:pt x="34204" y="33912"/>
                    <a:pt x="32658" y="35241"/>
                  </a:cubicBezTo>
                  <a:cubicBezTo>
                    <a:pt x="32251" y="35566"/>
                    <a:pt x="31844" y="35892"/>
                    <a:pt x="31356" y="36271"/>
                  </a:cubicBezTo>
                  <a:cubicBezTo>
                    <a:pt x="30841" y="35512"/>
                    <a:pt x="30434" y="34780"/>
                    <a:pt x="30136" y="33993"/>
                  </a:cubicBezTo>
                  <a:cubicBezTo>
                    <a:pt x="32061" y="32583"/>
                    <a:pt x="33960" y="31145"/>
                    <a:pt x="35615" y="29463"/>
                  </a:cubicBezTo>
                  <a:close/>
                  <a:moveTo>
                    <a:pt x="34530" y="34834"/>
                  </a:moveTo>
                  <a:cubicBezTo>
                    <a:pt x="34747" y="35105"/>
                    <a:pt x="34936" y="35322"/>
                    <a:pt x="35126" y="35539"/>
                  </a:cubicBezTo>
                  <a:cubicBezTo>
                    <a:pt x="34747" y="36054"/>
                    <a:pt x="33201" y="37275"/>
                    <a:pt x="32441" y="37655"/>
                  </a:cubicBezTo>
                  <a:cubicBezTo>
                    <a:pt x="32278" y="37438"/>
                    <a:pt x="32088" y="37248"/>
                    <a:pt x="31926" y="37031"/>
                  </a:cubicBezTo>
                  <a:cubicBezTo>
                    <a:pt x="32251" y="36651"/>
                    <a:pt x="33879" y="35268"/>
                    <a:pt x="34530" y="34834"/>
                  </a:cubicBezTo>
                  <a:close/>
                  <a:moveTo>
                    <a:pt x="1735" y="9975"/>
                  </a:moveTo>
                  <a:cubicBezTo>
                    <a:pt x="1816" y="9975"/>
                    <a:pt x="1898" y="9988"/>
                    <a:pt x="1981" y="10016"/>
                  </a:cubicBezTo>
                  <a:cubicBezTo>
                    <a:pt x="2279" y="10097"/>
                    <a:pt x="2578" y="10206"/>
                    <a:pt x="2849" y="10368"/>
                  </a:cubicBezTo>
                  <a:cubicBezTo>
                    <a:pt x="3310" y="10667"/>
                    <a:pt x="3798" y="10992"/>
                    <a:pt x="4259" y="11318"/>
                  </a:cubicBezTo>
                  <a:cubicBezTo>
                    <a:pt x="4910" y="11779"/>
                    <a:pt x="5561" y="12267"/>
                    <a:pt x="6212" y="12728"/>
                  </a:cubicBezTo>
                  <a:cubicBezTo>
                    <a:pt x="6809" y="13135"/>
                    <a:pt x="7460" y="13406"/>
                    <a:pt x="8138" y="13623"/>
                  </a:cubicBezTo>
                  <a:cubicBezTo>
                    <a:pt x="8787" y="13839"/>
                    <a:pt x="9436" y="13950"/>
                    <a:pt x="10090" y="13950"/>
                  </a:cubicBezTo>
                  <a:cubicBezTo>
                    <a:pt x="10584" y="13950"/>
                    <a:pt x="11081" y="13887"/>
                    <a:pt x="11583" y="13759"/>
                  </a:cubicBezTo>
                  <a:cubicBezTo>
                    <a:pt x="12451" y="13515"/>
                    <a:pt x="13292" y="13271"/>
                    <a:pt x="14187" y="13054"/>
                  </a:cubicBezTo>
                  <a:cubicBezTo>
                    <a:pt x="15846" y="12633"/>
                    <a:pt x="17525" y="12353"/>
                    <a:pt x="19242" y="12353"/>
                  </a:cubicBezTo>
                  <a:cubicBezTo>
                    <a:pt x="19518" y="12353"/>
                    <a:pt x="19795" y="12360"/>
                    <a:pt x="20073" y="12375"/>
                  </a:cubicBezTo>
                  <a:cubicBezTo>
                    <a:pt x="21646" y="12457"/>
                    <a:pt x="23110" y="12918"/>
                    <a:pt x="24494" y="13650"/>
                  </a:cubicBezTo>
                  <a:cubicBezTo>
                    <a:pt x="26148" y="14518"/>
                    <a:pt x="27396" y="15766"/>
                    <a:pt x="28183" y="17448"/>
                  </a:cubicBezTo>
                  <a:cubicBezTo>
                    <a:pt x="28671" y="18397"/>
                    <a:pt x="29105" y="19373"/>
                    <a:pt x="29485" y="20377"/>
                  </a:cubicBezTo>
                  <a:cubicBezTo>
                    <a:pt x="29674" y="20865"/>
                    <a:pt x="29729" y="21435"/>
                    <a:pt x="29783" y="21977"/>
                  </a:cubicBezTo>
                  <a:cubicBezTo>
                    <a:pt x="29837" y="22547"/>
                    <a:pt x="29837" y="23144"/>
                    <a:pt x="29864" y="23740"/>
                  </a:cubicBezTo>
                  <a:cubicBezTo>
                    <a:pt x="29837" y="25720"/>
                    <a:pt x="29566" y="27646"/>
                    <a:pt x="28996" y="29572"/>
                  </a:cubicBezTo>
                  <a:cubicBezTo>
                    <a:pt x="28861" y="30060"/>
                    <a:pt x="28752" y="30575"/>
                    <a:pt x="28644" y="31091"/>
                  </a:cubicBezTo>
                  <a:cubicBezTo>
                    <a:pt x="28481" y="31986"/>
                    <a:pt x="28644" y="32854"/>
                    <a:pt x="28996" y="33668"/>
                  </a:cubicBezTo>
                  <a:cubicBezTo>
                    <a:pt x="29674" y="35349"/>
                    <a:pt x="30570" y="36895"/>
                    <a:pt x="31817" y="38224"/>
                  </a:cubicBezTo>
                  <a:cubicBezTo>
                    <a:pt x="32088" y="38523"/>
                    <a:pt x="32387" y="38794"/>
                    <a:pt x="32685" y="39092"/>
                  </a:cubicBezTo>
                  <a:cubicBezTo>
                    <a:pt x="33065" y="39445"/>
                    <a:pt x="33390" y="39852"/>
                    <a:pt x="33526" y="40367"/>
                  </a:cubicBezTo>
                  <a:cubicBezTo>
                    <a:pt x="33635" y="40720"/>
                    <a:pt x="33499" y="40964"/>
                    <a:pt x="33146" y="40991"/>
                  </a:cubicBezTo>
                  <a:cubicBezTo>
                    <a:pt x="32821" y="40991"/>
                    <a:pt x="32495" y="40964"/>
                    <a:pt x="32170" y="40883"/>
                  </a:cubicBezTo>
                  <a:cubicBezTo>
                    <a:pt x="31627" y="40747"/>
                    <a:pt x="31166" y="40476"/>
                    <a:pt x="30759" y="40096"/>
                  </a:cubicBezTo>
                  <a:cubicBezTo>
                    <a:pt x="30244" y="39608"/>
                    <a:pt x="29729" y="39119"/>
                    <a:pt x="29268" y="38577"/>
                  </a:cubicBezTo>
                  <a:cubicBezTo>
                    <a:pt x="28454" y="37573"/>
                    <a:pt x="27803" y="36488"/>
                    <a:pt x="27233" y="35322"/>
                  </a:cubicBezTo>
                  <a:cubicBezTo>
                    <a:pt x="26637" y="34129"/>
                    <a:pt x="26474" y="32908"/>
                    <a:pt x="26637" y="31606"/>
                  </a:cubicBezTo>
                  <a:cubicBezTo>
                    <a:pt x="26799" y="30413"/>
                    <a:pt x="27071" y="29274"/>
                    <a:pt x="27369" y="28134"/>
                  </a:cubicBezTo>
                  <a:cubicBezTo>
                    <a:pt x="27776" y="26697"/>
                    <a:pt x="28020" y="25259"/>
                    <a:pt x="28020" y="23767"/>
                  </a:cubicBezTo>
                  <a:cubicBezTo>
                    <a:pt x="28020" y="20811"/>
                    <a:pt x="26799" y="18451"/>
                    <a:pt x="24412" y="16715"/>
                  </a:cubicBezTo>
                  <a:cubicBezTo>
                    <a:pt x="23110" y="15766"/>
                    <a:pt x="21700" y="14979"/>
                    <a:pt x="20073" y="14708"/>
                  </a:cubicBezTo>
                  <a:cubicBezTo>
                    <a:pt x="19223" y="14563"/>
                    <a:pt x="18373" y="14503"/>
                    <a:pt x="17523" y="14503"/>
                  </a:cubicBezTo>
                  <a:cubicBezTo>
                    <a:pt x="17098" y="14503"/>
                    <a:pt x="16673" y="14518"/>
                    <a:pt x="16248" y="14545"/>
                  </a:cubicBezTo>
                  <a:cubicBezTo>
                    <a:pt x="14783" y="14627"/>
                    <a:pt x="13400" y="15034"/>
                    <a:pt x="12017" y="15413"/>
                  </a:cubicBezTo>
                  <a:cubicBezTo>
                    <a:pt x="11393" y="15603"/>
                    <a:pt x="10796" y="15766"/>
                    <a:pt x="10172" y="15929"/>
                  </a:cubicBezTo>
                  <a:cubicBezTo>
                    <a:pt x="9663" y="16041"/>
                    <a:pt x="9166" y="16094"/>
                    <a:pt x="8682" y="16094"/>
                  </a:cubicBezTo>
                  <a:cubicBezTo>
                    <a:pt x="7054" y="16094"/>
                    <a:pt x="5570" y="15489"/>
                    <a:pt x="4232" y="14464"/>
                  </a:cubicBezTo>
                  <a:cubicBezTo>
                    <a:pt x="3147" y="13650"/>
                    <a:pt x="2225" y="12647"/>
                    <a:pt x="1357" y="11589"/>
                  </a:cubicBezTo>
                  <a:cubicBezTo>
                    <a:pt x="1276" y="11480"/>
                    <a:pt x="1194" y="11372"/>
                    <a:pt x="1113" y="11263"/>
                  </a:cubicBezTo>
                  <a:cubicBezTo>
                    <a:pt x="923" y="10938"/>
                    <a:pt x="896" y="10639"/>
                    <a:pt x="1113" y="10314"/>
                  </a:cubicBezTo>
                  <a:cubicBezTo>
                    <a:pt x="1275" y="10091"/>
                    <a:pt x="1497" y="9975"/>
                    <a:pt x="1735" y="9975"/>
                  </a:cubicBezTo>
                  <a:close/>
                  <a:moveTo>
                    <a:pt x="8962" y="1"/>
                  </a:moveTo>
                  <a:cubicBezTo>
                    <a:pt x="8093" y="1"/>
                    <a:pt x="7488" y="790"/>
                    <a:pt x="7731" y="1689"/>
                  </a:cubicBezTo>
                  <a:cubicBezTo>
                    <a:pt x="7813" y="2041"/>
                    <a:pt x="7975" y="2312"/>
                    <a:pt x="8219" y="2557"/>
                  </a:cubicBezTo>
                  <a:cubicBezTo>
                    <a:pt x="8464" y="2801"/>
                    <a:pt x="8735" y="3045"/>
                    <a:pt x="8979" y="3289"/>
                  </a:cubicBezTo>
                  <a:cubicBezTo>
                    <a:pt x="9467" y="3777"/>
                    <a:pt x="9955" y="4265"/>
                    <a:pt x="10417" y="4754"/>
                  </a:cubicBezTo>
                  <a:cubicBezTo>
                    <a:pt x="10552" y="4889"/>
                    <a:pt x="10633" y="5052"/>
                    <a:pt x="10769" y="5269"/>
                  </a:cubicBezTo>
                  <a:cubicBezTo>
                    <a:pt x="8925" y="7141"/>
                    <a:pt x="7107" y="8985"/>
                    <a:pt x="5263" y="10884"/>
                  </a:cubicBezTo>
                  <a:cubicBezTo>
                    <a:pt x="5073" y="10748"/>
                    <a:pt x="4883" y="10612"/>
                    <a:pt x="4693" y="10504"/>
                  </a:cubicBezTo>
                  <a:cubicBezTo>
                    <a:pt x="4232" y="10178"/>
                    <a:pt x="3798" y="9853"/>
                    <a:pt x="3337" y="9609"/>
                  </a:cubicBezTo>
                  <a:cubicBezTo>
                    <a:pt x="2985" y="9419"/>
                    <a:pt x="2605" y="9256"/>
                    <a:pt x="2225" y="9148"/>
                  </a:cubicBezTo>
                  <a:cubicBezTo>
                    <a:pt x="2071" y="9102"/>
                    <a:pt x="1921" y="9081"/>
                    <a:pt x="1772" y="9081"/>
                  </a:cubicBezTo>
                  <a:cubicBezTo>
                    <a:pt x="1475" y="9081"/>
                    <a:pt x="1185" y="9166"/>
                    <a:pt x="896" y="9310"/>
                  </a:cubicBezTo>
                  <a:cubicBezTo>
                    <a:pt x="272" y="9636"/>
                    <a:pt x="1" y="10233"/>
                    <a:pt x="82" y="10911"/>
                  </a:cubicBezTo>
                  <a:cubicBezTo>
                    <a:pt x="164" y="11372"/>
                    <a:pt x="354" y="11779"/>
                    <a:pt x="652" y="12131"/>
                  </a:cubicBezTo>
                  <a:cubicBezTo>
                    <a:pt x="1276" y="12809"/>
                    <a:pt x="1872" y="13515"/>
                    <a:pt x="2523" y="14166"/>
                  </a:cubicBezTo>
                  <a:cubicBezTo>
                    <a:pt x="3174" y="14844"/>
                    <a:pt x="3934" y="15359"/>
                    <a:pt x="4748" y="15793"/>
                  </a:cubicBezTo>
                  <a:cubicBezTo>
                    <a:pt x="6025" y="16443"/>
                    <a:pt x="7355" y="16885"/>
                    <a:pt x="8750" y="16885"/>
                  </a:cubicBezTo>
                  <a:cubicBezTo>
                    <a:pt x="9103" y="16885"/>
                    <a:pt x="9459" y="16857"/>
                    <a:pt x="9820" y="16797"/>
                  </a:cubicBezTo>
                  <a:cubicBezTo>
                    <a:pt x="10444" y="16715"/>
                    <a:pt x="11040" y="16552"/>
                    <a:pt x="11637" y="16417"/>
                  </a:cubicBezTo>
                  <a:cubicBezTo>
                    <a:pt x="11827" y="16363"/>
                    <a:pt x="12017" y="16335"/>
                    <a:pt x="12288" y="16281"/>
                  </a:cubicBezTo>
                  <a:cubicBezTo>
                    <a:pt x="12288" y="16525"/>
                    <a:pt x="12288" y="16715"/>
                    <a:pt x="12288" y="16905"/>
                  </a:cubicBezTo>
                  <a:cubicBezTo>
                    <a:pt x="12261" y="17882"/>
                    <a:pt x="12369" y="18831"/>
                    <a:pt x="12586" y="19807"/>
                  </a:cubicBezTo>
                  <a:cubicBezTo>
                    <a:pt x="12993" y="21462"/>
                    <a:pt x="13644" y="23008"/>
                    <a:pt x="14675" y="24364"/>
                  </a:cubicBezTo>
                  <a:cubicBezTo>
                    <a:pt x="16031" y="26127"/>
                    <a:pt x="17821" y="27294"/>
                    <a:pt x="19883" y="28026"/>
                  </a:cubicBezTo>
                  <a:cubicBezTo>
                    <a:pt x="21535" y="28627"/>
                    <a:pt x="23234" y="28927"/>
                    <a:pt x="24979" y="28927"/>
                  </a:cubicBezTo>
                  <a:cubicBezTo>
                    <a:pt x="25124" y="28927"/>
                    <a:pt x="25270" y="28925"/>
                    <a:pt x="25416" y="28921"/>
                  </a:cubicBezTo>
                  <a:cubicBezTo>
                    <a:pt x="25538" y="28921"/>
                    <a:pt x="25667" y="28901"/>
                    <a:pt x="25796" y="28901"/>
                  </a:cubicBezTo>
                  <a:cubicBezTo>
                    <a:pt x="25925" y="28901"/>
                    <a:pt x="26053" y="28921"/>
                    <a:pt x="26175" y="29002"/>
                  </a:cubicBezTo>
                  <a:cubicBezTo>
                    <a:pt x="26148" y="29192"/>
                    <a:pt x="26094" y="29382"/>
                    <a:pt x="26067" y="29572"/>
                  </a:cubicBezTo>
                  <a:cubicBezTo>
                    <a:pt x="25958" y="30196"/>
                    <a:pt x="25823" y="30820"/>
                    <a:pt x="25769" y="31471"/>
                  </a:cubicBezTo>
                  <a:cubicBezTo>
                    <a:pt x="25714" y="32122"/>
                    <a:pt x="25714" y="32800"/>
                    <a:pt x="25741" y="33451"/>
                  </a:cubicBezTo>
                  <a:cubicBezTo>
                    <a:pt x="25741" y="34102"/>
                    <a:pt x="26067" y="34698"/>
                    <a:pt x="26311" y="35268"/>
                  </a:cubicBezTo>
                  <a:cubicBezTo>
                    <a:pt x="27206" y="37411"/>
                    <a:pt x="28454" y="39282"/>
                    <a:pt x="30244" y="40774"/>
                  </a:cubicBezTo>
                  <a:cubicBezTo>
                    <a:pt x="30759" y="41208"/>
                    <a:pt x="31302" y="41561"/>
                    <a:pt x="31953" y="41750"/>
                  </a:cubicBezTo>
                  <a:cubicBezTo>
                    <a:pt x="32288" y="41817"/>
                    <a:pt x="32622" y="41866"/>
                    <a:pt x="32942" y="41866"/>
                  </a:cubicBezTo>
                  <a:cubicBezTo>
                    <a:pt x="33011" y="41866"/>
                    <a:pt x="33079" y="41864"/>
                    <a:pt x="33146" y="41859"/>
                  </a:cubicBezTo>
                  <a:cubicBezTo>
                    <a:pt x="33987" y="41832"/>
                    <a:pt x="34475" y="41208"/>
                    <a:pt x="34421" y="40394"/>
                  </a:cubicBezTo>
                  <a:cubicBezTo>
                    <a:pt x="34394" y="39770"/>
                    <a:pt x="34096" y="39255"/>
                    <a:pt x="33662" y="38821"/>
                  </a:cubicBezTo>
                  <a:cubicBezTo>
                    <a:pt x="33526" y="38686"/>
                    <a:pt x="33390" y="38523"/>
                    <a:pt x="33228" y="38387"/>
                  </a:cubicBezTo>
                  <a:cubicBezTo>
                    <a:pt x="34340" y="37465"/>
                    <a:pt x="35425" y="36597"/>
                    <a:pt x="36483" y="35729"/>
                  </a:cubicBezTo>
                  <a:cubicBezTo>
                    <a:pt x="37513" y="34834"/>
                    <a:pt x="38544" y="33966"/>
                    <a:pt x="39575" y="33071"/>
                  </a:cubicBezTo>
                  <a:cubicBezTo>
                    <a:pt x="40063" y="33505"/>
                    <a:pt x="40470" y="33939"/>
                    <a:pt x="40931" y="34291"/>
                  </a:cubicBezTo>
                  <a:cubicBezTo>
                    <a:pt x="41244" y="34539"/>
                    <a:pt x="41582" y="34662"/>
                    <a:pt x="41918" y="34662"/>
                  </a:cubicBezTo>
                  <a:cubicBezTo>
                    <a:pt x="42281" y="34662"/>
                    <a:pt x="42641" y="34519"/>
                    <a:pt x="42965" y="34237"/>
                  </a:cubicBezTo>
                  <a:cubicBezTo>
                    <a:pt x="43562" y="33722"/>
                    <a:pt x="43806" y="33071"/>
                    <a:pt x="43725" y="32284"/>
                  </a:cubicBezTo>
                  <a:cubicBezTo>
                    <a:pt x="43643" y="31525"/>
                    <a:pt x="43264" y="30901"/>
                    <a:pt x="42775" y="30331"/>
                  </a:cubicBezTo>
                  <a:cubicBezTo>
                    <a:pt x="42423" y="29925"/>
                    <a:pt x="42070" y="29545"/>
                    <a:pt x="41745" y="29138"/>
                  </a:cubicBezTo>
                  <a:cubicBezTo>
                    <a:pt x="40334" y="27375"/>
                    <a:pt x="38544" y="26127"/>
                    <a:pt x="36455" y="25286"/>
                  </a:cubicBezTo>
                  <a:cubicBezTo>
                    <a:pt x="35150" y="24760"/>
                    <a:pt x="33807" y="24562"/>
                    <a:pt x="32424" y="24562"/>
                  </a:cubicBezTo>
                  <a:cubicBezTo>
                    <a:pt x="32169" y="24562"/>
                    <a:pt x="31912" y="24568"/>
                    <a:pt x="31654" y="24581"/>
                  </a:cubicBezTo>
                  <a:lnTo>
                    <a:pt x="30841" y="24581"/>
                  </a:lnTo>
                  <a:cubicBezTo>
                    <a:pt x="30841" y="24310"/>
                    <a:pt x="30841" y="24066"/>
                    <a:pt x="30814" y="23849"/>
                  </a:cubicBezTo>
                  <a:cubicBezTo>
                    <a:pt x="30759" y="23008"/>
                    <a:pt x="30759" y="22167"/>
                    <a:pt x="30624" y="21353"/>
                  </a:cubicBezTo>
                  <a:cubicBezTo>
                    <a:pt x="30244" y="19265"/>
                    <a:pt x="29349" y="17366"/>
                    <a:pt x="28128" y="15603"/>
                  </a:cubicBezTo>
                  <a:cubicBezTo>
                    <a:pt x="27505" y="14681"/>
                    <a:pt x="26718" y="13949"/>
                    <a:pt x="25796" y="13325"/>
                  </a:cubicBezTo>
                  <a:cubicBezTo>
                    <a:pt x="24738" y="12592"/>
                    <a:pt x="23599" y="12131"/>
                    <a:pt x="22378" y="11806"/>
                  </a:cubicBezTo>
                  <a:cubicBezTo>
                    <a:pt x="21809" y="11643"/>
                    <a:pt x="21212" y="11562"/>
                    <a:pt x="20615" y="11507"/>
                  </a:cubicBezTo>
                  <a:cubicBezTo>
                    <a:pt x="20117" y="11436"/>
                    <a:pt x="19622" y="11406"/>
                    <a:pt x="19127" y="11406"/>
                  </a:cubicBezTo>
                  <a:cubicBezTo>
                    <a:pt x="18115" y="11406"/>
                    <a:pt x="17106" y="11533"/>
                    <a:pt x="16085" y="11697"/>
                  </a:cubicBezTo>
                  <a:cubicBezTo>
                    <a:pt x="15950" y="11697"/>
                    <a:pt x="15814" y="11724"/>
                    <a:pt x="15624" y="11752"/>
                  </a:cubicBezTo>
                  <a:cubicBezTo>
                    <a:pt x="15651" y="11453"/>
                    <a:pt x="15651" y="11236"/>
                    <a:pt x="15679" y="10992"/>
                  </a:cubicBezTo>
                  <a:cubicBezTo>
                    <a:pt x="15977" y="8551"/>
                    <a:pt x="15624" y="6218"/>
                    <a:pt x="14458" y="4048"/>
                  </a:cubicBezTo>
                  <a:cubicBezTo>
                    <a:pt x="14187" y="3479"/>
                    <a:pt x="13834" y="2963"/>
                    <a:pt x="13346" y="2557"/>
                  </a:cubicBezTo>
                  <a:cubicBezTo>
                    <a:pt x="12505" y="1851"/>
                    <a:pt x="11664" y="1119"/>
                    <a:pt x="10661" y="604"/>
                  </a:cubicBezTo>
                  <a:cubicBezTo>
                    <a:pt x="10227" y="360"/>
                    <a:pt x="9766" y="143"/>
                    <a:pt x="9277" y="34"/>
                  </a:cubicBezTo>
                  <a:cubicBezTo>
                    <a:pt x="9169" y="11"/>
                    <a:pt x="9064" y="1"/>
                    <a:pt x="896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49"/>
            <p:cNvSpPr/>
            <p:nvPr/>
          </p:nvSpPr>
          <p:spPr>
            <a:xfrm>
              <a:off x="5070250" y="3044625"/>
              <a:ext cx="818475" cy="775400"/>
            </a:xfrm>
            <a:custGeom>
              <a:avLst/>
              <a:gdLst/>
              <a:ahLst/>
              <a:cxnLst/>
              <a:rect l="l" t="t" r="r" b="b"/>
              <a:pathLst>
                <a:path w="32739" h="31016" extrusionOk="0">
                  <a:moveTo>
                    <a:pt x="871" y="0"/>
                  </a:moveTo>
                  <a:cubicBezTo>
                    <a:pt x="622" y="0"/>
                    <a:pt x="404" y="106"/>
                    <a:pt x="217" y="355"/>
                  </a:cubicBezTo>
                  <a:cubicBezTo>
                    <a:pt x="0" y="653"/>
                    <a:pt x="54" y="979"/>
                    <a:pt x="217" y="1277"/>
                  </a:cubicBezTo>
                  <a:cubicBezTo>
                    <a:pt x="298" y="1413"/>
                    <a:pt x="407" y="1521"/>
                    <a:pt x="488" y="1630"/>
                  </a:cubicBezTo>
                  <a:cubicBezTo>
                    <a:pt x="1356" y="2661"/>
                    <a:pt x="2278" y="3664"/>
                    <a:pt x="3336" y="4478"/>
                  </a:cubicBezTo>
                  <a:cubicBezTo>
                    <a:pt x="4688" y="5518"/>
                    <a:pt x="6168" y="6111"/>
                    <a:pt x="7775" y="6111"/>
                  </a:cubicBezTo>
                  <a:cubicBezTo>
                    <a:pt x="8264" y="6111"/>
                    <a:pt x="8764" y="6056"/>
                    <a:pt x="9276" y="5943"/>
                  </a:cubicBezTo>
                  <a:cubicBezTo>
                    <a:pt x="9900" y="5807"/>
                    <a:pt x="10524" y="5617"/>
                    <a:pt x="11148" y="5427"/>
                  </a:cubicBezTo>
                  <a:cubicBezTo>
                    <a:pt x="12531" y="5048"/>
                    <a:pt x="13915" y="4668"/>
                    <a:pt x="15379" y="4559"/>
                  </a:cubicBezTo>
                  <a:cubicBezTo>
                    <a:pt x="15804" y="4532"/>
                    <a:pt x="16229" y="4517"/>
                    <a:pt x="16654" y="4517"/>
                  </a:cubicBezTo>
                  <a:cubicBezTo>
                    <a:pt x="17504" y="4517"/>
                    <a:pt x="18354" y="4577"/>
                    <a:pt x="19204" y="4722"/>
                  </a:cubicBezTo>
                  <a:cubicBezTo>
                    <a:pt x="20831" y="4993"/>
                    <a:pt x="22242" y="5780"/>
                    <a:pt x="23544" y="6729"/>
                  </a:cubicBezTo>
                  <a:cubicBezTo>
                    <a:pt x="25930" y="8465"/>
                    <a:pt x="27124" y="10825"/>
                    <a:pt x="27124" y="13809"/>
                  </a:cubicBezTo>
                  <a:cubicBezTo>
                    <a:pt x="27124" y="15273"/>
                    <a:pt x="26880" y="16711"/>
                    <a:pt x="26500" y="18148"/>
                  </a:cubicBezTo>
                  <a:cubicBezTo>
                    <a:pt x="26175" y="19288"/>
                    <a:pt x="25930" y="20454"/>
                    <a:pt x="25768" y="21620"/>
                  </a:cubicBezTo>
                  <a:cubicBezTo>
                    <a:pt x="25578" y="22922"/>
                    <a:pt x="25741" y="24170"/>
                    <a:pt x="26337" y="25363"/>
                  </a:cubicBezTo>
                  <a:cubicBezTo>
                    <a:pt x="26907" y="26502"/>
                    <a:pt x="27558" y="27615"/>
                    <a:pt x="28399" y="28591"/>
                  </a:cubicBezTo>
                  <a:cubicBezTo>
                    <a:pt x="28833" y="29133"/>
                    <a:pt x="29375" y="29622"/>
                    <a:pt x="29891" y="30110"/>
                  </a:cubicBezTo>
                  <a:cubicBezTo>
                    <a:pt x="30270" y="30490"/>
                    <a:pt x="30758" y="30761"/>
                    <a:pt x="31301" y="30924"/>
                  </a:cubicBezTo>
                  <a:cubicBezTo>
                    <a:pt x="31525" y="30985"/>
                    <a:pt x="31779" y="31015"/>
                    <a:pt x="32030" y="31015"/>
                  </a:cubicBezTo>
                  <a:cubicBezTo>
                    <a:pt x="32113" y="31015"/>
                    <a:pt x="32196" y="31012"/>
                    <a:pt x="32277" y="31005"/>
                  </a:cubicBezTo>
                  <a:cubicBezTo>
                    <a:pt x="32630" y="30978"/>
                    <a:pt x="32739" y="30734"/>
                    <a:pt x="32657" y="30381"/>
                  </a:cubicBezTo>
                  <a:cubicBezTo>
                    <a:pt x="32494" y="29866"/>
                    <a:pt x="32169" y="29459"/>
                    <a:pt x="31789" y="29106"/>
                  </a:cubicBezTo>
                  <a:cubicBezTo>
                    <a:pt x="31518" y="28808"/>
                    <a:pt x="31220" y="28537"/>
                    <a:pt x="30948" y="28266"/>
                  </a:cubicBezTo>
                  <a:cubicBezTo>
                    <a:pt x="29701" y="26909"/>
                    <a:pt x="28806" y="25363"/>
                    <a:pt x="28100" y="23682"/>
                  </a:cubicBezTo>
                  <a:cubicBezTo>
                    <a:pt x="27775" y="22868"/>
                    <a:pt x="27612" y="22000"/>
                    <a:pt x="27775" y="21105"/>
                  </a:cubicBezTo>
                  <a:cubicBezTo>
                    <a:pt x="27856" y="20589"/>
                    <a:pt x="27965" y="20101"/>
                    <a:pt x="28127" y="19586"/>
                  </a:cubicBezTo>
                  <a:cubicBezTo>
                    <a:pt x="28670" y="17687"/>
                    <a:pt x="28968" y="15734"/>
                    <a:pt x="28995" y="13754"/>
                  </a:cubicBezTo>
                  <a:cubicBezTo>
                    <a:pt x="28968" y="13158"/>
                    <a:pt x="28968" y="12561"/>
                    <a:pt x="28914" y="11991"/>
                  </a:cubicBezTo>
                  <a:cubicBezTo>
                    <a:pt x="28833" y="11449"/>
                    <a:pt x="28778" y="10879"/>
                    <a:pt x="28589" y="10391"/>
                  </a:cubicBezTo>
                  <a:cubicBezTo>
                    <a:pt x="28209" y="9387"/>
                    <a:pt x="27775" y="8411"/>
                    <a:pt x="27314" y="7462"/>
                  </a:cubicBezTo>
                  <a:cubicBezTo>
                    <a:pt x="26500" y="5780"/>
                    <a:pt x="25252" y="4532"/>
                    <a:pt x="23598" y="3664"/>
                  </a:cubicBezTo>
                  <a:cubicBezTo>
                    <a:pt x="22214" y="2932"/>
                    <a:pt x="20777" y="2498"/>
                    <a:pt x="19204" y="2389"/>
                  </a:cubicBezTo>
                  <a:cubicBezTo>
                    <a:pt x="18926" y="2374"/>
                    <a:pt x="18649" y="2367"/>
                    <a:pt x="18373" y="2367"/>
                  </a:cubicBezTo>
                  <a:cubicBezTo>
                    <a:pt x="16656" y="2367"/>
                    <a:pt x="14973" y="2647"/>
                    <a:pt x="13291" y="3068"/>
                  </a:cubicBezTo>
                  <a:cubicBezTo>
                    <a:pt x="12423" y="3285"/>
                    <a:pt x="11555" y="3529"/>
                    <a:pt x="10687" y="3773"/>
                  </a:cubicBezTo>
                  <a:cubicBezTo>
                    <a:pt x="10204" y="3911"/>
                    <a:pt x="9721" y="3976"/>
                    <a:pt x="9238" y="3976"/>
                  </a:cubicBezTo>
                  <a:cubicBezTo>
                    <a:pt x="8582" y="3976"/>
                    <a:pt x="7925" y="3856"/>
                    <a:pt x="7269" y="3637"/>
                  </a:cubicBezTo>
                  <a:cubicBezTo>
                    <a:pt x="6591" y="3420"/>
                    <a:pt x="5940" y="3149"/>
                    <a:pt x="5343" y="2742"/>
                  </a:cubicBezTo>
                  <a:cubicBezTo>
                    <a:pt x="4665" y="2308"/>
                    <a:pt x="4014" y="1793"/>
                    <a:pt x="3363" y="1332"/>
                  </a:cubicBezTo>
                  <a:cubicBezTo>
                    <a:pt x="2902" y="1006"/>
                    <a:pt x="2441" y="681"/>
                    <a:pt x="1953" y="382"/>
                  </a:cubicBezTo>
                  <a:cubicBezTo>
                    <a:pt x="1709" y="220"/>
                    <a:pt x="1410" y="111"/>
                    <a:pt x="1112" y="30"/>
                  </a:cubicBezTo>
                  <a:cubicBezTo>
                    <a:pt x="1029" y="10"/>
                    <a:pt x="949" y="0"/>
                    <a:pt x="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49"/>
            <p:cNvSpPr/>
            <p:nvPr/>
          </p:nvSpPr>
          <p:spPr>
            <a:xfrm>
              <a:off x="5375375" y="3186400"/>
              <a:ext cx="344500" cy="310175"/>
            </a:xfrm>
            <a:custGeom>
              <a:avLst/>
              <a:gdLst/>
              <a:ahLst/>
              <a:cxnLst/>
              <a:rect l="l" t="t" r="r" b="b"/>
              <a:pathLst>
                <a:path w="13780" h="12407" extrusionOk="0">
                  <a:moveTo>
                    <a:pt x="1330" y="0"/>
                  </a:moveTo>
                  <a:cubicBezTo>
                    <a:pt x="896" y="109"/>
                    <a:pt x="516" y="217"/>
                    <a:pt x="164" y="299"/>
                  </a:cubicBezTo>
                  <a:cubicBezTo>
                    <a:pt x="109" y="462"/>
                    <a:pt x="82" y="516"/>
                    <a:pt x="82" y="543"/>
                  </a:cubicBezTo>
                  <a:cubicBezTo>
                    <a:pt x="82" y="651"/>
                    <a:pt x="55" y="733"/>
                    <a:pt x="55" y="841"/>
                  </a:cubicBezTo>
                  <a:cubicBezTo>
                    <a:pt x="1" y="2631"/>
                    <a:pt x="381" y="4313"/>
                    <a:pt x="1059" y="5968"/>
                  </a:cubicBezTo>
                  <a:cubicBezTo>
                    <a:pt x="1899" y="7948"/>
                    <a:pt x="3229" y="9494"/>
                    <a:pt x="5100" y="10579"/>
                  </a:cubicBezTo>
                  <a:cubicBezTo>
                    <a:pt x="5832" y="11040"/>
                    <a:pt x="6619" y="11365"/>
                    <a:pt x="7433" y="11664"/>
                  </a:cubicBezTo>
                  <a:cubicBezTo>
                    <a:pt x="8518" y="12016"/>
                    <a:pt x="9684" y="12233"/>
                    <a:pt x="10823" y="12342"/>
                  </a:cubicBezTo>
                  <a:cubicBezTo>
                    <a:pt x="11286" y="12387"/>
                    <a:pt x="11741" y="12407"/>
                    <a:pt x="12196" y="12407"/>
                  </a:cubicBezTo>
                  <a:cubicBezTo>
                    <a:pt x="12568" y="12407"/>
                    <a:pt x="12941" y="12393"/>
                    <a:pt x="13319" y="12369"/>
                  </a:cubicBezTo>
                  <a:cubicBezTo>
                    <a:pt x="13590" y="11691"/>
                    <a:pt x="13753" y="11040"/>
                    <a:pt x="13780" y="10280"/>
                  </a:cubicBezTo>
                  <a:cubicBezTo>
                    <a:pt x="13682" y="10275"/>
                    <a:pt x="13587" y="10273"/>
                    <a:pt x="13493" y="10273"/>
                  </a:cubicBezTo>
                  <a:cubicBezTo>
                    <a:pt x="13118" y="10273"/>
                    <a:pt x="12771" y="10307"/>
                    <a:pt x="12424" y="10307"/>
                  </a:cubicBezTo>
                  <a:cubicBezTo>
                    <a:pt x="12298" y="10304"/>
                    <a:pt x="12172" y="10303"/>
                    <a:pt x="12046" y="10303"/>
                  </a:cubicBezTo>
                  <a:cubicBezTo>
                    <a:pt x="11668" y="10303"/>
                    <a:pt x="11288" y="10314"/>
                    <a:pt x="10911" y="10314"/>
                  </a:cubicBezTo>
                  <a:cubicBezTo>
                    <a:pt x="10410" y="10314"/>
                    <a:pt x="9915" y="10294"/>
                    <a:pt x="9440" y="10199"/>
                  </a:cubicBezTo>
                  <a:cubicBezTo>
                    <a:pt x="6022" y="9629"/>
                    <a:pt x="3581" y="7731"/>
                    <a:pt x="2306" y="4476"/>
                  </a:cubicBezTo>
                  <a:cubicBezTo>
                    <a:pt x="1845" y="3255"/>
                    <a:pt x="1520" y="1980"/>
                    <a:pt x="1438" y="678"/>
                  </a:cubicBezTo>
                  <a:cubicBezTo>
                    <a:pt x="1411" y="462"/>
                    <a:pt x="1384" y="272"/>
                    <a:pt x="133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49"/>
            <p:cNvSpPr/>
            <p:nvPr/>
          </p:nvSpPr>
          <p:spPr>
            <a:xfrm>
              <a:off x="5808675" y="3431050"/>
              <a:ext cx="311275" cy="208825"/>
            </a:xfrm>
            <a:custGeom>
              <a:avLst/>
              <a:gdLst/>
              <a:ahLst/>
              <a:cxnLst/>
              <a:rect l="l" t="t" r="r" b="b"/>
              <a:pathLst>
                <a:path w="12451" h="8353" extrusionOk="0">
                  <a:moveTo>
                    <a:pt x="1936" y="0"/>
                  </a:moveTo>
                  <a:cubicBezTo>
                    <a:pt x="1439" y="0"/>
                    <a:pt x="938" y="31"/>
                    <a:pt x="435" y="87"/>
                  </a:cubicBezTo>
                  <a:cubicBezTo>
                    <a:pt x="408" y="87"/>
                    <a:pt x="381" y="115"/>
                    <a:pt x="299" y="169"/>
                  </a:cubicBezTo>
                  <a:cubicBezTo>
                    <a:pt x="218" y="766"/>
                    <a:pt x="109" y="1417"/>
                    <a:pt x="1" y="2122"/>
                  </a:cubicBezTo>
                  <a:cubicBezTo>
                    <a:pt x="218" y="2122"/>
                    <a:pt x="375" y="2134"/>
                    <a:pt x="519" y="2134"/>
                  </a:cubicBezTo>
                  <a:cubicBezTo>
                    <a:pt x="592" y="2134"/>
                    <a:pt x="661" y="2131"/>
                    <a:pt x="733" y="2122"/>
                  </a:cubicBezTo>
                  <a:cubicBezTo>
                    <a:pt x="1520" y="2122"/>
                    <a:pt x="2306" y="2149"/>
                    <a:pt x="3066" y="2284"/>
                  </a:cubicBezTo>
                  <a:cubicBezTo>
                    <a:pt x="4666" y="2556"/>
                    <a:pt x="6104" y="3152"/>
                    <a:pt x="7324" y="4265"/>
                  </a:cubicBezTo>
                  <a:cubicBezTo>
                    <a:pt x="8301" y="5132"/>
                    <a:pt x="9223" y="6028"/>
                    <a:pt x="9955" y="7113"/>
                  </a:cubicBezTo>
                  <a:cubicBezTo>
                    <a:pt x="10254" y="7519"/>
                    <a:pt x="10579" y="7899"/>
                    <a:pt x="10986" y="8170"/>
                  </a:cubicBezTo>
                  <a:cubicBezTo>
                    <a:pt x="11167" y="8291"/>
                    <a:pt x="11338" y="8353"/>
                    <a:pt x="11500" y="8353"/>
                  </a:cubicBezTo>
                  <a:cubicBezTo>
                    <a:pt x="11702" y="8353"/>
                    <a:pt x="11891" y="8257"/>
                    <a:pt x="12071" y="8062"/>
                  </a:cubicBezTo>
                  <a:cubicBezTo>
                    <a:pt x="12261" y="7872"/>
                    <a:pt x="12369" y="7628"/>
                    <a:pt x="12397" y="7357"/>
                  </a:cubicBezTo>
                  <a:cubicBezTo>
                    <a:pt x="12451" y="6760"/>
                    <a:pt x="12288" y="6245"/>
                    <a:pt x="11908" y="5783"/>
                  </a:cubicBezTo>
                  <a:cubicBezTo>
                    <a:pt x="11474" y="5295"/>
                    <a:pt x="11013" y="4780"/>
                    <a:pt x="10606" y="4292"/>
                  </a:cubicBezTo>
                  <a:cubicBezTo>
                    <a:pt x="9521" y="2963"/>
                    <a:pt x="8192" y="1959"/>
                    <a:pt x="6701" y="1145"/>
                  </a:cubicBezTo>
                  <a:cubicBezTo>
                    <a:pt x="5180" y="333"/>
                    <a:pt x="3579" y="0"/>
                    <a:pt x="19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49"/>
            <p:cNvSpPr/>
            <p:nvPr/>
          </p:nvSpPr>
          <p:spPr>
            <a:xfrm>
              <a:off x="5259425" y="2817000"/>
              <a:ext cx="162100" cy="288050"/>
            </a:xfrm>
            <a:custGeom>
              <a:avLst/>
              <a:gdLst/>
              <a:ahLst/>
              <a:cxnLst/>
              <a:rect l="l" t="t" r="r" b="b"/>
              <a:pathLst>
                <a:path w="6484" h="11522" extrusionOk="0">
                  <a:moveTo>
                    <a:pt x="532" y="0"/>
                  </a:moveTo>
                  <a:cubicBezTo>
                    <a:pt x="394" y="0"/>
                    <a:pt x="264" y="56"/>
                    <a:pt x="163" y="157"/>
                  </a:cubicBezTo>
                  <a:cubicBezTo>
                    <a:pt x="1" y="347"/>
                    <a:pt x="28" y="564"/>
                    <a:pt x="136" y="753"/>
                  </a:cubicBezTo>
                  <a:cubicBezTo>
                    <a:pt x="218" y="943"/>
                    <a:pt x="326" y="1079"/>
                    <a:pt x="462" y="1215"/>
                  </a:cubicBezTo>
                  <a:cubicBezTo>
                    <a:pt x="706" y="1459"/>
                    <a:pt x="977" y="1648"/>
                    <a:pt x="1194" y="1893"/>
                  </a:cubicBezTo>
                  <a:cubicBezTo>
                    <a:pt x="1737" y="2408"/>
                    <a:pt x="2279" y="2896"/>
                    <a:pt x="2740" y="3439"/>
                  </a:cubicBezTo>
                  <a:cubicBezTo>
                    <a:pt x="3635" y="4524"/>
                    <a:pt x="4286" y="5744"/>
                    <a:pt x="4557" y="7100"/>
                  </a:cubicBezTo>
                  <a:cubicBezTo>
                    <a:pt x="4802" y="8267"/>
                    <a:pt x="4829" y="9406"/>
                    <a:pt x="4693" y="10572"/>
                  </a:cubicBezTo>
                  <a:cubicBezTo>
                    <a:pt x="4666" y="10871"/>
                    <a:pt x="4639" y="11169"/>
                    <a:pt x="4612" y="11522"/>
                  </a:cubicBezTo>
                  <a:cubicBezTo>
                    <a:pt x="5154" y="11467"/>
                    <a:pt x="5615" y="11250"/>
                    <a:pt x="6131" y="11115"/>
                  </a:cubicBezTo>
                  <a:cubicBezTo>
                    <a:pt x="6185" y="10898"/>
                    <a:pt x="6239" y="10681"/>
                    <a:pt x="6293" y="10437"/>
                  </a:cubicBezTo>
                  <a:cubicBezTo>
                    <a:pt x="6483" y="9325"/>
                    <a:pt x="6429" y="8185"/>
                    <a:pt x="6293" y="7046"/>
                  </a:cubicBezTo>
                  <a:cubicBezTo>
                    <a:pt x="6131" y="5798"/>
                    <a:pt x="5805" y="4632"/>
                    <a:pt x="5208" y="3547"/>
                  </a:cubicBezTo>
                  <a:cubicBezTo>
                    <a:pt x="4910" y="3005"/>
                    <a:pt x="4557" y="2489"/>
                    <a:pt x="4069" y="2082"/>
                  </a:cubicBezTo>
                  <a:cubicBezTo>
                    <a:pt x="3201" y="1350"/>
                    <a:pt x="2225" y="726"/>
                    <a:pt x="1221" y="211"/>
                  </a:cubicBezTo>
                  <a:cubicBezTo>
                    <a:pt x="1058" y="130"/>
                    <a:pt x="869" y="75"/>
                    <a:pt x="679" y="21"/>
                  </a:cubicBezTo>
                  <a:cubicBezTo>
                    <a:pt x="630" y="7"/>
                    <a:pt x="581" y="0"/>
                    <a:pt x="5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9"/>
            <p:cNvSpPr/>
            <p:nvPr/>
          </p:nvSpPr>
          <p:spPr>
            <a:xfrm>
              <a:off x="5267575" y="2945000"/>
              <a:ext cx="79350" cy="90875"/>
            </a:xfrm>
            <a:custGeom>
              <a:avLst/>
              <a:gdLst/>
              <a:ahLst/>
              <a:cxnLst/>
              <a:rect l="l" t="t" r="r" b="b"/>
              <a:pathLst>
                <a:path w="3174" h="3635" extrusionOk="0">
                  <a:moveTo>
                    <a:pt x="2523" y="0"/>
                  </a:moveTo>
                  <a:cubicBezTo>
                    <a:pt x="1628" y="923"/>
                    <a:pt x="814" y="1736"/>
                    <a:pt x="0" y="2604"/>
                  </a:cubicBezTo>
                  <a:cubicBezTo>
                    <a:pt x="434" y="2957"/>
                    <a:pt x="814" y="3282"/>
                    <a:pt x="1248" y="3635"/>
                  </a:cubicBezTo>
                  <a:cubicBezTo>
                    <a:pt x="1817" y="3038"/>
                    <a:pt x="2414" y="2496"/>
                    <a:pt x="2957" y="1926"/>
                  </a:cubicBezTo>
                  <a:cubicBezTo>
                    <a:pt x="3146" y="1736"/>
                    <a:pt x="3174" y="1492"/>
                    <a:pt x="3065" y="1248"/>
                  </a:cubicBezTo>
                  <a:cubicBezTo>
                    <a:pt x="2902" y="868"/>
                    <a:pt x="2740" y="489"/>
                    <a:pt x="2523"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9"/>
            <p:cNvSpPr/>
            <p:nvPr/>
          </p:nvSpPr>
          <p:spPr>
            <a:xfrm>
              <a:off x="5199750" y="3025700"/>
              <a:ext cx="82075" cy="75275"/>
            </a:xfrm>
            <a:custGeom>
              <a:avLst/>
              <a:gdLst/>
              <a:ahLst/>
              <a:cxnLst/>
              <a:rect l="l" t="t" r="r" b="b"/>
              <a:pathLst>
                <a:path w="3283" h="3011" extrusionOk="0">
                  <a:moveTo>
                    <a:pt x="2089" y="0"/>
                  </a:moveTo>
                  <a:cubicBezTo>
                    <a:pt x="1384" y="760"/>
                    <a:pt x="652" y="1438"/>
                    <a:pt x="1" y="2170"/>
                  </a:cubicBezTo>
                  <a:cubicBezTo>
                    <a:pt x="435" y="2577"/>
                    <a:pt x="733" y="2767"/>
                    <a:pt x="1384" y="3011"/>
                  </a:cubicBezTo>
                  <a:cubicBezTo>
                    <a:pt x="2035" y="2387"/>
                    <a:pt x="2659" y="1763"/>
                    <a:pt x="3283" y="1112"/>
                  </a:cubicBezTo>
                  <a:cubicBezTo>
                    <a:pt x="2876" y="732"/>
                    <a:pt x="2496" y="380"/>
                    <a:pt x="2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9"/>
            <p:cNvSpPr/>
            <p:nvPr/>
          </p:nvSpPr>
          <p:spPr>
            <a:xfrm>
              <a:off x="5928025" y="3585125"/>
              <a:ext cx="95650" cy="84775"/>
            </a:xfrm>
            <a:custGeom>
              <a:avLst/>
              <a:gdLst/>
              <a:ahLst/>
              <a:cxnLst/>
              <a:rect l="l" t="t" r="r" b="b"/>
              <a:pathLst>
                <a:path w="3826" h="3391" extrusionOk="0">
                  <a:moveTo>
                    <a:pt x="3093" y="0"/>
                  </a:moveTo>
                  <a:cubicBezTo>
                    <a:pt x="2089" y="868"/>
                    <a:pt x="1086" y="1709"/>
                    <a:pt x="82" y="2523"/>
                  </a:cubicBezTo>
                  <a:cubicBezTo>
                    <a:pt x="55" y="2550"/>
                    <a:pt x="55" y="2604"/>
                    <a:pt x="1" y="2685"/>
                  </a:cubicBezTo>
                  <a:cubicBezTo>
                    <a:pt x="218" y="2902"/>
                    <a:pt x="435" y="3147"/>
                    <a:pt x="652" y="3391"/>
                  </a:cubicBezTo>
                  <a:cubicBezTo>
                    <a:pt x="1221" y="3065"/>
                    <a:pt x="3418" y="1194"/>
                    <a:pt x="3825" y="733"/>
                  </a:cubicBezTo>
                  <a:cubicBezTo>
                    <a:pt x="3608" y="461"/>
                    <a:pt x="3418" y="163"/>
                    <a:pt x="30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9"/>
            <p:cNvSpPr/>
            <p:nvPr/>
          </p:nvSpPr>
          <p:spPr>
            <a:xfrm>
              <a:off x="5519150" y="3188425"/>
              <a:ext cx="82750" cy="69200"/>
            </a:xfrm>
            <a:custGeom>
              <a:avLst/>
              <a:gdLst/>
              <a:ahLst/>
              <a:cxnLst/>
              <a:rect l="l" t="t" r="r" b="b"/>
              <a:pathLst>
                <a:path w="3310" h="2768" extrusionOk="0">
                  <a:moveTo>
                    <a:pt x="1763" y="1"/>
                  </a:moveTo>
                  <a:cubicBezTo>
                    <a:pt x="787" y="842"/>
                    <a:pt x="298" y="1438"/>
                    <a:pt x="0" y="2035"/>
                  </a:cubicBezTo>
                  <a:cubicBezTo>
                    <a:pt x="326" y="2279"/>
                    <a:pt x="624" y="2578"/>
                    <a:pt x="1031" y="2767"/>
                  </a:cubicBezTo>
                  <a:cubicBezTo>
                    <a:pt x="1790" y="2062"/>
                    <a:pt x="2523" y="1357"/>
                    <a:pt x="3309" y="625"/>
                  </a:cubicBezTo>
                  <a:cubicBezTo>
                    <a:pt x="2767" y="299"/>
                    <a:pt x="2306" y="28"/>
                    <a:pt x="1763"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9"/>
            <p:cNvSpPr/>
            <p:nvPr/>
          </p:nvSpPr>
          <p:spPr>
            <a:xfrm>
              <a:off x="5557100" y="3349150"/>
              <a:ext cx="79375" cy="64425"/>
            </a:xfrm>
            <a:custGeom>
              <a:avLst/>
              <a:gdLst/>
              <a:ahLst/>
              <a:cxnLst/>
              <a:rect l="l" t="t" r="r" b="b"/>
              <a:pathLst>
                <a:path w="3175" h="2577" extrusionOk="0">
                  <a:moveTo>
                    <a:pt x="2306" y="0"/>
                  </a:moveTo>
                  <a:cubicBezTo>
                    <a:pt x="1520" y="488"/>
                    <a:pt x="272" y="1628"/>
                    <a:pt x="1" y="2089"/>
                  </a:cubicBezTo>
                  <a:cubicBezTo>
                    <a:pt x="462" y="2306"/>
                    <a:pt x="896" y="2577"/>
                    <a:pt x="1330" y="2577"/>
                  </a:cubicBezTo>
                  <a:cubicBezTo>
                    <a:pt x="1981" y="1926"/>
                    <a:pt x="2578" y="1329"/>
                    <a:pt x="3174" y="732"/>
                  </a:cubicBezTo>
                  <a:cubicBezTo>
                    <a:pt x="2876" y="461"/>
                    <a:pt x="2578" y="244"/>
                    <a:pt x="2306" y="0"/>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9"/>
            <p:cNvSpPr/>
            <p:nvPr/>
          </p:nvSpPr>
          <p:spPr>
            <a:xfrm>
              <a:off x="5457425" y="3254200"/>
              <a:ext cx="69875" cy="71225"/>
            </a:xfrm>
            <a:custGeom>
              <a:avLst/>
              <a:gdLst/>
              <a:ahLst/>
              <a:cxnLst/>
              <a:rect l="l" t="t" r="r" b="b"/>
              <a:pathLst>
                <a:path w="2795" h="2849" extrusionOk="0">
                  <a:moveTo>
                    <a:pt x="1818" y="1"/>
                  </a:moveTo>
                  <a:cubicBezTo>
                    <a:pt x="1113" y="543"/>
                    <a:pt x="570" y="1167"/>
                    <a:pt x="1" y="1791"/>
                  </a:cubicBezTo>
                  <a:cubicBezTo>
                    <a:pt x="136" y="2171"/>
                    <a:pt x="272" y="2523"/>
                    <a:pt x="597" y="2849"/>
                  </a:cubicBezTo>
                  <a:cubicBezTo>
                    <a:pt x="1330" y="2144"/>
                    <a:pt x="2035" y="1493"/>
                    <a:pt x="2795" y="787"/>
                  </a:cubicBezTo>
                  <a:cubicBezTo>
                    <a:pt x="2442" y="489"/>
                    <a:pt x="2144" y="245"/>
                    <a:pt x="1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49"/>
            <p:cNvSpPr/>
            <p:nvPr/>
          </p:nvSpPr>
          <p:spPr>
            <a:xfrm>
              <a:off x="5843950" y="3511200"/>
              <a:ext cx="73250" cy="57000"/>
            </a:xfrm>
            <a:custGeom>
              <a:avLst/>
              <a:gdLst/>
              <a:ahLst/>
              <a:cxnLst/>
              <a:rect l="l" t="t" r="r" b="b"/>
              <a:pathLst>
                <a:path w="2930" h="2280" extrusionOk="0">
                  <a:moveTo>
                    <a:pt x="1574" y="1"/>
                  </a:moveTo>
                  <a:cubicBezTo>
                    <a:pt x="1058" y="489"/>
                    <a:pt x="543" y="950"/>
                    <a:pt x="0" y="1465"/>
                  </a:cubicBezTo>
                  <a:cubicBezTo>
                    <a:pt x="136" y="1628"/>
                    <a:pt x="272" y="1764"/>
                    <a:pt x="380" y="1899"/>
                  </a:cubicBezTo>
                  <a:cubicBezTo>
                    <a:pt x="516" y="2035"/>
                    <a:pt x="651" y="2171"/>
                    <a:pt x="760" y="2279"/>
                  </a:cubicBezTo>
                  <a:cubicBezTo>
                    <a:pt x="1628" y="1682"/>
                    <a:pt x="2577" y="896"/>
                    <a:pt x="2930" y="408"/>
                  </a:cubicBezTo>
                  <a:cubicBezTo>
                    <a:pt x="2523" y="163"/>
                    <a:pt x="2062" y="109"/>
                    <a:pt x="1574"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49"/>
            <p:cNvSpPr/>
            <p:nvPr/>
          </p:nvSpPr>
          <p:spPr>
            <a:xfrm>
              <a:off x="5630350" y="3278625"/>
              <a:ext cx="71900" cy="72575"/>
            </a:xfrm>
            <a:custGeom>
              <a:avLst/>
              <a:gdLst/>
              <a:ahLst/>
              <a:cxnLst/>
              <a:rect l="l" t="t" r="r" b="b"/>
              <a:pathLst>
                <a:path w="2876" h="2903" extrusionOk="0">
                  <a:moveTo>
                    <a:pt x="2469" y="0"/>
                  </a:moveTo>
                  <a:cubicBezTo>
                    <a:pt x="1628" y="760"/>
                    <a:pt x="814" y="1465"/>
                    <a:pt x="0" y="2224"/>
                  </a:cubicBezTo>
                  <a:cubicBezTo>
                    <a:pt x="326" y="2469"/>
                    <a:pt x="624" y="2658"/>
                    <a:pt x="950" y="2902"/>
                  </a:cubicBezTo>
                  <a:cubicBezTo>
                    <a:pt x="1601" y="2143"/>
                    <a:pt x="2360" y="1546"/>
                    <a:pt x="2875" y="651"/>
                  </a:cubicBezTo>
                  <a:cubicBezTo>
                    <a:pt x="2740" y="461"/>
                    <a:pt x="2604" y="244"/>
                    <a:pt x="2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9"/>
            <p:cNvSpPr/>
            <p:nvPr/>
          </p:nvSpPr>
          <p:spPr>
            <a:xfrm>
              <a:off x="5786300" y="3563425"/>
              <a:ext cx="58350" cy="60375"/>
            </a:xfrm>
            <a:custGeom>
              <a:avLst/>
              <a:gdLst/>
              <a:ahLst/>
              <a:cxnLst/>
              <a:rect l="l" t="t" r="r" b="b"/>
              <a:pathLst>
                <a:path w="2334" h="2415" extrusionOk="0">
                  <a:moveTo>
                    <a:pt x="1574" y="0"/>
                  </a:moveTo>
                  <a:cubicBezTo>
                    <a:pt x="1032" y="353"/>
                    <a:pt x="598" y="733"/>
                    <a:pt x="164" y="1139"/>
                  </a:cubicBezTo>
                  <a:cubicBezTo>
                    <a:pt x="82" y="1221"/>
                    <a:pt x="1" y="1384"/>
                    <a:pt x="1" y="1519"/>
                  </a:cubicBezTo>
                  <a:cubicBezTo>
                    <a:pt x="1" y="1818"/>
                    <a:pt x="55" y="2116"/>
                    <a:pt x="299" y="2414"/>
                  </a:cubicBezTo>
                  <a:cubicBezTo>
                    <a:pt x="1004" y="1899"/>
                    <a:pt x="1683" y="1411"/>
                    <a:pt x="2333" y="814"/>
                  </a:cubicBezTo>
                  <a:cubicBezTo>
                    <a:pt x="2062" y="516"/>
                    <a:pt x="1818" y="271"/>
                    <a:pt x="15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0" name="Google Shape;750;p49"/>
          <p:cNvGrpSpPr/>
          <p:nvPr/>
        </p:nvGrpSpPr>
        <p:grpSpPr>
          <a:xfrm>
            <a:off x="722071" y="719860"/>
            <a:ext cx="320453" cy="409255"/>
            <a:chOff x="5905475" y="2032050"/>
            <a:chExt cx="454350" cy="580175"/>
          </a:xfrm>
        </p:grpSpPr>
        <p:sp>
          <p:nvSpPr>
            <p:cNvPr id="751" name="Google Shape;751;p49"/>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9"/>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9"/>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9"/>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9"/>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9"/>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7" name="Google Shape;757;p49"/>
          <p:cNvGrpSpPr/>
          <p:nvPr/>
        </p:nvGrpSpPr>
        <p:grpSpPr>
          <a:xfrm>
            <a:off x="8802051" y="3586695"/>
            <a:ext cx="244304" cy="306056"/>
            <a:chOff x="7249250" y="2312150"/>
            <a:chExt cx="433317" cy="542846"/>
          </a:xfrm>
        </p:grpSpPr>
        <p:sp>
          <p:nvSpPr>
            <p:cNvPr id="758" name="Google Shape;758;p49"/>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9"/>
            <p:cNvSpPr/>
            <p:nvPr/>
          </p:nvSpPr>
          <p:spPr>
            <a:xfrm>
              <a:off x="7249250" y="2312150"/>
              <a:ext cx="433317" cy="542846"/>
            </a:xfrm>
            <a:custGeom>
              <a:avLst/>
              <a:gdLst/>
              <a:ahLst/>
              <a:cxnLst/>
              <a:rect l="l" t="t" r="r" b="b"/>
              <a:pathLst>
                <a:path w="9847" h="12336" extrusionOk="0">
                  <a:moveTo>
                    <a:pt x="5127" y="3809"/>
                  </a:moveTo>
                  <a:cubicBezTo>
                    <a:pt x="5886" y="4894"/>
                    <a:pt x="6836" y="5816"/>
                    <a:pt x="7921" y="6576"/>
                  </a:cubicBezTo>
                  <a:cubicBezTo>
                    <a:pt x="7514" y="6928"/>
                    <a:pt x="7026" y="7064"/>
                    <a:pt x="6673" y="7362"/>
                  </a:cubicBezTo>
                  <a:cubicBezTo>
                    <a:pt x="6266" y="7661"/>
                    <a:pt x="5886" y="7986"/>
                    <a:pt x="5534" y="8339"/>
                  </a:cubicBezTo>
                  <a:cubicBezTo>
                    <a:pt x="5208" y="8718"/>
                    <a:pt x="4883" y="9125"/>
                    <a:pt x="4584" y="9559"/>
                  </a:cubicBezTo>
                  <a:cubicBezTo>
                    <a:pt x="4177" y="8366"/>
                    <a:pt x="3391" y="7335"/>
                    <a:pt x="2333" y="6603"/>
                  </a:cubicBezTo>
                  <a:cubicBezTo>
                    <a:pt x="2876" y="6196"/>
                    <a:pt x="3418" y="5789"/>
                    <a:pt x="3906" y="5328"/>
                  </a:cubicBezTo>
                  <a:cubicBezTo>
                    <a:pt x="4340" y="4840"/>
                    <a:pt x="4747" y="4352"/>
                    <a:pt x="5127" y="3809"/>
                  </a:cubicBezTo>
                  <a:close/>
                  <a:moveTo>
                    <a:pt x="4961" y="1"/>
                  </a:moveTo>
                  <a:cubicBezTo>
                    <a:pt x="4799" y="1"/>
                    <a:pt x="4634" y="98"/>
                    <a:pt x="4557" y="283"/>
                  </a:cubicBezTo>
                  <a:cubicBezTo>
                    <a:pt x="4449" y="554"/>
                    <a:pt x="4394" y="825"/>
                    <a:pt x="4394" y="1124"/>
                  </a:cubicBezTo>
                  <a:cubicBezTo>
                    <a:pt x="4259" y="3185"/>
                    <a:pt x="3337" y="4704"/>
                    <a:pt x="1329" y="5491"/>
                  </a:cubicBezTo>
                  <a:cubicBezTo>
                    <a:pt x="1058" y="5572"/>
                    <a:pt x="787" y="5708"/>
                    <a:pt x="516" y="5843"/>
                  </a:cubicBezTo>
                  <a:cubicBezTo>
                    <a:pt x="0" y="6087"/>
                    <a:pt x="0" y="6820"/>
                    <a:pt x="489" y="7064"/>
                  </a:cubicBezTo>
                  <a:cubicBezTo>
                    <a:pt x="597" y="7145"/>
                    <a:pt x="706" y="7227"/>
                    <a:pt x="841" y="7281"/>
                  </a:cubicBezTo>
                  <a:cubicBezTo>
                    <a:pt x="2442" y="8013"/>
                    <a:pt x="3337" y="9288"/>
                    <a:pt x="3662" y="10997"/>
                  </a:cubicBezTo>
                  <a:cubicBezTo>
                    <a:pt x="3689" y="11322"/>
                    <a:pt x="3771" y="11648"/>
                    <a:pt x="3906" y="11946"/>
                  </a:cubicBezTo>
                  <a:cubicBezTo>
                    <a:pt x="3988" y="12136"/>
                    <a:pt x="4205" y="12245"/>
                    <a:pt x="4313" y="12326"/>
                  </a:cubicBezTo>
                  <a:cubicBezTo>
                    <a:pt x="4347" y="12332"/>
                    <a:pt x="4382" y="12335"/>
                    <a:pt x="4416" y="12335"/>
                  </a:cubicBezTo>
                  <a:cubicBezTo>
                    <a:pt x="4677" y="12335"/>
                    <a:pt x="4922" y="12156"/>
                    <a:pt x="5018" y="11892"/>
                  </a:cubicBezTo>
                  <a:cubicBezTo>
                    <a:pt x="5235" y="11458"/>
                    <a:pt x="5425" y="10997"/>
                    <a:pt x="5615" y="10536"/>
                  </a:cubicBezTo>
                  <a:cubicBezTo>
                    <a:pt x="6130" y="9180"/>
                    <a:pt x="7242" y="8122"/>
                    <a:pt x="8626" y="7688"/>
                  </a:cubicBezTo>
                  <a:cubicBezTo>
                    <a:pt x="8870" y="7606"/>
                    <a:pt x="9114" y="7525"/>
                    <a:pt x="9358" y="7389"/>
                  </a:cubicBezTo>
                  <a:cubicBezTo>
                    <a:pt x="9711" y="7227"/>
                    <a:pt x="9846" y="6793"/>
                    <a:pt x="9629" y="6467"/>
                  </a:cubicBezTo>
                  <a:cubicBezTo>
                    <a:pt x="9467" y="6223"/>
                    <a:pt x="9250" y="6006"/>
                    <a:pt x="9006" y="5816"/>
                  </a:cubicBezTo>
                  <a:cubicBezTo>
                    <a:pt x="8436" y="5328"/>
                    <a:pt x="7812" y="4894"/>
                    <a:pt x="7242" y="4379"/>
                  </a:cubicBezTo>
                  <a:cubicBezTo>
                    <a:pt x="6293" y="3565"/>
                    <a:pt x="5751" y="2371"/>
                    <a:pt x="5724" y="1124"/>
                  </a:cubicBezTo>
                  <a:cubicBezTo>
                    <a:pt x="5724" y="771"/>
                    <a:pt x="5588" y="419"/>
                    <a:pt x="5290" y="174"/>
                  </a:cubicBezTo>
                  <a:cubicBezTo>
                    <a:pt x="5208" y="57"/>
                    <a:pt x="5085" y="1"/>
                    <a:pt x="496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9"/>
            <p:cNvSpPr/>
            <p:nvPr/>
          </p:nvSpPr>
          <p:spPr>
            <a:xfrm>
              <a:off x="7351916" y="2479768"/>
              <a:ext cx="245900" cy="253073"/>
            </a:xfrm>
            <a:custGeom>
              <a:avLst/>
              <a:gdLst/>
              <a:ahLst/>
              <a:cxnLst/>
              <a:rect l="l" t="t" r="r" b="b"/>
              <a:pathLst>
                <a:path w="5588" h="5751" extrusionOk="0">
                  <a:moveTo>
                    <a:pt x="2794" y="0"/>
                  </a:moveTo>
                  <a:cubicBezTo>
                    <a:pt x="2414" y="543"/>
                    <a:pt x="2007" y="1031"/>
                    <a:pt x="1573" y="1519"/>
                  </a:cubicBezTo>
                  <a:cubicBezTo>
                    <a:pt x="1085" y="1980"/>
                    <a:pt x="543" y="2387"/>
                    <a:pt x="0" y="2794"/>
                  </a:cubicBezTo>
                  <a:cubicBezTo>
                    <a:pt x="1058" y="3526"/>
                    <a:pt x="1844" y="4557"/>
                    <a:pt x="2251" y="5750"/>
                  </a:cubicBezTo>
                  <a:cubicBezTo>
                    <a:pt x="2550" y="5316"/>
                    <a:pt x="2875" y="4909"/>
                    <a:pt x="3201" y="4530"/>
                  </a:cubicBezTo>
                  <a:cubicBezTo>
                    <a:pt x="3553" y="4177"/>
                    <a:pt x="3933" y="3852"/>
                    <a:pt x="4340" y="3553"/>
                  </a:cubicBezTo>
                  <a:cubicBezTo>
                    <a:pt x="4693" y="3255"/>
                    <a:pt x="5181" y="3119"/>
                    <a:pt x="5588" y="2767"/>
                  </a:cubicBezTo>
                  <a:cubicBezTo>
                    <a:pt x="4503" y="2007"/>
                    <a:pt x="3553" y="1085"/>
                    <a:pt x="2794"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1" name="Google Shape;761;p49"/>
          <p:cNvGrpSpPr/>
          <p:nvPr/>
        </p:nvGrpSpPr>
        <p:grpSpPr>
          <a:xfrm rot="5973186">
            <a:off x="5732700" y="620478"/>
            <a:ext cx="525721" cy="428640"/>
            <a:chOff x="5426900" y="3064075"/>
            <a:chExt cx="281450" cy="229525"/>
          </a:xfrm>
        </p:grpSpPr>
        <p:sp>
          <p:nvSpPr>
            <p:cNvPr id="762" name="Google Shape;762;p49"/>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9"/>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9"/>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9"/>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9"/>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49"/>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49"/>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49"/>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9"/>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Rectangle 3"/>
          <p:cNvSpPr/>
          <p:nvPr/>
        </p:nvSpPr>
        <p:spPr>
          <a:xfrm>
            <a:off x="1228380" y="1142342"/>
            <a:ext cx="7276643" cy="964367"/>
          </a:xfrm>
          <a:prstGeom prst="rect">
            <a:avLst/>
          </a:prstGeom>
        </p:spPr>
        <p:txBody>
          <a:bodyPr wrap="square">
            <a:spAutoFit/>
          </a:bodyPr>
          <a:lstStyle/>
          <a:p>
            <a:pPr>
              <a:spcAft>
                <a:spcPts val="800"/>
              </a:spcAft>
            </a:pPr>
            <a:endParaRPr lang="en-US" sz="2000" dirty="0">
              <a:solidFill>
                <a:schemeClr val="accent1">
                  <a:lumMod val="75000"/>
                </a:schemeClr>
              </a:solidFill>
              <a:ea typeface="Calibri" panose="020F0502020204030204" pitchFamily="34" charset="0"/>
              <a:cs typeface="Times New Roman" panose="02020603050405020304" pitchFamily="18" charset="0"/>
            </a:endParaRPr>
          </a:p>
          <a:p>
            <a:pPr>
              <a:lnSpc>
                <a:spcPct val="150000"/>
              </a:lnSpc>
              <a:spcAft>
                <a:spcPts val="800"/>
              </a:spcAft>
            </a:pPr>
            <a:endParaRPr lang="en-US" sz="2000" dirty="0">
              <a:effectLst/>
              <a:latin typeface="+mj-lt"/>
              <a:ea typeface="Calibri" panose="020F0502020204030204" pitchFamily="34" charset="0"/>
              <a:cs typeface="Times New Roman" panose="02020603050405020304" pitchFamily="18" charset="0"/>
            </a:endParaRPr>
          </a:p>
        </p:txBody>
      </p:sp>
      <p:sp>
        <p:nvSpPr>
          <p:cNvPr id="3" name="Rectangle 2"/>
          <p:cNvSpPr/>
          <p:nvPr/>
        </p:nvSpPr>
        <p:spPr>
          <a:xfrm>
            <a:off x="881349" y="1266940"/>
            <a:ext cx="7491470" cy="2862322"/>
          </a:xfrm>
          <a:prstGeom prst="rect">
            <a:avLst/>
          </a:prstGeom>
        </p:spPr>
        <p:txBody>
          <a:bodyPr wrap="square">
            <a:spAutoFit/>
          </a:bodyPr>
          <a:lstStyle/>
          <a:p>
            <a:pPr>
              <a:lnSpc>
                <a:spcPct val="150000"/>
              </a:lnSpc>
            </a:pPr>
            <a:r>
              <a:rPr lang="en-US" sz="2400" dirty="0" err="1">
                <a:latin typeface="+mj-lt"/>
                <a:ea typeface="Times New Roman" panose="02020603050405020304" pitchFamily="18" charset="0"/>
              </a:rPr>
              <a:t>Nguyên</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tử</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các</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nguyên</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tố</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khí</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hiếm</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có</a:t>
            </a:r>
            <a:r>
              <a:rPr lang="en-US" sz="2400" dirty="0">
                <a:latin typeface="+mj-lt"/>
                <a:ea typeface="Times New Roman" panose="02020603050405020304" pitchFamily="18" charset="0"/>
              </a:rPr>
              <a:t> 8 electron ở </a:t>
            </a:r>
            <a:r>
              <a:rPr lang="en-US" sz="2400" dirty="0" err="1">
                <a:latin typeface="+mj-lt"/>
                <a:ea typeface="Times New Roman" panose="02020603050405020304" pitchFamily="18" charset="0"/>
              </a:rPr>
              <a:t>lớp</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ngoài</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cùng</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riêng</a:t>
            </a:r>
            <a:r>
              <a:rPr lang="en-US" sz="2400" dirty="0">
                <a:latin typeface="+mj-lt"/>
                <a:ea typeface="Times New Roman" panose="02020603050405020304" pitchFamily="18" charset="0"/>
              </a:rPr>
              <a:t> He </a:t>
            </a:r>
            <a:r>
              <a:rPr lang="en-US" sz="2400" dirty="0" err="1">
                <a:latin typeface="+mj-lt"/>
                <a:ea typeface="Times New Roman" panose="02020603050405020304" pitchFamily="18" charset="0"/>
              </a:rPr>
              <a:t>chỉ</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có</a:t>
            </a:r>
            <a:r>
              <a:rPr lang="en-US" sz="2400" dirty="0">
                <a:latin typeface="+mj-lt"/>
                <a:ea typeface="Times New Roman" panose="02020603050405020304" pitchFamily="18" charset="0"/>
              </a:rPr>
              <a:t> 2 electron).</a:t>
            </a:r>
          </a:p>
          <a:p>
            <a:pPr>
              <a:lnSpc>
                <a:spcPct val="150000"/>
              </a:lnSpc>
            </a:pPr>
            <a:r>
              <a:rPr lang="en-US" sz="2400" dirty="0">
                <a:solidFill>
                  <a:schemeClr val="accent1">
                    <a:lumMod val="75000"/>
                  </a:schemeClr>
                </a:solidFill>
                <a:latin typeface="+mj-lt"/>
                <a:ea typeface="Times New Roman" panose="02020603050405020304" pitchFamily="18" charset="0"/>
              </a:rPr>
              <a:t>*</a:t>
            </a:r>
            <a:r>
              <a:rPr lang="en-US" sz="2400" b="1" dirty="0" err="1">
                <a:solidFill>
                  <a:schemeClr val="accent1">
                    <a:lumMod val="75000"/>
                  </a:schemeClr>
                </a:solidFill>
                <a:latin typeface="+mj-lt"/>
                <a:ea typeface="Times New Roman" panose="02020603050405020304" pitchFamily="18" charset="0"/>
              </a:rPr>
              <a:t>Kết</a:t>
            </a:r>
            <a:r>
              <a:rPr lang="en-US" sz="2400" b="1" dirty="0">
                <a:solidFill>
                  <a:schemeClr val="accent1">
                    <a:lumMod val="75000"/>
                  </a:schemeClr>
                </a:solidFill>
                <a:latin typeface="+mj-lt"/>
                <a:ea typeface="Times New Roman" panose="02020603050405020304" pitchFamily="18" charset="0"/>
              </a:rPr>
              <a:t> </a:t>
            </a:r>
            <a:r>
              <a:rPr lang="en-US" sz="2400" b="1" dirty="0" err="1">
                <a:solidFill>
                  <a:schemeClr val="accent1">
                    <a:lumMod val="75000"/>
                  </a:schemeClr>
                </a:solidFill>
                <a:latin typeface="+mj-lt"/>
                <a:ea typeface="Times New Roman" panose="02020603050405020304" pitchFamily="18" charset="0"/>
              </a:rPr>
              <a:t>luận</a:t>
            </a:r>
            <a:r>
              <a:rPr lang="en-US" sz="2400" dirty="0">
                <a:solidFill>
                  <a:schemeClr val="accent1">
                    <a:lumMod val="75000"/>
                  </a:schemeClr>
                </a:solidFill>
                <a:latin typeface="+mj-lt"/>
                <a:ea typeface="Times New Roman" panose="02020603050405020304" pitchFamily="18" charset="0"/>
              </a:rPr>
              <a:t>:</a:t>
            </a:r>
          </a:p>
          <a:p>
            <a:pPr>
              <a:lnSpc>
                <a:spcPct val="150000"/>
              </a:lnSpc>
            </a:pPr>
            <a:r>
              <a:rPr lang="en-US" sz="2400" dirty="0" err="1">
                <a:latin typeface="+mj-lt"/>
                <a:ea typeface="Times New Roman" panose="02020603050405020304" pitchFamily="18" charset="0"/>
              </a:rPr>
              <a:t>Nhóm</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cuối</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cùng</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trong</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bảng</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tuần</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hoàn</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là</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nhóm</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các</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nguyên</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tố</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khí</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hiếm</a:t>
            </a:r>
            <a:r>
              <a:rPr lang="en-US" sz="2400" dirty="0">
                <a:latin typeface="+mj-lt"/>
                <a:ea typeface="Times New Roman" panose="02020603050405020304" pitchFamily="18" charset="0"/>
              </a:rPr>
              <a:t> (</a:t>
            </a:r>
            <a:r>
              <a:rPr lang="en-US" sz="2400" dirty="0" err="1">
                <a:latin typeface="+mj-lt"/>
                <a:ea typeface="Times New Roman" panose="02020603050405020304" pitchFamily="18" charset="0"/>
              </a:rPr>
              <a:t>nhóm</a:t>
            </a:r>
            <a:r>
              <a:rPr lang="en-US" sz="2400" dirty="0">
                <a:latin typeface="+mj-lt"/>
                <a:ea typeface="Times New Roman" panose="02020603050405020304" pitchFamily="18" charset="0"/>
              </a:rPr>
              <a:t> VIIIA).</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968"/>
        <p:cNvGrpSpPr/>
        <p:nvPr/>
      </p:nvGrpSpPr>
      <p:grpSpPr>
        <a:xfrm>
          <a:off x="0" y="0"/>
          <a:ext cx="0" cy="0"/>
          <a:chOff x="0" y="0"/>
          <a:chExt cx="0" cy="0"/>
        </a:xfrm>
      </p:grpSpPr>
      <p:sp>
        <p:nvSpPr>
          <p:cNvPr id="969" name="Google Shape;969;p53"/>
          <p:cNvSpPr txBox="1">
            <a:spLocks noGrp="1"/>
          </p:cNvSpPr>
          <p:nvPr>
            <p:ph type="title"/>
          </p:nvPr>
        </p:nvSpPr>
        <p:spPr>
          <a:xfrm>
            <a:off x="1232716" y="737828"/>
            <a:ext cx="6634500" cy="3117000"/>
          </a:xfrm>
          <a:prstGeom prst="rect">
            <a:avLst/>
          </a:prstGeom>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US" sz="9600" b="1" dirty="0" smtClean="0">
                <a:latin typeface="+mj-lt"/>
              </a:rPr>
              <a:t>B</a:t>
            </a:r>
            <a:r>
              <a:rPr lang="en-GB" sz="9600" b="1" dirty="0" smtClean="0">
                <a:latin typeface="+mj-lt"/>
              </a:rPr>
              <a:t>ài tập vận dụng</a:t>
            </a:r>
            <a:endParaRPr sz="9600" b="1" dirty="0">
              <a:latin typeface="+mj-lt"/>
            </a:endParaRPr>
          </a:p>
        </p:txBody>
      </p:sp>
      <p:grpSp>
        <p:nvGrpSpPr>
          <p:cNvPr id="970" name="Google Shape;970;p53"/>
          <p:cNvGrpSpPr/>
          <p:nvPr/>
        </p:nvGrpSpPr>
        <p:grpSpPr>
          <a:xfrm>
            <a:off x="7258475" y="3579900"/>
            <a:ext cx="938366" cy="1023697"/>
            <a:chOff x="5117700" y="3973625"/>
            <a:chExt cx="956150" cy="1062588"/>
          </a:xfrm>
        </p:grpSpPr>
        <p:sp>
          <p:nvSpPr>
            <p:cNvPr id="971" name="Google Shape;971;p53"/>
            <p:cNvSpPr/>
            <p:nvPr/>
          </p:nvSpPr>
          <p:spPr>
            <a:xfrm>
              <a:off x="5140750" y="3999200"/>
              <a:ext cx="339075" cy="116175"/>
            </a:xfrm>
            <a:custGeom>
              <a:avLst/>
              <a:gdLst/>
              <a:ahLst/>
              <a:cxnLst/>
              <a:rect l="l" t="t" r="r" b="b"/>
              <a:pathLst>
                <a:path w="13563" h="4647" extrusionOk="0">
                  <a:moveTo>
                    <a:pt x="12817" y="1"/>
                  </a:moveTo>
                  <a:cubicBezTo>
                    <a:pt x="12793" y="1"/>
                    <a:pt x="12771" y="3"/>
                    <a:pt x="12749" y="8"/>
                  </a:cubicBezTo>
                  <a:cubicBezTo>
                    <a:pt x="12071" y="36"/>
                    <a:pt x="11393" y="36"/>
                    <a:pt x="10687" y="117"/>
                  </a:cubicBezTo>
                  <a:cubicBezTo>
                    <a:pt x="9358" y="253"/>
                    <a:pt x="8029" y="442"/>
                    <a:pt x="6673" y="605"/>
                  </a:cubicBezTo>
                  <a:cubicBezTo>
                    <a:pt x="4585" y="822"/>
                    <a:pt x="2496" y="985"/>
                    <a:pt x="407" y="1202"/>
                  </a:cubicBezTo>
                  <a:cubicBezTo>
                    <a:pt x="299" y="1202"/>
                    <a:pt x="163" y="1256"/>
                    <a:pt x="55" y="1283"/>
                  </a:cubicBezTo>
                  <a:cubicBezTo>
                    <a:pt x="28" y="1392"/>
                    <a:pt x="1" y="1473"/>
                    <a:pt x="1" y="1582"/>
                  </a:cubicBezTo>
                  <a:cubicBezTo>
                    <a:pt x="82" y="2504"/>
                    <a:pt x="190" y="3453"/>
                    <a:pt x="299" y="4403"/>
                  </a:cubicBezTo>
                  <a:cubicBezTo>
                    <a:pt x="299" y="4484"/>
                    <a:pt x="380" y="4538"/>
                    <a:pt x="435" y="4647"/>
                  </a:cubicBezTo>
                  <a:cubicBezTo>
                    <a:pt x="1926" y="4484"/>
                    <a:pt x="3418" y="4294"/>
                    <a:pt x="4883" y="4131"/>
                  </a:cubicBezTo>
                  <a:cubicBezTo>
                    <a:pt x="7514" y="3833"/>
                    <a:pt x="10118" y="3535"/>
                    <a:pt x="12722" y="3209"/>
                  </a:cubicBezTo>
                  <a:cubicBezTo>
                    <a:pt x="12993" y="3182"/>
                    <a:pt x="13264" y="3101"/>
                    <a:pt x="13508" y="3046"/>
                  </a:cubicBezTo>
                  <a:cubicBezTo>
                    <a:pt x="13563" y="2558"/>
                    <a:pt x="13318" y="876"/>
                    <a:pt x="13074" y="36"/>
                  </a:cubicBezTo>
                  <a:cubicBezTo>
                    <a:pt x="13009" y="36"/>
                    <a:pt x="12909" y="1"/>
                    <a:pt x="12817"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53"/>
            <p:cNvSpPr/>
            <p:nvPr/>
          </p:nvSpPr>
          <p:spPr>
            <a:xfrm>
              <a:off x="5117700" y="3973625"/>
              <a:ext cx="387900" cy="828625"/>
            </a:xfrm>
            <a:custGeom>
              <a:avLst/>
              <a:gdLst/>
              <a:ahLst/>
              <a:cxnLst/>
              <a:rect l="l" t="t" r="r" b="b"/>
              <a:pathLst>
                <a:path w="15516" h="33145" extrusionOk="0">
                  <a:moveTo>
                    <a:pt x="13739" y="1024"/>
                  </a:moveTo>
                  <a:cubicBezTo>
                    <a:pt x="13831" y="1024"/>
                    <a:pt x="13931" y="1059"/>
                    <a:pt x="13996" y="1059"/>
                  </a:cubicBezTo>
                  <a:cubicBezTo>
                    <a:pt x="14240" y="1899"/>
                    <a:pt x="14485" y="3581"/>
                    <a:pt x="14430" y="4069"/>
                  </a:cubicBezTo>
                  <a:cubicBezTo>
                    <a:pt x="14186" y="4124"/>
                    <a:pt x="13915" y="4205"/>
                    <a:pt x="13644" y="4232"/>
                  </a:cubicBezTo>
                  <a:cubicBezTo>
                    <a:pt x="11040" y="4558"/>
                    <a:pt x="8436" y="4856"/>
                    <a:pt x="5805" y="5154"/>
                  </a:cubicBezTo>
                  <a:cubicBezTo>
                    <a:pt x="4340" y="5317"/>
                    <a:pt x="2848" y="5507"/>
                    <a:pt x="1357" y="5670"/>
                  </a:cubicBezTo>
                  <a:cubicBezTo>
                    <a:pt x="1302" y="5561"/>
                    <a:pt x="1221" y="5507"/>
                    <a:pt x="1221" y="5426"/>
                  </a:cubicBezTo>
                  <a:cubicBezTo>
                    <a:pt x="1112" y="4476"/>
                    <a:pt x="1004" y="3527"/>
                    <a:pt x="923" y="2605"/>
                  </a:cubicBezTo>
                  <a:cubicBezTo>
                    <a:pt x="923" y="2496"/>
                    <a:pt x="950" y="2415"/>
                    <a:pt x="977" y="2306"/>
                  </a:cubicBezTo>
                  <a:cubicBezTo>
                    <a:pt x="1085" y="2279"/>
                    <a:pt x="1221" y="2225"/>
                    <a:pt x="1329" y="2225"/>
                  </a:cubicBezTo>
                  <a:cubicBezTo>
                    <a:pt x="3418" y="2008"/>
                    <a:pt x="5507" y="1845"/>
                    <a:pt x="7595" y="1628"/>
                  </a:cubicBezTo>
                  <a:cubicBezTo>
                    <a:pt x="8951" y="1465"/>
                    <a:pt x="10280" y="1276"/>
                    <a:pt x="11609" y="1140"/>
                  </a:cubicBezTo>
                  <a:cubicBezTo>
                    <a:pt x="12315" y="1059"/>
                    <a:pt x="12993" y="1059"/>
                    <a:pt x="13671" y="1031"/>
                  </a:cubicBezTo>
                  <a:cubicBezTo>
                    <a:pt x="13693" y="1026"/>
                    <a:pt x="13715" y="1024"/>
                    <a:pt x="13739" y="1024"/>
                  </a:cubicBezTo>
                  <a:close/>
                  <a:moveTo>
                    <a:pt x="12179" y="5426"/>
                  </a:moveTo>
                  <a:cubicBezTo>
                    <a:pt x="12260" y="5643"/>
                    <a:pt x="12342" y="5805"/>
                    <a:pt x="12369" y="5968"/>
                  </a:cubicBezTo>
                  <a:cubicBezTo>
                    <a:pt x="12477" y="6863"/>
                    <a:pt x="12559" y="7758"/>
                    <a:pt x="12667" y="8653"/>
                  </a:cubicBezTo>
                  <a:cubicBezTo>
                    <a:pt x="12884" y="10715"/>
                    <a:pt x="13101" y="12776"/>
                    <a:pt x="13345" y="14810"/>
                  </a:cubicBezTo>
                  <a:cubicBezTo>
                    <a:pt x="13535" y="16601"/>
                    <a:pt x="13752" y="18391"/>
                    <a:pt x="13969" y="20181"/>
                  </a:cubicBezTo>
                  <a:cubicBezTo>
                    <a:pt x="14105" y="21483"/>
                    <a:pt x="14295" y="22812"/>
                    <a:pt x="14430" y="24141"/>
                  </a:cubicBezTo>
                  <a:cubicBezTo>
                    <a:pt x="14512" y="25117"/>
                    <a:pt x="14512" y="26121"/>
                    <a:pt x="14512" y="27125"/>
                  </a:cubicBezTo>
                  <a:cubicBezTo>
                    <a:pt x="14512" y="27369"/>
                    <a:pt x="14485" y="27640"/>
                    <a:pt x="14403" y="27884"/>
                  </a:cubicBezTo>
                  <a:cubicBezTo>
                    <a:pt x="14159" y="28508"/>
                    <a:pt x="13942" y="29132"/>
                    <a:pt x="13671" y="29728"/>
                  </a:cubicBezTo>
                  <a:cubicBezTo>
                    <a:pt x="13400" y="30325"/>
                    <a:pt x="12966" y="30786"/>
                    <a:pt x="12477" y="31220"/>
                  </a:cubicBezTo>
                  <a:cubicBezTo>
                    <a:pt x="11769" y="31827"/>
                    <a:pt x="10998" y="32088"/>
                    <a:pt x="10191" y="32088"/>
                  </a:cubicBezTo>
                  <a:cubicBezTo>
                    <a:pt x="9699" y="32088"/>
                    <a:pt x="9193" y="31991"/>
                    <a:pt x="8680" y="31817"/>
                  </a:cubicBezTo>
                  <a:cubicBezTo>
                    <a:pt x="8246" y="31681"/>
                    <a:pt x="7839" y="31437"/>
                    <a:pt x="7459" y="31220"/>
                  </a:cubicBezTo>
                  <a:cubicBezTo>
                    <a:pt x="6564" y="30678"/>
                    <a:pt x="5941" y="29891"/>
                    <a:pt x="5561" y="28888"/>
                  </a:cubicBezTo>
                  <a:cubicBezTo>
                    <a:pt x="5235" y="28020"/>
                    <a:pt x="5045" y="27125"/>
                    <a:pt x="4910" y="26202"/>
                  </a:cubicBezTo>
                  <a:cubicBezTo>
                    <a:pt x="4666" y="24629"/>
                    <a:pt x="4503" y="23056"/>
                    <a:pt x="4286" y="21483"/>
                  </a:cubicBezTo>
                  <a:cubicBezTo>
                    <a:pt x="4015" y="19367"/>
                    <a:pt x="4015" y="17224"/>
                    <a:pt x="3879" y="15109"/>
                  </a:cubicBezTo>
                  <a:cubicBezTo>
                    <a:pt x="3825" y="14159"/>
                    <a:pt x="3716" y="13210"/>
                    <a:pt x="3662" y="12261"/>
                  </a:cubicBezTo>
                  <a:cubicBezTo>
                    <a:pt x="3581" y="11257"/>
                    <a:pt x="3554" y="10226"/>
                    <a:pt x="3472" y="9223"/>
                  </a:cubicBezTo>
                  <a:cubicBezTo>
                    <a:pt x="3418" y="8545"/>
                    <a:pt x="3364" y="7840"/>
                    <a:pt x="3310" y="7161"/>
                  </a:cubicBezTo>
                  <a:cubicBezTo>
                    <a:pt x="3310" y="6944"/>
                    <a:pt x="3310" y="6700"/>
                    <a:pt x="3310" y="6402"/>
                  </a:cubicBezTo>
                  <a:cubicBezTo>
                    <a:pt x="6266" y="6022"/>
                    <a:pt x="9223" y="5778"/>
                    <a:pt x="12179" y="5426"/>
                  </a:cubicBezTo>
                  <a:close/>
                  <a:moveTo>
                    <a:pt x="13969" y="1"/>
                  </a:moveTo>
                  <a:cubicBezTo>
                    <a:pt x="12830" y="1"/>
                    <a:pt x="11745" y="109"/>
                    <a:pt x="10633" y="245"/>
                  </a:cubicBezTo>
                  <a:cubicBezTo>
                    <a:pt x="9358" y="408"/>
                    <a:pt x="8083" y="570"/>
                    <a:pt x="6808" y="706"/>
                  </a:cubicBezTo>
                  <a:cubicBezTo>
                    <a:pt x="4856" y="923"/>
                    <a:pt x="2876" y="1140"/>
                    <a:pt x="895" y="1330"/>
                  </a:cubicBezTo>
                  <a:cubicBezTo>
                    <a:pt x="733" y="1357"/>
                    <a:pt x="597" y="1384"/>
                    <a:pt x="462" y="1411"/>
                  </a:cubicBezTo>
                  <a:cubicBezTo>
                    <a:pt x="190" y="1493"/>
                    <a:pt x="28" y="1655"/>
                    <a:pt x="0" y="1981"/>
                  </a:cubicBezTo>
                  <a:cubicBezTo>
                    <a:pt x="0" y="2089"/>
                    <a:pt x="0" y="2198"/>
                    <a:pt x="0" y="2333"/>
                  </a:cubicBezTo>
                  <a:cubicBezTo>
                    <a:pt x="55" y="3229"/>
                    <a:pt x="82" y="4124"/>
                    <a:pt x="163" y="5019"/>
                  </a:cubicBezTo>
                  <a:cubicBezTo>
                    <a:pt x="217" y="5398"/>
                    <a:pt x="326" y="5751"/>
                    <a:pt x="434" y="6131"/>
                  </a:cubicBezTo>
                  <a:cubicBezTo>
                    <a:pt x="536" y="6461"/>
                    <a:pt x="781" y="6649"/>
                    <a:pt x="1123" y="6649"/>
                  </a:cubicBezTo>
                  <a:cubicBezTo>
                    <a:pt x="1146" y="6649"/>
                    <a:pt x="1170" y="6648"/>
                    <a:pt x="1194" y="6646"/>
                  </a:cubicBezTo>
                  <a:cubicBezTo>
                    <a:pt x="1411" y="6646"/>
                    <a:pt x="1601" y="6592"/>
                    <a:pt x="1818" y="6565"/>
                  </a:cubicBezTo>
                  <a:cubicBezTo>
                    <a:pt x="1980" y="6538"/>
                    <a:pt x="2143" y="6510"/>
                    <a:pt x="2387" y="6483"/>
                  </a:cubicBezTo>
                  <a:cubicBezTo>
                    <a:pt x="2387" y="6700"/>
                    <a:pt x="2414" y="6863"/>
                    <a:pt x="2414" y="6999"/>
                  </a:cubicBezTo>
                  <a:cubicBezTo>
                    <a:pt x="2469" y="8111"/>
                    <a:pt x="2550" y="9223"/>
                    <a:pt x="2604" y="10335"/>
                  </a:cubicBezTo>
                  <a:cubicBezTo>
                    <a:pt x="2740" y="12505"/>
                    <a:pt x="2876" y="14675"/>
                    <a:pt x="3011" y="16845"/>
                  </a:cubicBezTo>
                  <a:cubicBezTo>
                    <a:pt x="3065" y="17794"/>
                    <a:pt x="3065" y="18743"/>
                    <a:pt x="3174" y="19693"/>
                  </a:cubicBezTo>
                  <a:cubicBezTo>
                    <a:pt x="3364" y="21727"/>
                    <a:pt x="3581" y="23734"/>
                    <a:pt x="3852" y="25768"/>
                  </a:cubicBezTo>
                  <a:cubicBezTo>
                    <a:pt x="3988" y="26799"/>
                    <a:pt x="4259" y="27803"/>
                    <a:pt x="4530" y="28806"/>
                  </a:cubicBezTo>
                  <a:cubicBezTo>
                    <a:pt x="4964" y="30434"/>
                    <a:pt x="6022" y="31573"/>
                    <a:pt x="7514" y="32332"/>
                  </a:cubicBezTo>
                  <a:cubicBezTo>
                    <a:pt x="8002" y="32576"/>
                    <a:pt x="8517" y="32793"/>
                    <a:pt x="9033" y="32956"/>
                  </a:cubicBezTo>
                  <a:cubicBezTo>
                    <a:pt x="9490" y="33080"/>
                    <a:pt x="9934" y="33144"/>
                    <a:pt x="10363" y="33144"/>
                  </a:cubicBezTo>
                  <a:cubicBezTo>
                    <a:pt x="11434" y="33144"/>
                    <a:pt x="12412" y="32743"/>
                    <a:pt x="13264" y="31871"/>
                  </a:cubicBezTo>
                  <a:cubicBezTo>
                    <a:pt x="14729" y="30352"/>
                    <a:pt x="15407" y="28535"/>
                    <a:pt x="15434" y="26474"/>
                  </a:cubicBezTo>
                  <a:cubicBezTo>
                    <a:pt x="15461" y="24900"/>
                    <a:pt x="15244" y="23327"/>
                    <a:pt x="15081" y="21781"/>
                  </a:cubicBezTo>
                  <a:cubicBezTo>
                    <a:pt x="14864" y="19910"/>
                    <a:pt x="14566" y="18038"/>
                    <a:pt x="14349" y="16139"/>
                  </a:cubicBezTo>
                  <a:cubicBezTo>
                    <a:pt x="14159" y="14675"/>
                    <a:pt x="14023" y="13183"/>
                    <a:pt x="13861" y="11691"/>
                  </a:cubicBezTo>
                  <a:cubicBezTo>
                    <a:pt x="13671" y="9874"/>
                    <a:pt x="13481" y="8029"/>
                    <a:pt x="13264" y="6185"/>
                  </a:cubicBezTo>
                  <a:cubicBezTo>
                    <a:pt x="13237" y="5914"/>
                    <a:pt x="13183" y="5643"/>
                    <a:pt x="13155" y="5317"/>
                  </a:cubicBezTo>
                  <a:cubicBezTo>
                    <a:pt x="13345" y="5263"/>
                    <a:pt x="13508" y="5236"/>
                    <a:pt x="13644" y="5181"/>
                  </a:cubicBezTo>
                  <a:cubicBezTo>
                    <a:pt x="14105" y="5100"/>
                    <a:pt x="14539" y="5019"/>
                    <a:pt x="14973" y="4910"/>
                  </a:cubicBezTo>
                  <a:cubicBezTo>
                    <a:pt x="15298" y="4856"/>
                    <a:pt x="15461" y="4612"/>
                    <a:pt x="15488" y="4313"/>
                  </a:cubicBezTo>
                  <a:cubicBezTo>
                    <a:pt x="15515" y="4178"/>
                    <a:pt x="15515" y="4042"/>
                    <a:pt x="15488" y="3879"/>
                  </a:cubicBezTo>
                  <a:cubicBezTo>
                    <a:pt x="15353" y="2876"/>
                    <a:pt x="15190" y="1872"/>
                    <a:pt x="15027" y="869"/>
                  </a:cubicBezTo>
                  <a:cubicBezTo>
                    <a:pt x="14891" y="164"/>
                    <a:pt x="14702" y="28"/>
                    <a:pt x="139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53"/>
            <p:cNvSpPr/>
            <p:nvPr/>
          </p:nvSpPr>
          <p:spPr>
            <a:xfrm>
              <a:off x="5722550" y="4204600"/>
              <a:ext cx="328900" cy="170500"/>
            </a:xfrm>
            <a:custGeom>
              <a:avLst/>
              <a:gdLst/>
              <a:ahLst/>
              <a:cxnLst/>
              <a:rect l="l" t="t" r="r" b="b"/>
              <a:pathLst>
                <a:path w="13156" h="6820" extrusionOk="0">
                  <a:moveTo>
                    <a:pt x="1169" y="1"/>
                  </a:moveTo>
                  <a:cubicBezTo>
                    <a:pt x="998" y="1"/>
                    <a:pt x="910" y="111"/>
                    <a:pt x="787" y="391"/>
                  </a:cubicBezTo>
                  <a:cubicBezTo>
                    <a:pt x="543" y="960"/>
                    <a:pt x="326" y="1530"/>
                    <a:pt x="82" y="2100"/>
                  </a:cubicBezTo>
                  <a:cubicBezTo>
                    <a:pt x="28" y="2262"/>
                    <a:pt x="28" y="2425"/>
                    <a:pt x="1" y="2561"/>
                  </a:cubicBezTo>
                  <a:cubicBezTo>
                    <a:pt x="598" y="2913"/>
                    <a:pt x="11122" y="6629"/>
                    <a:pt x="11990" y="6819"/>
                  </a:cubicBezTo>
                  <a:cubicBezTo>
                    <a:pt x="12044" y="6765"/>
                    <a:pt x="12125" y="6683"/>
                    <a:pt x="12180" y="6602"/>
                  </a:cubicBezTo>
                  <a:cubicBezTo>
                    <a:pt x="12451" y="5924"/>
                    <a:pt x="12749" y="5246"/>
                    <a:pt x="12993" y="4568"/>
                  </a:cubicBezTo>
                  <a:cubicBezTo>
                    <a:pt x="13156" y="4161"/>
                    <a:pt x="13075" y="4080"/>
                    <a:pt x="12695" y="3917"/>
                  </a:cubicBezTo>
                  <a:cubicBezTo>
                    <a:pt x="12586" y="3863"/>
                    <a:pt x="12478" y="3835"/>
                    <a:pt x="12369" y="3808"/>
                  </a:cubicBezTo>
                  <a:cubicBezTo>
                    <a:pt x="11339" y="3456"/>
                    <a:pt x="10308" y="3103"/>
                    <a:pt x="9277" y="2750"/>
                  </a:cubicBezTo>
                  <a:lnTo>
                    <a:pt x="1547" y="92"/>
                  </a:lnTo>
                  <a:cubicBezTo>
                    <a:pt x="1383" y="34"/>
                    <a:pt x="1263" y="1"/>
                    <a:pt x="1169" y="1"/>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53"/>
            <p:cNvSpPr/>
            <p:nvPr/>
          </p:nvSpPr>
          <p:spPr>
            <a:xfrm>
              <a:off x="5563200" y="4177900"/>
              <a:ext cx="510650" cy="858300"/>
            </a:xfrm>
            <a:custGeom>
              <a:avLst/>
              <a:gdLst/>
              <a:ahLst/>
              <a:cxnLst/>
              <a:rect l="l" t="t" r="r" b="b"/>
              <a:pathLst>
                <a:path w="20426" h="34332" extrusionOk="0">
                  <a:moveTo>
                    <a:pt x="7543" y="1069"/>
                  </a:moveTo>
                  <a:cubicBezTo>
                    <a:pt x="7637" y="1069"/>
                    <a:pt x="7757" y="1102"/>
                    <a:pt x="7921" y="1160"/>
                  </a:cubicBezTo>
                  <a:lnTo>
                    <a:pt x="15651" y="3818"/>
                  </a:lnTo>
                  <a:cubicBezTo>
                    <a:pt x="16682" y="4171"/>
                    <a:pt x="17713" y="4524"/>
                    <a:pt x="18743" y="4876"/>
                  </a:cubicBezTo>
                  <a:cubicBezTo>
                    <a:pt x="18852" y="4903"/>
                    <a:pt x="18960" y="4931"/>
                    <a:pt x="19069" y="4985"/>
                  </a:cubicBezTo>
                  <a:cubicBezTo>
                    <a:pt x="19449" y="5148"/>
                    <a:pt x="19530" y="5229"/>
                    <a:pt x="19367" y="5636"/>
                  </a:cubicBezTo>
                  <a:cubicBezTo>
                    <a:pt x="19123" y="6314"/>
                    <a:pt x="18825" y="6992"/>
                    <a:pt x="18554" y="7670"/>
                  </a:cubicBezTo>
                  <a:cubicBezTo>
                    <a:pt x="18499" y="7751"/>
                    <a:pt x="18418" y="7833"/>
                    <a:pt x="18364" y="7887"/>
                  </a:cubicBezTo>
                  <a:cubicBezTo>
                    <a:pt x="17496" y="7697"/>
                    <a:pt x="6972" y="3981"/>
                    <a:pt x="6375" y="3629"/>
                  </a:cubicBezTo>
                  <a:cubicBezTo>
                    <a:pt x="6402" y="3493"/>
                    <a:pt x="6402" y="3330"/>
                    <a:pt x="6456" y="3168"/>
                  </a:cubicBezTo>
                  <a:cubicBezTo>
                    <a:pt x="6700" y="2598"/>
                    <a:pt x="6917" y="2028"/>
                    <a:pt x="7161" y="1459"/>
                  </a:cubicBezTo>
                  <a:cubicBezTo>
                    <a:pt x="7284" y="1179"/>
                    <a:pt x="7372" y="1069"/>
                    <a:pt x="7543" y="1069"/>
                  </a:cubicBezTo>
                  <a:close/>
                  <a:moveTo>
                    <a:pt x="8165" y="5337"/>
                  </a:moveTo>
                  <a:cubicBezTo>
                    <a:pt x="10932" y="6314"/>
                    <a:pt x="13644" y="7263"/>
                    <a:pt x="16411" y="8213"/>
                  </a:cubicBezTo>
                  <a:cubicBezTo>
                    <a:pt x="16384" y="8402"/>
                    <a:pt x="16356" y="8565"/>
                    <a:pt x="16329" y="8728"/>
                  </a:cubicBezTo>
                  <a:cubicBezTo>
                    <a:pt x="15353" y="12607"/>
                    <a:pt x="14268" y="16458"/>
                    <a:pt x="13074" y="20283"/>
                  </a:cubicBezTo>
                  <a:cubicBezTo>
                    <a:pt x="12803" y="21178"/>
                    <a:pt x="12559" y="22073"/>
                    <a:pt x="12288" y="22941"/>
                  </a:cubicBezTo>
                  <a:cubicBezTo>
                    <a:pt x="11610" y="25165"/>
                    <a:pt x="10742" y="27308"/>
                    <a:pt x="9765" y="29423"/>
                  </a:cubicBezTo>
                  <a:cubicBezTo>
                    <a:pt x="9521" y="29966"/>
                    <a:pt x="9223" y="30481"/>
                    <a:pt x="8925" y="30997"/>
                  </a:cubicBezTo>
                  <a:cubicBezTo>
                    <a:pt x="8219" y="32217"/>
                    <a:pt x="7107" y="32895"/>
                    <a:pt x="5778" y="33275"/>
                  </a:cubicBezTo>
                  <a:cubicBezTo>
                    <a:pt x="5456" y="33360"/>
                    <a:pt x="5123" y="33402"/>
                    <a:pt x="4787" y="33402"/>
                  </a:cubicBezTo>
                  <a:cubicBezTo>
                    <a:pt x="4585" y="33402"/>
                    <a:pt x="4381" y="33387"/>
                    <a:pt x="4178" y="33356"/>
                  </a:cubicBezTo>
                  <a:cubicBezTo>
                    <a:pt x="2984" y="33194"/>
                    <a:pt x="1493" y="32163"/>
                    <a:pt x="1140" y="30427"/>
                  </a:cubicBezTo>
                  <a:cubicBezTo>
                    <a:pt x="977" y="29640"/>
                    <a:pt x="977" y="28881"/>
                    <a:pt x="1059" y="28094"/>
                  </a:cubicBezTo>
                  <a:cubicBezTo>
                    <a:pt x="1221" y="26304"/>
                    <a:pt x="1628" y="24595"/>
                    <a:pt x="2062" y="22859"/>
                  </a:cubicBezTo>
                  <a:cubicBezTo>
                    <a:pt x="2713" y="20201"/>
                    <a:pt x="3663" y="17652"/>
                    <a:pt x="4585" y="15102"/>
                  </a:cubicBezTo>
                  <a:cubicBezTo>
                    <a:pt x="5615" y="12281"/>
                    <a:pt x="6646" y="9433"/>
                    <a:pt x="7677" y="6612"/>
                  </a:cubicBezTo>
                  <a:cubicBezTo>
                    <a:pt x="7840" y="6205"/>
                    <a:pt x="8002" y="5771"/>
                    <a:pt x="8165" y="5337"/>
                  </a:cubicBezTo>
                  <a:close/>
                  <a:moveTo>
                    <a:pt x="7092" y="0"/>
                  </a:moveTo>
                  <a:cubicBezTo>
                    <a:pt x="6810" y="0"/>
                    <a:pt x="6680" y="185"/>
                    <a:pt x="6511" y="618"/>
                  </a:cubicBezTo>
                  <a:cubicBezTo>
                    <a:pt x="6185" y="1404"/>
                    <a:pt x="5860" y="2218"/>
                    <a:pt x="5561" y="3005"/>
                  </a:cubicBezTo>
                  <a:cubicBezTo>
                    <a:pt x="5480" y="3222"/>
                    <a:pt x="5398" y="3439"/>
                    <a:pt x="5344" y="3683"/>
                  </a:cubicBezTo>
                  <a:cubicBezTo>
                    <a:pt x="5290" y="4063"/>
                    <a:pt x="5371" y="4252"/>
                    <a:pt x="5751" y="4415"/>
                  </a:cubicBezTo>
                  <a:cubicBezTo>
                    <a:pt x="6104" y="4551"/>
                    <a:pt x="6456" y="4686"/>
                    <a:pt x="6809" y="4822"/>
                  </a:cubicBezTo>
                  <a:cubicBezTo>
                    <a:pt x="6944" y="4876"/>
                    <a:pt x="7080" y="4958"/>
                    <a:pt x="7216" y="5039"/>
                  </a:cubicBezTo>
                  <a:cubicBezTo>
                    <a:pt x="7053" y="5500"/>
                    <a:pt x="6890" y="5880"/>
                    <a:pt x="6755" y="6287"/>
                  </a:cubicBezTo>
                  <a:cubicBezTo>
                    <a:pt x="5588" y="9460"/>
                    <a:pt x="4449" y="12634"/>
                    <a:pt x="3283" y="15834"/>
                  </a:cubicBezTo>
                  <a:cubicBezTo>
                    <a:pt x="2089" y="18981"/>
                    <a:pt x="1086" y="22181"/>
                    <a:pt x="462" y="25490"/>
                  </a:cubicBezTo>
                  <a:cubicBezTo>
                    <a:pt x="191" y="26901"/>
                    <a:pt x="1" y="28311"/>
                    <a:pt x="109" y="29749"/>
                  </a:cubicBezTo>
                  <a:cubicBezTo>
                    <a:pt x="191" y="31186"/>
                    <a:pt x="733" y="32407"/>
                    <a:pt x="1927" y="33302"/>
                  </a:cubicBezTo>
                  <a:cubicBezTo>
                    <a:pt x="2853" y="34000"/>
                    <a:pt x="3861" y="34332"/>
                    <a:pt x="4885" y="34332"/>
                  </a:cubicBezTo>
                  <a:cubicBezTo>
                    <a:pt x="5811" y="34332"/>
                    <a:pt x="6749" y="34061"/>
                    <a:pt x="7650" y="33546"/>
                  </a:cubicBezTo>
                  <a:cubicBezTo>
                    <a:pt x="8057" y="33329"/>
                    <a:pt x="8436" y="33004"/>
                    <a:pt x="8762" y="32678"/>
                  </a:cubicBezTo>
                  <a:cubicBezTo>
                    <a:pt x="9494" y="31919"/>
                    <a:pt x="10037" y="31024"/>
                    <a:pt x="10471" y="30074"/>
                  </a:cubicBezTo>
                  <a:cubicBezTo>
                    <a:pt x="11366" y="28203"/>
                    <a:pt x="12179" y="26331"/>
                    <a:pt x="12803" y="24351"/>
                  </a:cubicBezTo>
                  <a:cubicBezTo>
                    <a:pt x="13834" y="21042"/>
                    <a:pt x="14838" y="17706"/>
                    <a:pt x="15787" y="14343"/>
                  </a:cubicBezTo>
                  <a:cubicBezTo>
                    <a:pt x="16275" y="12742"/>
                    <a:pt x="16655" y="11088"/>
                    <a:pt x="17089" y="9487"/>
                  </a:cubicBezTo>
                  <a:cubicBezTo>
                    <a:pt x="17170" y="9189"/>
                    <a:pt x="17170" y="8864"/>
                    <a:pt x="17414" y="8592"/>
                  </a:cubicBezTo>
                  <a:cubicBezTo>
                    <a:pt x="17658" y="8647"/>
                    <a:pt x="17903" y="8728"/>
                    <a:pt x="18147" y="8782"/>
                  </a:cubicBezTo>
                  <a:cubicBezTo>
                    <a:pt x="18319" y="8831"/>
                    <a:pt x="18459" y="8858"/>
                    <a:pt x="18578" y="8858"/>
                  </a:cubicBezTo>
                  <a:cubicBezTo>
                    <a:pt x="18853" y="8858"/>
                    <a:pt x="19015" y="8716"/>
                    <a:pt x="19204" y="8375"/>
                  </a:cubicBezTo>
                  <a:cubicBezTo>
                    <a:pt x="19666" y="7534"/>
                    <a:pt x="20018" y="6666"/>
                    <a:pt x="20317" y="5744"/>
                  </a:cubicBezTo>
                  <a:cubicBezTo>
                    <a:pt x="20344" y="5582"/>
                    <a:pt x="20371" y="5419"/>
                    <a:pt x="20398" y="5256"/>
                  </a:cubicBezTo>
                  <a:cubicBezTo>
                    <a:pt x="20425" y="4795"/>
                    <a:pt x="20317" y="4578"/>
                    <a:pt x="19855" y="4388"/>
                  </a:cubicBezTo>
                  <a:cubicBezTo>
                    <a:pt x="19394" y="4171"/>
                    <a:pt x="18933" y="3981"/>
                    <a:pt x="18472" y="3818"/>
                  </a:cubicBezTo>
                  <a:cubicBezTo>
                    <a:pt x="16519" y="3140"/>
                    <a:pt x="14566" y="2517"/>
                    <a:pt x="12613" y="1838"/>
                  </a:cubicBezTo>
                  <a:cubicBezTo>
                    <a:pt x="10932" y="1269"/>
                    <a:pt x="9250" y="672"/>
                    <a:pt x="7568" y="103"/>
                  </a:cubicBezTo>
                  <a:cubicBezTo>
                    <a:pt x="7369" y="36"/>
                    <a:pt x="7216" y="0"/>
                    <a:pt x="7092" y="0"/>
                  </a:cubicBezTo>
                  <a:close/>
                </a:path>
              </a:pathLst>
            </a:custGeom>
            <a:solidFill>
              <a:srgbClr val="4E8CCA"/>
            </a:solidFill>
            <a:ln w="114300" cap="flat" cmpd="sng">
              <a:solidFill>
                <a:srgbClr val="FFFFFF"/>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53"/>
            <p:cNvSpPr/>
            <p:nvPr/>
          </p:nvSpPr>
          <p:spPr>
            <a:xfrm>
              <a:off x="5200425" y="4108563"/>
              <a:ext cx="280775" cy="667100"/>
            </a:xfrm>
            <a:custGeom>
              <a:avLst/>
              <a:gdLst/>
              <a:ahLst/>
              <a:cxnLst/>
              <a:rect l="l" t="t" r="r" b="b"/>
              <a:pathLst>
                <a:path w="11231" h="26684" extrusionOk="0">
                  <a:moveTo>
                    <a:pt x="8897" y="1"/>
                  </a:moveTo>
                  <a:cubicBezTo>
                    <a:pt x="5914" y="380"/>
                    <a:pt x="2957" y="597"/>
                    <a:pt x="1" y="1004"/>
                  </a:cubicBezTo>
                  <a:cubicBezTo>
                    <a:pt x="1" y="1303"/>
                    <a:pt x="1" y="1520"/>
                    <a:pt x="28" y="1764"/>
                  </a:cubicBezTo>
                  <a:cubicBezTo>
                    <a:pt x="55" y="2442"/>
                    <a:pt x="136" y="3120"/>
                    <a:pt x="164" y="3825"/>
                  </a:cubicBezTo>
                  <a:cubicBezTo>
                    <a:pt x="245" y="4829"/>
                    <a:pt x="272" y="5860"/>
                    <a:pt x="353" y="6863"/>
                  </a:cubicBezTo>
                  <a:cubicBezTo>
                    <a:pt x="408" y="7812"/>
                    <a:pt x="516" y="8762"/>
                    <a:pt x="570" y="9711"/>
                  </a:cubicBezTo>
                  <a:cubicBezTo>
                    <a:pt x="733" y="11827"/>
                    <a:pt x="706" y="13970"/>
                    <a:pt x="1004" y="16085"/>
                  </a:cubicBezTo>
                  <a:cubicBezTo>
                    <a:pt x="1194" y="17658"/>
                    <a:pt x="1384" y="19232"/>
                    <a:pt x="1601" y="20805"/>
                  </a:cubicBezTo>
                  <a:cubicBezTo>
                    <a:pt x="1737" y="21727"/>
                    <a:pt x="1927" y="22622"/>
                    <a:pt x="2252" y="23490"/>
                  </a:cubicBezTo>
                  <a:cubicBezTo>
                    <a:pt x="2632" y="24494"/>
                    <a:pt x="3256" y="25253"/>
                    <a:pt x="4178" y="25795"/>
                  </a:cubicBezTo>
                  <a:cubicBezTo>
                    <a:pt x="4558" y="26040"/>
                    <a:pt x="4964" y="26284"/>
                    <a:pt x="5371" y="26419"/>
                  </a:cubicBezTo>
                  <a:cubicBezTo>
                    <a:pt x="5876" y="26591"/>
                    <a:pt x="6372" y="26683"/>
                    <a:pt x="6856" y="26683"/>
                  </a:cubicBezTo>
                  <a:cubicBezTo>
                    <a:pt x="7673" y="26683"/>
                    <a:pt x="8453" y="26419"/>
                    <a:pt x="9169" y="25823"/>
                  </a:cubicBezTo>
                  <a:cubicBezTo>
                    <a:pt x="9684" y="25389"/>
                    <a:pt x="10091" y="24928"/>
                    <a:pt x="10362" y="24331"/>
                  </a:cubicBezTo>
                  <a:cubicBezTo>
                    <a:pt x="10633" y="23734"/>
                    <a:pt x="10877" y="23110"/>
                    <a:pt x="11094" y="22486"/>
                  </a:cubicBezTo>
                  <a:cubicBezTo>
                    <a:pt x="11176" y="22242"/>
                    <a:pt x="11230" y="21971"/>
                    <a:pt x="11230" y="21700"/>
                  </a:cubicBezTo>
                  <a:cubicBezTo>
                    <a:pt x="11203" y="20723"/>
                    <a:pt x="11203" y="19720"/>
                    <a:pt x="11122" y="18716"/>
                  </a:cubicBezTo>
                  <a:cubicBezTo>
                    <a:pt x="11013" y="17414"/>
                    <a:pt x="10823" y="16085"/>
                    <a:pt x="10660" y="14783"/>
                  </a:cubicBezTo>
                  <a:cubicBezTo>
                    <a:pt x="10443" y="12993"/>
                    <a:pt x="10227" y="11203"/>
                    <a:pt x="10037" y="9413"/>
                  </a:cubicBezTo>
                  <a:cubicBezTo>
                    <a:pt x="9793" y="7351"/>
                    <a:pt x="9576" y="5317"/>
                    <a:pt x="9359" y="3256"/>
                  </a:cubicBezTo>
                  <a:cubicBezTo>
                    <a:pt x="9250" y="2361"/>
                    <a:pt x="9169" y="1465"/>
                    <a:pt x="9060" y="570"/>
                  </a:cubicBezTo>
                  <a:cubicBezTo>
                    <a:pt x="9033" y="408"/>
                    <a:pt x="8952" y="218"/>
                    <a:pt x="8897"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53"/>
            <p:cNvSpPr/>
            <p:nvPr/>
          </p:nvSpPr>
          <p:spPr>
            <a:xfrm>
              <a:off x="5140750" y="3998713"/>
              <a:ext cx="339075" cy="116650"/>
            </a:xfrm>
            <a:custGeom>
              <a:avLst/>
              <a:gdLst/>
              <a:ahLst/>
              <a:cxnLst/>
              <a:rect l="l" t="t" r="r" b="b"/>
              <a:pathLst>
                <a:path w="13563" h="4666" extrusionOk="0">
                  <a:moveTo>
                    <a:pt x="12776" y="1"/>
                  </a:moveTo>
                  <a:cubicBezTo>
                    <a:pt x="12071" y="28"/>
                    <a:pt x="11393" y="55"/>
                    <a:pt x="10715" y="136"/>
                  </a:cubicBezTo>
                  <a:cubicBezTo>
                    <a:pt x="9359" y="272"/>
                    <a:pt x="8030" y="462"/>
                    <a:pt x="6701" y="597"/>
                  </a:cubicBezTo>
                  <a:cubicBezTo>
                    <a:pt x="4612" y="814"/>
                    <a:pt x="2496" y="1004"/>
                    <a:pt x="408" y="1221"/>
                  </a:cubicBezTo>
                  <a:cubicBezTo>
                    <a:pt x="299" y="1221"/>
                    <a:pt x="191" y="1276"/>
                    <a:pt x="55" y="1303"/>
                  </a:cubicBezTo>
                  <a:cubicBezTo>
                    <a:pt x="55" y="1411"/>
                    <a:pt x="1" y="1493"/>
                    <a:pt x="1" y="1574"/>
                  </a:cubicBezTo>
                  <a:cubicBezTo>
                    <a:pt x="109" y="2523"/>
                    <a:pt x="218" y="3473"/>
                    <a:pt x="299" y="4395"/>
                  </a:cubicBezTo>
                  <a:cubicBezTo>
                    <a:pt x="326" y="4476"/>
                    <a:pt x="408" y="4558"/>
                    <a:pt x="462" y="4666"/>
                  </a:cubicBezTo>
                  <a:cubicBezTo>
                    <a:pt x="1954" y="4476"/>
                    <a:pt x="3419" y="4313"/>
                    <a:pt x="4910" y="4151"/>
                  </a:cubicBezTo>
                  <a:cubicBezTo>
                    <a:pt x="7514" y="3852"/>
                    <a:pt x="10118" y="3554"/>
                    <a:pt x="12722" y="3228"/>
                  </a:cubicBezTo>
                  <a:cubicBezTo>
                    <a:pt x="12993" y="3201"/>
                    <a:pt x="13264" y="3120"/>
                    <a:pt x="13536" y="3066"/>
                  </a:cubicBezTo>
                  <a:cubicBezTo>
                    <a:pt x="13563" y="2577"/>
                    <a:pt x="13319" y="896"/>
                    <a:pt x="13075" y="55"/>
                  </a:cubicBezTo>
                  <a:cubicBezTo>
                    <a:pt x="12993" y="28"/>
                    <a:pt x="12885" y="1"/>
                    <a:pt x="12776"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53"/>
            <p:cNvSpPr/>
            <p:nvPr/>
          </p:nvSpPr>
          <p:spPr>
            <a:xfrm>
              <a:off x="5117700" y="3973638"/>
              <a:ext cx="387900" cy="827925"/>
            </a:xfrm>
            <a:custGeom>
              <a:avLst/>
              <a:gdLst/>
              <a:ahLst/>
              <a:cxnLst/>
              <a:rect l="l" t="t" r="r" b="b"/>
              <a:pathLst>
                <a:path w="15516" h="33117" extrusionOk="0">
                  <a:moveTo>
                    <a:pt x="13698" y="1004"/>
                  </a:moveTo>
                  <a:cubicBezTo>
                    <a:pt x="13807" y="1004"/>
                    <a:pt x="13915" y="1031"/>
                    <a:pt x="13997" y="1058"/>
                  </a:cubicBezTo>
                  <a:cubicBezTo>
                    <a:pt x="14241" y="1899"/>
                    <a:pt x="14485" y="3580"/>
                    <a:pt x="14458" y="4069"/>
                  </a:cubicBezTo>
                  <a:cubicBezTo>
                    <a:pt x="14186" y="4123"/>
                    <a:pt x="13915" y="4204"/>
                    <a:pt x="13644" y="4231"/>
                  </a:cubicBezTo>
                  <a:cubicBezTo>
                    <a:pt x="11040" y="4557"/>
                    <a:pt x="8436" y="4855"/>
                    <a:pt x="5832" y="5154"/>
                  </a:cubicBezTo>
                  <a:cubicBezTo>
                    <a:pt x="4341" y="5316"/>
                    <a:pt x="2876" y="5479"/>
                    <a:pt x="1384" y="5669"/>
                  </a:cubicBezTo>
                  <a:cubicBezTo>
                    <a:pt x="1330" y="5561"/>
                    <a:pt x="1248" y="5479"/>
                    <a:pt x="1221" y="5398"/>
                  </a:cubicBezTo>
                  <a:cubicBezTo>
                    <a:pt x="1140" y="4476"/>
                    <a:pt x="1031" y="3526"/>
                    <a:pt x="923" y="2577"/>
                  </a:cubicBezTo>
                  <a:cubicBezTo>
                    <a:pt x="923" y="2496"/>
                    <a:pt x="977" y="2414"/>
                    <a:pt x="977" y="2306"/>
                  </a:cubicBezTo>
                  <a:cubicBezTo>
                    <a:pt x="1113" y="2279"/>
                    <a:pt x="1221" y="2224"/>
                    <a:pt x="1330" y="2224"/>
                  </a:cubicBezTo>
                  <a:cubicBezTo>
                    <a:pt x="3418" y="2007"/>
                    <a:pt x="5534" y="1817"/>
                    <a:pt x="7623" y="1600"/>
                  </a:cubicBezTo>
                  <a:cubicBezTo>
                    <a:pt x="8952" y="1465"/>
                    <a:pt x="10281" y="1275"/>
                    <a:pt x="11637" y="1139"/>
                  </a:cubicBezTo>
                  <a:cubicBezTo>
                    <a:pt x="12315" y="1058"/>
                    <a:pt x="12993" y="1031"/>
                    <a:pt x="13698" y="1004"/>
                  </a:cubicBezTo>
                  <a:close/>
                  <a:moveTo>
                    <a:pt x="12206" y="5398"/>
                  </a:moveTo>
                  <a:cubicBezTo>
                    <a:pt x="12261" y="5615"/>
                    <a:pt x="12342" y="5805"/>
                    <a:pt x="12369" y="5967"/>
                  </a:cubicBezTo>
                  <a:cubicBezTo>
                    <a:pt x="12478" y="6862"/>
                    <a:pt x="12559" y="7758"/>
                    <a:pt x="12668" y="8653"/>
                  </a:cubicBezTo>
                  <a:cubicBezTo>
                    <a:pt x="12885" y="10714"/>
                    <a:pt x="13102" y="12748"/>
                    <a:pt x="13346" y="14810"/>
                  </a:cubicBezTo>
                  <a:cubicBezTo>
                    <a:pt x="13536" y="16600"/>
                    <a:pt x="13752" y="18390"/>
                    <a:pt x="13969" y="20180"/>
                  </a:cubicBezTo>
                  <a:cubicBezTo>
                    <a:pt x="14132" y="21482"/>
                    <a:pt x="14322" y="22811"/>
                    <a:pt x="14431" y="24113"/>
                  </a:cubicBezTo>
                  <a:cubicBezTo>
                    <a:pt x="14512" y="25117"/>
                    <a:pt x="14512" y="26120"/>
                    <a:pt x="14539" y="27097"/>
                  </a:cubicBezTo>
                  <a:cubicBezTo>
                    <a:pt x="14539" y="27368"/>
                    <a:pt x="14485" y="27639"/>
                    <a:pt x="14403" y="27883"/>
                  </a:cubicBezTo>
                  <a:cubicBezTo>
                    <a:pt x="14186" y="28507"/>
                    <a:pt x="13942" y="29131"/>
                    <a:pt x="13671" y="29728"/>
                  </a:cubicBezTo>
                  <a:cubicBezTo>
                    <a:pt x="13400" y="30325"/>
                    <a:pt x="12993" y="30786"/>
                    <a:pt x="12478" y="31220"/>
                  </a:cubicBezTo>
                  <a:cubicBezTo>
                    <a:pt x="11762" y="31816"/>
                    <a:pt x="10982" y="32080"/>
                    <a:pt x="10165" y="32080"/>
                  </a:cubicBezTo>
                  <a:cubicBezTo>
                    <a:pt x="9681" y="32080"/>
                    <a:pt x="9185" y="31988"/>
                    <a:pt x="8680" y="31816"/>
                  </a:cubicBezTo>
                  <a:cubicBezTo>
                    <a:pt x="8273" y="31681"/>
                    <a:pt x="7867" y="31437"/>
                    <a:pt x="7487" y="31192"/>
                  </a:cubicBezTo>
                  <a:cubicBezTo>
                    <a:pt x="6565" y="30650"/>
                    <a:pt x="5941" y="29891"/>
                    <a:pt x="5561" y="28887"/>
                  </a:cubicBezTo>
                  <a:cubicBezTo>
                    <a:pt x="5236" y="28019"/>
                    <a:pt x="5046" y="27124"/>
                    <a:pt x="4910" y="26202"/>
                  </a:cubicBezTo>
                  <a:cubicBezTo>
                    <a:pt x="4693" y="24629"/>
                    <a:pt x="4503" y="23055"/>
                    <a:pt x="4313" y="21482"/>
                  </a:cubicBezTo>
                  <a:cubicBezTo>
                    <a:pt x="4015" y="19367"/>
                    <a:pt x="4042" y="17224"/>
                    <a:pt x="3879" y="15108"/>
                  </a:cubicBezTo>
                  <a:cubicBezTo>
                    <a:pt x="3825" y="14159"/>
                    <a:pt x="3717" y="13209"/>
                    <a:pt x="3662" y="12260"/>
                  </a:cubicBezTo>
                  <a:cubicBezTo>
                    <a:pt x="3581" y="11257"/>
                    <a:pt x="3554" y="10226"/>
                    <a:pt x="3473" y="9222"/>
                  </a:cubicBezTo>
                  <a:cubicBezTo>
                    <a:pt x="3445" y="8517"/>
                    <a:pt x="3364" y="7839"/>
                    <a:pt x="3337" y="7161"/>
                  </a:cubicBezTo>
                  <a:cubicBezTo>
                    <a:pt x="3310" y="6917"/>
                    <a:pt x="3310" y="6700"/>
                    <a:pt x="3310" y="6401"/>
                  </a:cubicBezTo>
                  <a:cubicBezTo>
                    <a:pt x="6266" y="5994"/>
                    <a:pt x="9223" y="5777"/>
                    <a:pt x="12206" y="5398"/>
                  </a:cubicBezTo>
                  <a:close/>
                  <a:moveTo>
                    <a:pt x="13969" y="0"/>
                  </a:moveTo>
                  <a:cubicBezTo>
                    <a:pt x="12857" y="0"/>
                    <a:pt x="11745" y="81"/>
                    <a:pt x="10633" y="244"/>
                  </a:cubicBezTo>
                  <a:cubicBezTo>
                    <a:pt x="9358" y="380"/>
                    <a:pt x="8111" y="570"/>
                    <a:pt x="6836" y="705"/>
                  </a:cubicBezTo>
                  <a:cubicBezTo>
                    <a:pt x="4856" y="922"/>
                    <a:pt x="2876" y="1112"/>
                    <a:pt x="896" y="1329"/>
                  </a:cubicBezTo>
                  <a:cubicBezTo>
                    <a:pt x="760" y="1329"/>
                    <a:pt x="597" y="1356"/>
                    <a:pt x="462" y="1411"/>
                  </a:cubicBezTo>
                  <a:cubicBezTo>
                    <a:pt x="191" y="1492"/>
                    <a:pt x="28" y="1655"/>
                    <a:pt x="28" y="1953"/>
                  </a:cubicBezTo>
                  <a:cubicBezTo>
                    <a:pt x="1" y="2089"/>
                    <a:pt x="1" y="2197"/>
                    <a:pt x="1" y="2306"/>
                  </a:cubicBezTo>
                  <a:cubicBezTo>
                    <a:pt x="55" y="3201"/>
                    <a:pt x="109" y="4123"/>
                    <a:pt x="191" y="5018"/>
                  </a:cubicBezTo>
                  <a:cubicBezTo>
                    <a:pt x="218" y="5371"/>
                    <a:pt x="326" y="5750"/>
                    <a:pt x="435" y="6103"/>
                  </a:cubicBezTo>
                  <a:cubicBezTo>
                    <a:pt x="543" y="6483"/>
                    <a:pt x="814" y="6645"/>
                    <a:pt x="1194" y="6645"/>
                  </a:cubicBezTo>
                  <a:cubicBezTo>
                    <a:pt x="1411" y="6618"/>
                    <a:pt x="1628" y="6591"/>
                    <a:pt x="1818" y="6564"/>
                  </a:cubicBezTo>
                  <a:cubicBezTo>
                    <a:pt x="1981" y="6537"/>
                    <a:pt x="2143" y="6510"/>
                    <a:pt x="2388" y="6483"/>
                  </a:cubicBezTo>
                  <a:cubicBezTo>
                    <a:pt x="2415" y="6700"/>
                    <a:pt x="2415" y="6835"/>
                    <a:pt x="2415" y="6971"/>
                  </a:cubicBezTo>
                  <a:cubicBezTo>
                    <a:pt x="2496" y="8083"/>
                    <a:pt x="2550" y="9195"/>
                    <a:pt x="2605" y="10307"/>
                  </a:cubicBezTo>
                  <a:cubicBezTo>
                    <a:pt x="2740" y="12477"/>
                    <a:pt x="2903" y="14674"/>
                    <a:pt x="3011" y="16844"/>
                  </a:cubicBezTo>
                  <a:cubicBezTo>
                    <a:pt x="3093" y="17793"/>
                    <a:pt x="3066" y="18743"/>
                    <a:pt x="3174" y="19692"/>
                  </a:cubicBezTo>
                  <a:cubicBezTo>
                    <a:pt x="3364" y="21699"/>
                    <a:pt x="3581" y="23733"/>
                    <a:pt x="3852" y="25741"/>
                  </a:cubicBezTo>
                  <a:cubicBezTo>
                    <a:pt x="3988" y="26771"/>
                    <a:pt x="4259" y="27802"/>
                    <a:pt x="4530" y="28806"/>
                  </a:cubicBezTo>
                  <a:cubicBezTo>
                    <a:pt x="4964" y="30433"/>
                    <a:pt x="6022" y="31572"/>
                    <a:pt x="7514" y="32332"/>
                  </a:cubicBezTo>
                  <a:cubicBezTo>
                    <a:pt x="8002" y="32576"/>
                    <a:pt x="8518" y="32793"/>
                    <a:pt x="9033" y="32928"/>
                  </a:cubicBezTo>
                  <a:cubicBezTo>
                    <a:pt x="9490" y="33052"/>
                    <a:pt x="9934" y="33117"/>
                    <a:pt x="10363" y="33117"/>
                  </a:cubicBezTo>
                  <a:cubicBezTo>
                    <a:pt x="11435" y="33117"/>
                    <a:pt x="12412" y="32715"/>
                    <a:pt x="13264" y="31843"/>
                  </a:cubicBezTo>
                  <a:cubicBezTo>
                    <a:pt x="14729" y="30352"/>
                    <a:pt x="15407" y="28534"/>
                    <a:pt x="15434" y="26446"/>
                  </a:cubicBezTo>
                  <a:cubicBezTo>
                    <a:pt x="15461" y="24873"/>
                    <a:pt x="15271" y="23327"/>
                    <a:pt x="15082" y="21781"/>
                  </a:cubicBezTo>
                  <a:cubicBezTo>
                    <a:pt x="14865" y="19882"/>
                    <a:pt x="14566" y="18010"/>
                    <a:pt x="14349" y="16139"/>
                  </a:cubicBezTo>
                  <a:cubicBezTo>
                    <a:pt x="14159" y="14647"/>
                    <a:pt x="14024" y="13182"/>
                    <a:pt x="13861" y="11690"/>
                  </a:cubicBezTo>
                  <a:cubicBezTo>
                    <a:pt x="13671" y="9846"/>
                    <a:pt x="13481" y="8002"/>
                    <a:pt x="13291" y="6184"/>
                  </a:cubicBezTo>
                  <a:cubicBezTo>
                    <a:pt x="13237" y="5886"/>
                    <a:pt x="13210" y="5615"/>
                    <a:pt x="13156" y="5316"/>
                  </a:cubicBezTo>
                  <a:cubicBezTo>
                    <a:pt x="13346" y="5262"/>
                    <a:pt x="13508" y="5208"/>
                    <a:pt x="13644" y="5181"/>
                  </a:cubicBezTo>
                  <a:cubicBezTo>
                    <a:pt x="14105" y="5072"/>
                    <a:pt x="14539" y="4991"/>
                    <a:pt x="14973" y="4910"/>
                  </a:cubicBezTo>
                  <a:cubicBezTo>
                    <a:pt x="15299" y="4828"/>
                    <a:pt x="15461" y="4611"/>
                    <a:pt x="15488" y="4313"/>
                  </a:cubicBezTo>
                  <a:cubicBezTo>
                    <a:pt x="15516" y="4177"/>
                    <a:pt x="15516" y="4014"/>
                    <a:pt x="15488" y="3879"/>
                  </a:cubicBezTo>
                  <a:cubicBezTo>
                    <a:pt x="15353" y="2875"/>
                    <a:pt x="15190" y="1872"/>
                    <a:pt x="15027" y="868"/>
                  </a:cubicBezTo>
                  <a:cubicBezTo>
                    <a:pt x="14892" y="163"/>
                    <a:pt x="14702" y="0"/>
                    <a:pt x="1396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53"/>
            <p:cNvSpPr/>
            <p:nvPr/>
          </p:nvSpPr>
          <p:spPr>
            <a:xfrm>
              <a:off x="5234350" y="4346888"/>
              <a:ext cx="227850" cy="409200"/>
            </a:xfrm>
            <a:custGeom>
              <a:avLst/>
              <a:gdLst/>
              <a:ahLst/>
              <a:cxnLst/>
              <a:rect l="l" t="t" r="r" b="b"/>
              <a:pathLst>
                <a:path w="9114" h="16368" extrusionOk="0">
                  <a:moveTo>
                    <a:pt x="7161" y="938"/>
                  </a:moveTo>
                  <a:cubicBezTo>
                    <a:pt x="7378" y="1290"/>
                    <a:pt x="7378" y="1616"/>
                    <a:pt x="7405" y="1941"/>
                  </a:cubicBezTo>
                  <a:cubicBezTo>
                    <a:pt x="7622" y="3243"/>
                    <a:pt x="7839" y="4545"/>
                    <a:pt x="7974" y="5874"/>
                  </a:cubicBezTo>
                  <a:cubicBezTo>
                    <a:pt x="8137" y="7718"/>
                    <a:pt x="8300" y="9563"/>
                    <a:pt x="8137" y="11407"/>
                  </a:cubicBezTo>
                  <a:cubicBezTo>
                    <a:pt x="8083" y="11950"/>
                    <a:pt x="7947" y="12465"/>
                    <a:pt x="7812" y="13008"/>
                  </a:cubicBezTo>
                  <a:cubicBezTo>
                    <a:pt x="7595" y="13957"/>
                    <a:pt x="6998" y="14635"/>
                    <a:pt x="6211" y="15178"/>
                  </a:cubicBezTo>
                  <a:cubicBezTo>
                    <a:pt x="5964" y="15357"/>
                    <a:pt x="5698" y="15463"/>
                    <a:pt x="5399" y="15463"/>
                  </a:cubicBezTo>
                  <a:cubicBezTo>
                    <a:pt x="5336" y="15463"/>
                    <a:pt x="5273" y="15458"/>
                    <a:pt x="5208" y="15449"/>
                  </a:cubicBezTo>
                  <a:cubicBezTo>
                    <a:pt x="4720" y="15367"/>
                    <a:pt x="4258" y="15178"/>
                    <a:pt x="3879" y="14852"/>
                  </a:cubicBezTo>
                  <a:cubicBezTo>
                    <a:pt x="3445" y="14472"/>
                    <a:pt x="3038" y="14065"/>
                    <a:pt x="2794" y="13550"/>
                  </a:cubicBezTo>
                  <a:cubicBezTo>
                    <a:pt x="2468" y="12872"/>
                    <a:pt x="2143" y="12221"/>
                    <a:pt x="1926" y="11516"/>
                  </a:cubicBezTo>
                  <a:cubicBezTo>
                    <a:pt x="1465" y="9997"/>
                    <a:pt x="1139" y="8451"/>
                    <a:pt x="1058" y="6851"/>
                  </a:cubicBezTo>
                  <a:cubicBezTo>
                    <a:pt x="1004" y="5440"/>
                    <a:pt x="949" y="4030"/>
                    <a:pt x="922" y="2592"/>
                  </a:cubicBezTo>
                  <a:cubicBezTo>
                    <a:pt x="895" y="2375"/>
                    <a:pt x="922" y="2185"/>
                    <a:pt x="922" y="1887"/>
                  </a:cubicBezTo>
                  <a:cubicBezTo>
                    <a:pt x="3065" y="1561"/>
                    <a:pt x="5099" y="1236"/>
                    <a:pt x="7161" y="938"/>
                  </a:cubicBezTo>
                  <a:close/>
                  <a:moveTo>
                    <a:pt x="7486" y="1"/>
                  </a:moveTo>
                  <a:cubicBezTo>
                    <a:pt x="7322" y="1"/>
                    <a:pt x="7111" y="28"/>
                    <a:pt x="6835" y="70"/>
                  </a:cubicBezTo>
                  <a:cubicBezTo>
                    <a:pt x="4801" y="341"/>
                    <a:pt x="2794" y="639"/>
                    <a:pt x="787" y="938"/>
                  </a:cubicBezTo>
                  <a:cubicBezTo>
                    <a:pt x="163" y="1019"/>
                    <a:pt x="27" y="1182"/>
                    <a:pt x="27" y="1833"/>
                  </a:cubicBezTo>
                  <a:cubicBezTo>
                    <a:pt x="27" y="2456"/>
                    <a:pt x="27" y="3053"/>
                    <a:pt x="27" y="3677"/>
                  </a:cubicBezTo>
                  <a:lnTo>
                    <a:pt x="0" y="3677"/>
                  </a:lnTo>
                  <a:cubicBezTo>
                    <a:pt x="54" y="4654"/>
                    <a:pt x="108" y="5630"/>
                    <a:pt x="163" y="6606"/>
                  </a:cubicBezTo>
                  <a:cubicBezTo>
                    <a:pt x="244" y="8342"/>
                    <a:pt x="570" y="10024"/>
                    <a:pt x="1058" y="11706"/>
                  </a:cubicBezTo>
                  <a:cubicBezTo>
                    <a:pt x="1302" y="12574"/>
                    <a:pt x="1682" y="13387"/>
                    <a:pt x="2143" y="14147"/>
                  </a:cubicBezTo>
                  <a:cubicBezTo>
                    <a:pt x="2550" y="14825"/>
                    <a:pt x="3065" y="15449"/>
                    <a:pt x="3743" y="15856"/>
                  </a:cubicBezTo>
                  <a:cubicBezTo>
                    <a:pt x="4287" y="16158"/>
                    <a:pt x="4847" y="16367"/>
                    <a:pt x="5411" y="16367"/>
                  </a:cubicBezTo>
                  <a:cubicBezTo>
                    <a:pt x="5859" y="16367"/>
                    <a:pt x="6309" y="16234"/>
                    <a:pt x="6754" y="15910"/>
                  </a:cubicBezTo>
                  <a:cubicBezTo>
                    <a:pt x="7568" y="15286"/>
                    <a:pt x="8246" y="14581"/>
                    <a:pt x="8571" y="13604"/>
                  </a:cubicBezTo>
                  <a:cubicBezTo>
                    <a:pt x="8842" y="12818"/>
                    <a:pt x="9005" y="12058"/>
                    <a:pt x="9059" y="11245"/>
                  </a:cubicBezTo>
                  <a:cubicBezTo>
                    <a:pt x="9114" y="9943"/>
                    <a:pt x="9059" y="8668"/>
                    <a:pt x="8951" y="7393"/>
                  </a:cubicBezTo>
                  <a:cubicBezTo>
                    <a:pt x="8761" y="5277"/>
                    <a:pt x="8517" y="3162"/>
                    <a:pt x="8164" y="1046"/>
                  </a:cubicBezTo>
                  <a:cubicBezTo>
                    <a:pt x="8043" y="237"/>
                    <a:pt x="7967" y="1"/>
                    <a:pt x="748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53"/>
            <p:cNvSpPr/>
            <p:nvPr/>
          </p:nvSpPr>
          <p:spPr>
            <a:xfrm>
              <a:off x="5256725" y="4370313"/>
              <a:ext cx="185125" cy="363150"/>
            </a:xfrm>
            <a:custGeom>
              <a:avLst/>
              <a:gdLst/>
              <a:ahLst/>
              <a:cxnLst/>
              <a:rect l="l" t="t" r="r" b="b"/>
              <a:pathLst>
                <a:path w="7405" h="14526" extrusionOk="0">
                  <a:moveTo>
                    <a:pt x="6266" y="1"/>
                  </a:moveTo>
                  <a:cubicBezTo>
                    <a:pt x="4204" y="299"/>
                    <a:pt x="2170" y="624"/>
                    <a:pt x="27" y="950"/>
                  </a:cubicBezTo>
                  <a:cubicBezTo>
                    <a:pt x="27" y="1248"/>
                    <a:pt x="0" y="1438"/>
                    <a:pt x="27" y="1655"/>
                  </a:cubicBezTo>
                  <a:cubicBezTo>
                    <a:pt x="54" y="3093"/>
                    <a:pt x="109" y="4503"/>
                    <a:pt x="163" y="5914"/>
                  </a:cubicBezTo>
                  <a:cubicBezTo>
                    <a:pt x="244" y="7514"/>
                    <a:pt x="570" y="9060"/>
                    <a:pt x="1031" y="10579"/>
                  </a:cubicBezTo>
                  <a:cubicBezTo>
                    <a:pt x="1248" y="11284"/>
                    <a:pt x="1573" y="11935"/>
                    <a:pt x="1899" y="12613"/>
                  </a:cubicBezTo>
                  <a:cubicBezTo>
                    <a:pt x="2143" y="13128"/>
                    <a:pt x="2550" y="13535"/>
                    <a:pt x="2984" y="13915"/>
                  </a:cubicBezTo>
                  <a:cubicBezTo>
                    <a:pt x="3363" y="14241"/>
                    <a:pt x="3825" y="14430"/>
                    <a:pt x="4313" y="14512"/>
                  </a:cubicBezTo>
                  <a:cubicBezTo>
                    <a:pt x="4378" y="14521"/>
                    <a:pt x="4441" y="14526"/>
                    <a:pt x="4504" y="14526"/>
                  </a:cubicBezTo>
                  <a:cubicBezTo>
                    <a:pt x="4803" y="14526"/>
                    <a:pt x="5069" y="14420"/>
                    <a:pt x="5316" y="14241"/>
                  </a:cubicBezTo>
                  <a:cubicBezTo>
                    <a:pt x="6103" y="13698"/>
                    <a:pt x="6700" y="13020"/>
                    <a:pt x="6917" y="12071"/>
                  </a:cubicBezTo>
                  <a:cubicBezTo>
                    <a:pt x="7052" y="11528"/>
                    <a:pt x="7188" y="11013"/>
                    <a:pt x="7242" y="10470"/>
                  </a:cubicBezTo>
                  <a:cubicBezTo>
                    <a:pt x="7405" y="8626"/>
                    <a:pt x="7242" y="6781"/>
                    <a:pt x="7079" y="4937"/>
                  </a:cubicBezTo>
                  <a:cubicBezTo>
                    <a:pt x="6944" y="3608"/>
                    <a:pt x="6727" y="2306"/>
                    <a:pt x="6510" y="1004"/>
                  </a:cubicBezTo>
                  <a:cubicBezTo>
                    <a:pt x="6483" y="679"/>
                    <a:pt x="6483" y="353"/>
                    <a:pt x="6266"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53"/>
            <p:cNvSpPr/>
            <p:nvPr/>
          </p:nvSpPr>
          <p:spPr>
            <a:xfrm>
              <a:off x="5344875" y="4657713"/>
              <a:ext cx="59700" cy="36075"/>
            </a:xfrm>
            <a:custGeom>
              <a:avLst/>
              <a:gdLst/>
              <a:ahLst/>
              <a:cxnLst/>
              <a:rect l="l" t="t" r="r" b="b"/>
              <a:pathLst>
                <a:path w="2388" h="1443" extrusionOk="0">
                  <a:moveTo>
                    <a:pt x="2074" y="1"/>
                  </a:moveTo>
                  <a:cubicBezTo>
                    <a:pt x="2001" y="1"/>
                    <a:pt x="1923" y="16"/>
                    <a:pt x="1845" y="32"/>
                  </a:cubicBezTo>
                  <a:cubicBezTo>
                    <a:pt x="1763" y="32"/>
                    <a:pt x="1709" y="86"/>
                    <a:pt x="1682" y="141"/>
                  </a:cubicBezTo>
                  <a:cubicBezTo>
                    <a:pt x="1476" y="384"/>
                    <a:pt x="1257" y="537"/>
                    <a:pt x="998" y="537"/>
                  </a:cubicBezTo>
                  <a:cubicBezTo>
                    <a:pt x="882" y="537"/>
                    <a:pt x="758" y="506"/>
                    <a:pt x="624" y="439"/>
                  </a:cubicBezTo>
                  <a:cubicBezTo>
                    <a:pt x="559" y="402"/>
                    <a:pt x="494" y="384"/>
                    <a:pt x="432" y="384"/>
                  </a:cubicBezTo>
                  <a:cubicBezTo>
                    <a:pt x="313" y="384"/>
                    <a:pt x="207" y="450"/>
                    <a:pt x="136" y="575"/>
                  </a:cubicBezTo>
                  <a:cubicBezTo>
                    <a:pt x="0" y="737"/>
                    <a:pt x="54" y="954"/>
                    <a:pt x="217" y="1144"/>
                  </a:cubicBezTo>
                  <a:cubicBezTo>
                    <a:pt x="434" y="1388"/>
                    <a:pt x="733" y="1443"/>
                    <a:pt x="1139" y="1443"/>
                  </a:cubicBezTo>
                  <a:cubicBezTo>
                    <a:pt x="1546" y="1415"/>
                    <a:pt x="1953" y="1198"/>
                    <a:pt x="2224" y="765"/>
                  </a:cubicBezTo>
                  <a:cubicBezTo>
                    <a:pt x="2306" y="656"/>
                    <a:pt x="2360" y="466"/>
                    <a:pt x="2360" y="303"/>
                  </a:cubicBezTo>
                  <a:cubicBezTo>
                    <a:pt x="2387" y="222"/>
                    <a:pt x="2306" y="59"/>
                    <a:pt x="2224" y="32"/>
                  </a:cubicBezTo>
                  <a:cubicBezTo>
                    <a:pt x="2178" y="9"/>
                    <a:pt x="2128" y="1"/>
                    <a:pt x="207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53"/>
            <p:cNvSpPr/>
            <p:nvPr/>
          </p:nvSpPr>
          <p:spPr>
            <a:xfrm>
              <a:off x="5318425" y="4618488"/>
              <a:ext cx="21725" cy="23100"/>
            </a:xfrm>
            <a:custGeom>
              <a:avLst/>
              <a:gdLst/>
              <a:ahLst/>
              <a:cxnLst/>
              <a:rect l="l" t="t" r="r" b="b"/>
              <a:pathLst>
                <a:path w="869" h="924" extrusionOk="0">
                  <a:moveTo>
                    <a:pt x="434" y="1"/>
                  </a:moveTo>
                  <a:cubicBezTo>
                    <a:pt x="217" y="28"/>
                    <a:pt x="0" y="245"/>
                    <a:pt x="0" y="489"/>
                  </a:cubicBezTo>
                  <a:cubicBezTo>
                    <a:pt x="27" y="706"/>
                    <a:pt x="190" y="896"/>
                    <a:pt x="407" y="923"/>
                  </a:cubicBezTo>
                  <a:cubicBezTo>
                    <a:pt x="651" y="923"/>
                    <a:pt x="841" y="733"/>
                    <a:pt x="868" y="462"/>
                  </a:cubicBezTo>
                  <a:cubicBezTo>
                    <a:pt x="868" y="218"/>
                    <a:pt x="678" y="1"/>
                    <a:pt x="43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53"/>
            <p:cNvSpPr/>
            <p:nvPr/>
          </p:nvSpPr>
          <p:spPr>
            <a:xfrm>
              <a:off x="5385550" y="4605538"/>
              <a:ext cx="21050" cy="20450"/>
            </a:xfrm>
            <a:custGeom>
              <a:avLst/>
              <a:gdLst/>
              <a:ahLst/>
              <a:cxnLst/>
              <a:rect l="l" t="t" r="r" b="b"/>
              <a:pathLst>
                <a:path w="842" h="818" extrusionOk="0">
                  <a:moveTo>
                    <a:pt x="422" y="1"/>
                  </a:moveTo>
                  <a:cubicBezTo>
                    <a:pt x="408" y="1"/>
                    <a:pt x="394" y="2"/>
                    <a:pt x="380" y="4"/>
                  </a:cubicBezTo>
                  <a:cubicBezTo>
                    <a:pt x="190" y="4"/>
                    <a:pt x="1" y="220"/>
                    <a:pt x="1" y="437"/>
                  </a:cubicBezTo>
                  <a:cubicBezTo>
                    <a:pt x="28" y="627"/>
                    <a:pt x="245" y="817"/>
                    <a:pt x="435" y="817"/>
                  </a:cubicBezTo>
                  <a:cubicBezTo>
                    <a:pt x="652" y="790"/>
                    <a:pt x="841" y="600"/>
                    <a:pt x="814" y="383"/>
                  </a:cubicBezTo>
                  <a:cubicBezTo>
                    <a:pt x="814" y="180"/>
                    <a:pt x="624" y="1"/>
                    <a:pt x="422"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53"/>
            <p:cNvSpPr/>
            <p:nvPr/>
          </p:nvSpPr>
          <p:spPr>
            <a:xfrm>
              <a:off x="5260775" y="4246913"/>
              <a:ext cx="80725" cy="65175"/>
            </a:xfrm>
            <a:custGeom>
              <a:avLst/>
              <a:gdLst/>
              <a:ahLst/>
              <a:cxnLst/>
              <a:rect l="l" t="t" r="r" b="b"/>
              <a:pathLst>
                <a:path w="3229" h="2607" extrusionOk="0">
                  <a:moveTo>
                    <a:pt x="1303" y="787"/>
                  </a:moveTo>
                  <a:cubicBezTo>
                    <a:pt x="1493" y="841"/>
                    <a:pt x="1628" y="895"/>
                    <a:pt x="1764" y="949"/>
                  </a:cubicBezTo>
                  <a:cubicBezTo>
                    <a:pt x="1954" y="1031"/>
                    <a:pt x="2035" y="1139"/>
                    <a:pt x="1981" y="1329"/>
                  </a:cubicBezTo>
                  <a:cubicBezTo>
                    <a:pt x="1954" y="1519"/>
                    <a:pt x="1818" y="1600"/>
                    <a:pt x="1655" y="1627"/>
                  </a:cubicBezTo>
                  <a:cubicBezTo>
                    <a:pt x="1625" y="1632"/>
                    <a:pt x="1595" y="1634"/>
                    <a:pt x="1567" y="1634"/>
                  </a:cubicBezTo>
                  <a:cubicBezTo>
                    <a:pt x="1422" y="1634"/>
                    <a:pt x="1312" y="1574"/>
                    <a:pt x="1221" y="1438"/>
                  </a:cubicBezTo>
                  <a:cubicBezTo>
                    <a:pt x="1113" y="1248"/>
                    <a:pt x="1113" y="1058"/>
                    <a:pt x="1303" y="787"/>
                  </a:cubicBezTo>
                  <a:close/>
                  <a:moveTo>
                    <a:pt x="1655" y="0"/>
                  </a:moveTo>
                  <a:cubicBezTo>
                    <a:pt x="1411" y="27"/>
                    <a:pt x="1303" y="27"/>
                    <a:pt x="1194" y="27"/>
                  </a:cubicBezTo>
                  <a:cubicBezTo>
                    <a:pt x="679" y="27"/>
                    <a:pt x="408" y="298"/>
                    <a:pt x="245" y="759"/>
                  </a:cubicBezTo>
                  <a:cubicBezTo>
                    <a:pt x="1" y="1438"/>
                    <a:pt x="353" y="2224"/>
                    <a:pt x="1032" y="2495"/>
                  </a:cubicBezTo>
                  <a:cubicBezTo>
                    <a:pt x="1209" y="2570"/>
                    <a:pt x="1393" y="2606"/>
                    <a:pt x="1575" y="2606"/>
                  </a:cubicBezTo>
                  <a:cubicBezTo>
                    <a:pt x="2115" y="2606"/>
                    <a:pt x="2632" y="2291"/>
                    <a:pt x="2876" y="1763"/>
                  </a:cubicBezTo>
                  <a:cubicBezTo>
                    <a:pt x="3229" y="1031"/>
                    <a:pt x="2767" y="163"/>
                    <a:pt x="1954" y="27"/>
                  </a:cubicBezTo>
                  <a:cubicBezTo>
                    <a:pt x="1818" y="0"/>
                    <a:pt x="1683" y="0"/>
                    <a:pt x="165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53"/>
            <p:cNvSpPr/>
            <p:nvPr/>
          </p:nvSpPr>
          <p:spPr>
            <a:xfrm>
              <a:off x="5288575" y="4266563"/>
              <a:ext cx="23100" cy="21225"/>
            </a:xfrm>
            <a:custGeom>
              <a:avLst/>
              <a:gdLst/>
              <a:ahLst/>
              <a:cxnLst/>
              <a:rect l="l" t="t" r="r" b="b"/>
              <a:pathLst>
                <a:path w="924" h="849" extrusionOk="0">
                  <a:moveTo>
                    <a:pt x="191" y="1"/>
                  </a:moveTo>
                  <a:cubicBezTo>
                    <a:pt x="1" y="272"/>
                    <a:pt x="1" y="462"/>
                    <a:pt x="109" y="652"/>
                  </a:cubicBezTo>
                  <a:cubicBezTo>
                    <a:pt x="200" y="788"/>
                    <a:pt x="310" y="848"/>
                    <a:pt x="455" y="848"/>
                  </a:cubicBezTo>
                  <a:cubicBezTo>
                    <a:pt x="483" y="848"/>
                    <a:pt x="513" y="846"/>
                    <a:pt x="543" y="841"/>
                  </a:cubicBezTo>
                  <a:cubicBezTo>
                    <a:pt x="706" y="814"/>
                    <a:pt x="842" y="733"/>
                    <a:pt x="869" y="543"/>
                  </a:cubicBezTo>
                  <a:cubicBezTo>
                    <a:pt x="923" y="353"/>
                    <a:pt x="842" y="245"/>
                    <a:pt x="652" y="163"/>
                  </a:cubicBezTo>
                  <a:cubicBezTo>
                    <a:pt x="516" y="109"/>
                    <a:pt x="381" y="55"/>
                    <a:pt x="191" y="1"/>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53"/>
            <p:cNvSpPr/>
            <p:nvPr/>
          </p:nvSpPr>
          <p:spPr>
            <a:xfrm>
              <a:off x="5327925" y="4145788"/>
              <a:ext cx="67150" cy="67250"/>
            </a:xfrm>
            <a:custGeom>
              <a:avLst/>
              <a:gdLst/>
              <a:ahLst/>
              <a:cxnLst/>
              <a:rect l="l" t="t" r="r" b="b"/>
              <a:pathLst>
                <a:path w="2686" h="2690" extrusionOk="0">
                  <a:moveTo>
                    <a:pt x="1236" y="923"/>
                  </a:moveTo>
                  <a:cubicBezTo>
                    <a:pt x="1441" y="923"/>
                    <a:pt x="1656" y="1102"/>
                    <a:pt x="1682" y="1306"/>
                  </a:cubicBezTo>
                  <a:cubicBezTo>
                    <a:pt x="1709" y="1495"/>
                    <a:pt x="1546" y="1685"/>
                    <a:pt x="1356" y="1685"/>
                  </a:cubicBezTo>
                  <a:cubicBezTo>
                    <a:pt x="1344" y="1687"/>
                    <a:pt x="1332" y="1688"/>
                    <a:pt x="1320" y="1688"/>
                  </a:cubicBezTo>
                  <a:cubicBezTo>
                    <a:pt x="1143" y="1688"/>
                    <a:pt x="975" y="1509"/>
                    <a:pt x="949" y="1306"/>
                  </a:cubicBezTo>
                  <a:cubicBezTo>
                    <a:pt x="922" y="1143"/>
                    <a:pt x="1031" y="953"/>
                    <a:pt x="1194" y="926"/>
                  </a:cubicBezTo>
                  <a:cubicBezTo>
                    <a:pt x="1208" y="924"/>
                    <a:pt x="1222" y="923"/>
                    <a:pt x="1236" y="923"/>
                  </a:cubicBezTo>
                  <a:close/>
                  <a:moveTo>
                    <a:pt x="1355" y="1"/>
                  </a:moveTo>
                  <a:cubicBezTo>
                    <a:pt x="1328" y="1"/>
                    <a:pt x="1302" y="2"/>
                    <a:pt x="1275" y="4"/>
                  </a:cubicBezTo>
                  <a:cubicBezTo>
                    <a:pt x="597" y="31"/>
                    <a:pt x="0" y="655"/>
                    <a:pt x="0" y="1278"/>
                  </a:cubicBezTo>
                  <a:cubicBezTo>
                    <a:pt x="27" y="2023"/>
                    <a:pt x="653" y="2690"/>
                    <a:pt x="1317" y="2690"/>
                  </a:cubicBezTo>
                  <a:cubicBezTo>
                    <a:pt x="1330" y="2690"/>
                    <a:pt x="1343" y="2689"/>
                    <a:pt x="1356" y="2689"/>
                  </a:cubicBezTo>
                  <a:cubicBezTo>
                    <a:pt x="2034" y="2662"/>
                    <a:pt x="2685" y="2011"/>
                    <a:pt x="2685" y="1333"/>
                  </a:cubicBezTo>
                  <a:cubicBezTo>
                    <a:pt x="2659" y="654"/>
                    <a:pt x="2030" y="1"/>
                    <a:pt x="1355"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53"/>
            <p:cNvSpPr/>
            <p:nvPr/>
          </p:nvSpPr>
          <p:spPr>
            <a:xfrm>
              <a:off x="5350975" y="4168863"/>
              <a:ext cx="19675" cy="19125"/>
            </a:xfrm>
            <a:custGeom>
              <a:avLst/>
              <a:gdLst/>
              <a:ahLst/>
              <a:cxnLst/>
              <a:rect l="l" t="t" r="r" b="b"/>
              <a:pathLst>
                <a:path w="787" h="765" extrusionOk="0">
                  <a:moveTo>
                    <a:pt x="314" y="0"/>
                  </a:moveTo>
                  <a:cubicBezTo>
                    <a:pt x="300" y="0"/>
                    <a:pt x="286" y="1"/>
                    <a:pt x="272" y="3"/>
                  </a:cubicBezTo>
                  <a:cubicBezTo>
                    <a:pt x="109" y="30"/>
                    <a:pt x="0" y="220"/>
                    <a:pt x="27" y="383"/>
                  </a:cubicBezTo>
                  <a:cubicBezTo>
                    <a:pt x="53" y="586"/>
                    <a:pt x="221" y="765"/>
                    <a:pt x="398" y="765"/>
                  </a:cubicBezTo>
                  <a:cubicBezTo>
                    <a:pt x="410" y="765"/>
                    <a:pt x="422" y="764"/>
                    <a:pt x="434" y="762"/>
                  </a:cubicBezTo>
                  <a:cubicBezTo>
                    <a:pt x="624" y="762"/>
                    <a:pt x="787" y="572"/>
                    <a:pt x="760" y="383"/>
                  </a:cubicBezTo>
                  <a:cubicBezTo>
                    <a:pt x="734" y="179"/>
                    <a:pt x="519" y="0"/>
                    <a:pt x="314" y="0"/>
                  </a:cubicBezTo>
                  <a:close/>
                </a:path>
              </a:pathLst>
            </a:custGeom>
            <a:solidFill>
              <a:srgbClr val="ED6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53"/>
            <p:cNvSpPr/>
            <p:nvPr/>
          </p:nvSpPr>
          <p:spPr>
            <a:xfrm>
              <a:off x="5587625" y="4310638"/>
              <a:ext cx="385875" cy="702325"/>
            </a:xfrm>
            <a:custGeom>
              <a:avLst/>
              <a:gdLst/>
              <a:ahLst/>
              <a:cxnLst/>
              <a:rect l="l" t="t" r="r" b="b"/>
              <a:pathLst>
                <a:path w="15435" h="28093" extrusionOk="0">
                  <a:moveTo>
                    <a:pt x="7215" y="1"/>
                  </a:moveTo>
                  <a:cubicBezTo>
                    <a:pt x="7026" y="462"/>
                    <a:pt x="6863" y="869"/>
                    <a:pt x="6700" y="1303"/>
                  </a:cubicBezTo>
                  <a:cubicBezTo>
                    <a:pt x="5669" y="4123"/>
                    <a:pt x="4666" y="6944"/>
                    <a:pt x="3635" y="9792"/>
                  </a:cubicBezTo>
                  <a:cubicBezTo>
                    <a:pt x="2686" y="12342"/>
                    <a:pt x="1736" y="14892"/>
                    <a:pt x="1085" y="17550"/>
                  </a:cubicBezTo>
                  <a:cubicBezTo>
                    <a:pt x="679" y="19259"/>
                    <a:pt x="245" y="20994"/>
                    <a:pt x="82" y="22785"/>
                  </a:cubicBezTo>
                  <a:cubicBezTo>
                    <a:pt x="1" y="23544"/>
                    <a:pt x="1" y="24331"/>
                    <a:pt x="163" y="25117"/>
                  </a:cubicBezTo>
                  <a:cubicBezTo>
                    <a:pt x="516" y="26853"/>
                    <a:pt x="2008" y="27884"/>
                    <a:pt x="3201" y="28047"/>
                  </a:cubicBezTo>
                  <a:cubicBezTo>
                    <a:pt x="3405" y="28077"/>
                    <a:pt x="3608" y="28092"/>
                    <a:pt x="3811" y="28092"/>
                  </a:cubicBezTo>
                  <a:cubicBezTo>
                    <a:pt x="4150" y="28092"/>
                    <a:pt x="4490" y="28050"/>
                    <a:pt x="4829" y="27965"/>
                  </a:cubicBezTo>
                  <a:cubicBezTo>
                    <a:pt x="6158" y="27586"/>
                    <a:pt x="7243" y="26907"/>
                    <a:pt x="7948" y="25660"/>
                  </a:cubicBezTo>
                  <a:cubicBezTo>
                    <a:pt x="8246" y="25172"/>
                    <a:pt x="8545" y="24656"/>
                    <a:pt x="8789" y="24114"/>
                  </a:cubicBezTo>
                  <a:cubicBezTo>
                    <a:pt x="9765" y="21998"/>
                    <a:pt x="10633" y="19855"/>
                    <a:pt x="11338" y="17631"/>
                  </a:cubicBezTo>
                  <a:cubicBezTo>
                    <a:pt x="11610" y="16736"/>
                    <a:pt x="11827" y="15841"/>
                    <a:pt x="12098" y="14973"/>
                  </a:cubicBezTo>
                  <a:cubicBezTo>
                    <a:pt x="13291" y="11149"/>
                    <a:pt x="14376" y="7297"/>
                    <a:pt x="15353" y="3418"/>
                  </a:cubicBezTo>
                  <a:cubicBezTo>
                    <a:pt x="15380" y="3256"/>
                    <a:pt x="15407" y="3093"/>
                    <a:pt x="15434" y="2903"/>
                  </a:cubicBezTo>
                  <a:cubicBezTo>
                    <a:pt x="12667" y="1954"/>
                    <a:pt x="9955" y="977"/>
                    <a:pt x="721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53"/>
            <p:cNvSpPr/>
            <p:nvPr/>
          </p:nvSpPr>
          <p:spPr>
            <a:xfrm>
              <a:off x="5722575" y="4204588"/>
              <a:ext cx="328900" cy="170500"/>
            </a:xfrm>
            <a:custGeom>
              <a:avLst/>
              <a:gdLst/>
              <a:ahLst/>
              <a:cxnLst/>
              <a:rect l="l" t="t" r="r" b="b"/>
              <a:pathLst>
                <a:path w="13156" h="6820" extrusionOk="0">
                  <a:moveTo>
                    <a:pt x="1175" y="1"/>
                  </a:moveTo>
                  <a:cubicBezTo>
                    <a:pt x="998" y="1"/>
                    <a:pt x="909" y="112"/>
                    <a:pt x="787" y="391"/>
                  </a:cubicBezTo>
                  <a:cubicBezTo>
                    <a:pt x="543" y="961"/>
                    <a:pt x="326" y="1530"/>
                    <a:pt x="82" y="2100"/>
                  </a:cubicBezTo>
                  <a:cubicBezTo>
                    <a:pt x="27" y="2235"/>
                    <a:pt x="27" y="2398"/>
                    <a:pt x="0" y="2561"/>
                  </a:cubicBezTo>
                  <a:cubicBezTo>
                    <a:pt x="597" y="2886"/>
                    <a:pt x="11148" y="6630"/>
                    <a:pt x="12016" y="6819"/>
                  </a:cubicBezTo>
                  <a:cubicBezTo>
                    <a:pt x="12070" y="6738"/>
                    <a:pt x="12152" y="6684"/>
                    <a:pt x="12179" y="6602"/>
                  </a:cubicBezTo>
                  <a:cubicBezTo>
                    <a:pt x="12450" y="5924"/>
                    <a:pt x="12748" y="5246"/>
                    <a:pt x="12993" y="4568"/>
                  </a:cubicBezTo>
                  <a:cubicBezTo>
                    <a:pt x="13155" y="4161"/>
                    <a:pt x="13074" y="4080"/>
                    <a:pt x="12694" y="3917"/>
                  </a:cubicBezTo>
                  <a:cubicBezTo>
                    <a:pt x="12586" y="3863"/>
                    <a:pt x="12477" y="3836"/>
                    <a:pt x="12369" y="3782"/>
                  </a:cubicBezTo>
                  <a:cubicBezTo>
                    <a:pt x="11338" y="3429"/>
                    <a:pt x="10307" y="3076"/>
                    <a:pt x="9277" y="2724"/>
                  </a:cubicBezTo>
                  <a:lnTo>
                    <a:pt x="1573" y="93"/>
                  </a:lnTo>
                  <a:cubicBezTo>
                    <a:pt x="1400" y="35"/>
                    <a:pt x="1274" y="1"/>
                    <a:pt x="1175" y="1"/>
                  </a:cubicBezTo>
                  <a:close/>
                </a:path>
              </a:pathLst>
            </a:custGeom>
            <a:solidFill>
              <a:srgbClr val="4E8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53"/>
            <p:cNvSpPr/>
            <p:nvPr/>
          </p:nvSpPr>
          <p:spPr>
            <a:xfrm>
              <a:off x="5563225" y="4177763"/>
              <a:ext cx="510625" cy="858450"/>
            </a:xfrm>
            <a:custGeom>
              <a:avLst/>
              <a:gdLst/>
              <a:ahLst/>
              <a:cxnLst/>
              <a:rect l="l" t="t" r="r" b="b"/>
              <a:pathLst>
                <a:path w="20425" h="34338" extrusionOk="0">
                  <a:moveTo>
                    <a:pt x="7549" y="1074"/>
                  </a:moveTo>
                  <a:cubicBezTo>
                    <a:pt x="7648" y="1074"/>
                    <a:pt x="7774" y="1108"/>
                    <a:pt x="7947" y="1166"/>
                  </a:cubicBezTo>
                  <a:lnTo>
                    <a:pt x="15651" y="3797"/>
                  </a:lnTo>
                  <a:cubicBezTo>
                    <a:pt x="16681" y="4149"/>
                    <a:pt x="17712" y="4502"/>
                    <a:pt x="18743" y="4855"/>
                  </a:cubicBezTo>
                  <a:cubicBezTo>
                    <a:pt x="18851" y="4909"/>
                    <a:pt x="18960" y="4936"/>
                    <a:pt x="19068" y="4990"/>
                  </a:cubicBezTo>
                  <a:cubicBezTo>
                    <a:pt x="19448" y="5153"/>
                    <a:pt x="19529" y="5234"/>
                    <a:pt x="19367" y="5641"/>
                  </a:cubicBezTo>
                  <a:cubicBezTo>
                    <a:pt x="19122" y="6319"/>
                    <a:pt x="18824" y="6997"/>
                    <a:pt x="18553" y="7675"/>
                  </a:cubicBezTo>
                  <a:cubicBezTo>
                    <a:pt x="18526" y="7757"/>
                    <a:pt x="18444" y="7811"/>
                    <a:pt x="18390" y="7892"/>
                  </a:cubicBezTo>
                  <a:cubicBezTo>
                    <a:pt x="17522" y="7703"/>
                    <a:pt x="6971" y="3959"/>
                    <a:pt x="6374" y="3634"/>
                  </a:cubicBezTo>
                  <a:cubicBezTo>
                    <a:pt x="6401" y="3471"/>
                    <a:pt x="6401" y="3308"/>
                    <a:pt x="6456" y="3173"/>
                  </a:cubicBezTo>
                  <a:cubicBezTo>
                    <a:pt x="6700" y="2603"/>
                    <a:pt x="6917" y="2034"/>
                    <a:pt x="7161" y="1464"/>
                  </a:cubicBezTo>
                  <a:cubicBezTo>
                    <a:pt x="7283" y="1185"/>
                    <a:pt x="7372" y="1074"/>
                    <a:pt x="7549" y="1074"/>
                  </a:cubicBezTo>
                  <a:close/>
                  <a:moveTo>
                    <a:pt x="8191" y="5316"/>
                  </a:moveTo>
                  <a:cubicBezTo>
                    <a:pt x="10931" y="6292"/>
                    <a:pt x="13643" y="7269"/>
                    <a:pt x="16410" y="8218"/>
                  </a:cubicBezTo>
                  <a:cubicBezTo>
                    <a:pt x="16383" y="8408"/>
                    <a:pt x="16356" y="8571"/>
                    <a:pt x="16329" y="8733"/>
                  </a:cubicBezTo>
                  <a:cubicBezTo>
                    <a:pt x="15352" y="12612"/>
                    <a:pt x="14267" y="16464"/>
                    <a:pt x="13074" y="20288"/>
                  </a:cubicBezTo>
                  <a:cubicBezTo>
                    <a:pt x="12803" y="21156"/>
                    <a:pt x="12586" y="22051"/>
                    <a:pt x="12314" y="22946"/>
                  </a:cubicBezTo>
                  <a:cubicBezTo>
                    <a:pt x="11609" y="25170"/>
                    <a:pt x="10741" y="27313"/>
                    <a:pt x="9765" y="29429"/>
                  </a:cubicBezTo>
                  <a:cubicBezTo>
                    <a:pt x="9521" y="29971"/>
                    <a:pt x="9222" y="30487"/>
                    <a:pt x="8924" y="30975"/>
                  </a:cubicBezTo>
                  <a:cubicBezTo>
                    <a:pt x="8219" y="32222"/>
                    <a:pt x="7134" y="32901"/>
                    <a:pt x="5805" y="33280"/>
                  </a:cubicBezTo>
                  <a:cubicBezTo>
                    <a:pt x="5466" y="33365"/>
                    <a:pt x="5126" y="33407"/>
                    <a:pt x="4787" y="33407"/>
                  </a:cubicBezTo>
                  <a:cubicBezTo>
                    <a:pt x="4584" y="33407"/>
                    <a:pt x="4381" y="33392"/>
                    <a:pt x="4177" y="33362"/>
                  </a:cubicBezTo>
                  <a:cubicBezTo>
                    <a:pt x="2984" y="33199"/>
                    <a:pt x="1492" y="32168"/>
                    <a:pt x="1139" y="30432"/>
                  </a:cubicBezTo>
                  <a:cubicBezTo>
                    <a:pt x="977" y="29646"/>
                    <a:pt x="977" y="28859"/>
                    <a:pt x="1058" y="28100"/>
                  </a:cubicBezTo>
                  <a:cubicBezTo>
                    <a:pt x="1221" y="26309"/>
                    <a:pt x="1655" y="24574"/>
                    <a:pt x="2061" y="22865"/>
                  </a:cubicBezTo>
                  <a:cubicBezTo>
                    <a:pt x="2712" y="20207"/>
                    <a:pt x="3662" y="17657"/>
                    <a:pt x="4611" y="15107"/>
                  </a:cubicBezTo>
                  <a:cubicBezTo>
                    <a:pt x="5642" y="12259"/>
                    <a:pt x="6645" y="9438"/>
                    <a:pt x="7676" y="6618"/>
                  </a:cubicBezTo>
                  <a:cubicBezTo>
                    <a:pt x="7839" y="6184"/>
                    <a:pt x="8002" y="5777"/>
                    <a:pt x="8191" y="5316"/>
                  </a:cubicBezTo>
                  <a:close/>
                  <a:moveTo>
                    <a:pt x="7097" y="0"/>
                  </a:moveTo>
                  <a:cubicBezTo>
                    <a:pt x="6818" y="0"/>
                    <a:pt x="6676" y="179"/>
                    <a:pt x="6510" y="623"/>
                  </a:cubicBezTo>
                  <a:cubicBezTo>
                    <a:pt x="6211" y="1410"/>
                    <a:pt x="5886" y="2196"/>
                    <a:pt x="5560" y="2983"/>
                  </a:cubicBezTo>
                  <a:cubicBezTo>
                    <a:pt x="5479" y="3227"/>
                    <a:pt x="5398" y="3444"/>
                    <a:pt x="5371" y="3661"/>
                  </a:cubicBezTo>
                  <a:cubicBezTo>
                    <a:pt x="5289" y="4068"/>
                    <a:pt x="5398" y="4258"/>
                    <a:pt x="5750" y="4393"/>
                  </a:cubicBezTo>
                  <a:cubicBezTo>
                    <a:pt x="6103" y="4556"/>
                    <a:pt x="6456" y="4665"/>
                    <a:pt x="6808" y="4827"/>
                  </a:cubicBezTo>
                  <a:cubicBezTo>
                    <a:pt x="6971" y="4882"/>
                    <a:pt x="7079" y="4963"/>
                    <a:pt x="7242" y="5044"/>
                  </a:cubicBezTo>
                  <a:cubicBezTo>
                    <a:pt x="7052" y="5478"/>
                    <a:pt x="6917" y="5885"/>
                    <a:pt x="6754" y="6265"/>
                  </a:cubicBezTo>
                  <a:cubicBezTo>
                    <a:pt x="5615" y="9466"/>
                    <a:pt x="4448" y="12639"/>
                    <a:pt x="3282" y="15813"/>
                  </a:cubicBezTo>
                  <a:cubicBezTo>
                    <a:pt x="2089" y="18986"/>
                    <a:pt x="1085" y="22187"/>
                    <a:pt x="461" y="25496"/>
                  </a:cubicBezTo>
                  <a:cubicBezTo>
                    <a:pt x="190" y="26906"/>
                    <a:pt x="0" y="28317"/>
                    <a:pt x="109" y="29727"/>
                  </a:cubicBezTo>
                  <a:cubicBezTo>
                    <a:pt x="190" y="31165"/>
                    <a:pt x="760" y="32412"/>
                    <a:pt x="1926" y="33307"/>
                  </a:cubicBezTo>
                  <a:cubicBezTo>
                    <a:pt x="2866" y="34006"/>
                    <a:pt x="3874" y="34337"/>
                    <a:pt x="4894" y="34337"/>
                  </a:cubicBezTo>
                  <a:cubicBezTo>
                    <a:pt x="5816" y="34337"/>
                    <a:pt x="6748" y="34067"/>
                    <a:pt x="7649" y="33552"/>
                  </a:cubicBezTo>
                  <a:cubicBezTo>
                    <a:pt x="8056" y="33335"/>
                    <a:pt x="8436" y="33009"/>
                    <a:pt x="8761" y="32656"/>
                  </a:cubicBezTo>
                  <a:cubicBezTo>
                    <a:pt x="9493" y="31924"/>
                    <a:pt x="10036" y="31029"/>
                    <a:pt x="10497" y="30080"/>
                  </a:cubicBezTo>
                  <a:cubicBezTo>
                    <a:pt x="11365" y="28208"/>
                    <a:pt x="12179" y="26309"/>
                    <a:pt x="12803" y="24357"/>
                  </a:cubicBezTo>
                  <a:cubicBezTo>
                    <a:pt x="13860" y="21020"/>
                    <a:pt x="14837" y="17684"/>
                    <a:pt x="15813" y="14348"/>
                  </a:cubicBezTo>
                  <a:cubicBezTo>
                    <a:pt x="16274" y="12748"/>
                    <a:pt x="16654" y="11093"/>
                    <a:pt x="17088" y="9466"/>
                  </a:cubicBezTo>
                  <a:cubicBezTo>
                    <a:pt x="17169" y="9194"/>
                    <a:pt x="17169" y="8869"/>
                    <a:pt x="17414" y="8571"/>
                  </a:cubicBezTo>
                  <a:cubicBezTo>
                    <a:pt x="17658" y="8652"/>
                    <a:pt x="17902" y="8733"/>
                    <a:pt x="18146" y="8787"/>
                  </a:cubicBezTo>
                  <a:cubicBezTo>
                    <a:pt x="18316" y="8836"/>
                    <a:pt x="18455" y="8863"/>
                    <a:pt x="18573" y="8863"/>
                  </a:cubicBezTo>
                  <a:cubicBezTo>
                    <a:pt x="18850" y="8863"/>
                    <a:pt x="19014" y="8715"/>
                    <a:pt x="19204" y="8354"/>
                  </a:cubicBezTo>
                  <a:cubicBezTo>
                    <a:pt x="19665" y="7540"/>
                    <a:pt x="20017" y="6645"/>
                    <a:pt x="20316" y="5750"/>
                  </a:cubicBezTo>
                  <a:cubicBezTo>
                    <a:pt x="20343" y="5587"/>
                    <a:pt x="20397" y="5424"/>
                    <a:pt x="20397" y="5261"/>
                  </a:cubicBezTo>
                  <a:cubicBezTo>
                    <a:pt x="20424" y="4800"/>
                    <a:pt x="20316" y="4583"/>
                    <a:pt x="19855" y="4366"/>
                  </a:cubicBezTo>
                  <a:cubicBezTo>
                    <a:pt x="19421" y="4176"/>
                    <a:pt x="18960" y="3959"/>
                    <a:pt x="18471" y="3824"/>
                  </a:cubicBezTo>
                  <a:cubicBezTo>
                    <a:pt x="16519" y="3146"/>
                    <a:pt x="14566" y="2495"/>
                    <a:pt x="12613" y="1844"/>
                  </a:cubicBezTo>
                  <a:cubicBezTo>
                    <a:pt x="10931" y="1274"/>
                    <a:pt x="9276" y="677"/>
                    <a:pt x="7595" y="108"/>
                  </a:cubicBezTo>
                  <a:cubicBezTo>
                    <a:pt x="7388" y="39"/>
                    <a:pt x="7228" y="0"/>
                    <a:pt x="7097"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53"/>
            <p:cNvSpPr/>
            <p:nvPr/>
          </p:nvSpPr>
          <p:spPr>
            <a:xfrm>
              <a:off x="5614750" y="4524738"/>
              <a:ext cx="290925" cy="473775"/>
            </a:xfrm>
            <a:custGeom>
              <a:avLst/>
              <a:gdLst/>
              <a:ahLst/>
              <a:cxnLst/>
              <a:rect l="l" t="t" r="r" b="b"/>
              <a:pathLst>
                <a:path w="11637" h="18951" extrusionOk="0">
                  <a:moveTo>
                    <a:pt x="4693" y="984"/>
                  </a:moveTo>
                  <a:cubicBezTo>
                    <a:pt x="6564" y="1689"/>
                    <a:pt x="8436" y="2368"/>
                    <a:pt x="10308" y="3046"/>
                  </a:cubicBezTo>
                  <a:cubicBezTo>
                    <a:pt x="10389" y="3100"/>
                    <a:pt x="10443" y="3154"/>
                    <a:pt x="10552" y="3236"/>
                  </a:cubicBezTo>
                  <a:cubicBezTo>
                    <a:pt x="10497" y="3344"/>
                    <a:pt x="10497" y="3480"/>
                    <a:pt x="10443" y="3588"/>
                  </a:cubicBezTo>
                  <a:cubicBezTo>
                    <a:pt x="9250" y="7277"/>
                    <a:pt x="8002" y="10939"/>
                    <a:pt x="6619" y="14573"/>
                  </a:cubicBezTo>
                  <a:cubicBezTo>
                    <a:pt x="6456" y="14980"/>
                    <a:pt x="6239" y="15387"/>
                    <a:pt x="6022" y="15794"/>
                  </a:cubicBezTo>
                  <a:cubicBezTo>
                    <a:pt x="5480" y="16716"/>
                    <a:pt x="4693" y="17367"/>
                    <a:pt x="3716" y="17828"/>
                  </a:cubicBezTo>
                  <a:cubicBezTo>
                    <a:pt x="3417" y="17969"/>
                    <a:pt x="3123" y="18032"/>
                    <a:pt x="2845" y="18032"/>
                  </a:cubicBezTo>
                  <a:cubicBezTo>
                    <a:pt x="1887" y="18032"/>
                    <a:pt x="1112" y="17282"/>
                    <a:pt x="923" y="16336"/>
                  </a:cubicBezTo>
                  <a:cubicBezTo>
                    <a:pt x="814" y="15658"/>
                    <a:pt x="814" y="14980"/>
                    <a:pt x="896" y="14275"/>
                  </a:cubicBezTo>
                  <a:cubicBezTo>
                    <a:pt x="1221" y="11671"/>
                    <a:pt x="1709" y="9148"/>
                    <a:pt x="2604" y="6680"/>
                  </a:cubicBezTo>
                  <a:cubicBezTo>
                    <a:pt x="3255" y="4890"/>
                    <a:pt x="3879" y="3100"/>
                    <a:pt x="4530" y="1337"/>
                  </a:cubicBezTo>
                  <a:cubicBezTo>
                    <a:pt x="4557" y="1228"/>
                    <a:pt x="4612" y="1120"/>
                    <a:pt x="4693" y="984"/>
                  </a:cubicBezTo>
                  <a:close/>
                  <a:moveTo>
                    <a:pt x="4349" y="0"/>
                  </a:moveTo>
                  <a:cubicBezTo>
                    <a:pt x="4051" y="0"/>
                    <a:pt x="3954" y="216"/>
                    <a:pt x="3744" y="794"/>
                  </a:cubicBezTo>
                  <a:cubicBezTo>
                    <a:pt x="3174" y="2368"/>
                    <a:pt x="2659" y="3941"/>
                    <a:pt x="2062" y="5487"/>
                  </a:cubicBezTo>
                  <a:cubicBezTo>
                    <a:pt x="1221" y="7684"/>
                    <a:pt x="624" y="9935"/>
                    <a:pt x="245" y="12268"/>
                  </a:cubicBezTo>
                  <a:cubicBezTo>
                    <a:pt x="109" y="13081"/>
                    <a:pt x="0" y="14736"/>
                    <a:pt x="28" y="14736"/>
                  </a:cubicBezTo>
                  <a:cubicBezTo>
                    <a:pt x="28" y="15034"/>
                    <a:pt x="28" y="15306"/>
                    <a:pt x="28" y="15604"/>
                  </a:cubicBezTo>
                  <a:cubicBezTo>
                    <a:pt x="55" y="16228"/>
                    <a:pt x="190" y="16825"/>
                    <a:pt x="434" y="17394"/>
                  </a:cubicBezTo>
                  <a:cubicBezTo>
                    <a:pt x="837" y="18310"/>
                    <a:pt x="1828" y="18950"/>
                    <a:pt x="2802" y="18950"/>
                  </a:cubicBezTo>
                  <a:cubicBezTo>
                    <a:pt x="3010" y="18950"/>
                    <a:pt x="3217" y="18921"/>
                    <a:pt x="3418" y="18859"/>
                  </a:cubicBezTo>
                  <a:cubicBezTo>
                    <a:pt x="4449" y="18533"/>
                    <a:pt x="5371" y="18018"/>
                    <a:pt x="6103" y="17177"/>
                  </a:cubicBezTo>
                  <a:cubicBezTo>
                    <a:pt x="6700" y="16445"/>
                    <a:pt x="7134" y="15604"/>
                    <a:pt x="7487" y="14709"/>
                  </a:cubicBezTo>
                  <a:cubicBezTo>
                    <a:pt x="8545" y="12024"/>
                    <a:pt x="9494" y="9284"/>
                    <a:pt x="10443" y="6572"/>
                  </a:cubicBezTo>
                  <a:cubicBezTo>
                    <a:pt x="10796" y="5568"/>
                    <a:pt x="11094" y="4592"/>
                    <a:pt x="11365" y="3588"/>
                  </a:cubicBezTo>
                  <a:cubicBezTo>
                    <a:pt x="11637" y="2639"/>
                    <a:pt x="11528" y="2476"/>
                    <a:pt x="10633" y="2151"/>
                  </a:cubicBezTo>
                  <a:cubicBezTo>
                    <a:pt x="9385" y="1717"/>
                    <a:pt x="8138" y="1228"/>
                    <a:pt x="6890" y="794"/>
                  </a:cubicBezTo>
                  <a:cubicBezTo>
                    <a:pt x="6293" y="577"/>
                    <a:pt x="5697" y="360"/>
                    <a:pt x="5073" y="171"/>
                  </a:cubicBezTo>
                  <a:cubicBezTo>
                    <a:pt x="4737" y="65"/>
                    <a:pt x="4513" y="0"/>
                    <a:pt x="4349"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53"/>
            <p:cNvSpPr/>
            <p:nvPr/>
          </p:nvSpPr>
          <p:spPr>
            <a:xfrm>
              <a:off x="5635100" y="4549338"/>
              <a:ext cx="243450" cy="426225"/>
            </a:xfrm>
            <a:custGeom>
              <a:avLst/>
              <a:gdLst/>
              <a:ahLst/>
              <a:cxnLst/>
              <a:rect l="l" t="t" r="r" b="b"/>
              <a:pathLst>
                <a:path w="9738" h="17049" extrusionOk="0">
                  <a:moveTo>
                    <a:pt x="3879" y="0"/>
                  </a:moveTo>
                  <a:cubicBezTo>
                    <a:pt x="3798" y="136"/>
                    <a:pt x="3743" y="244"/>
                    <a:pt x="3716" y="353"/>
                  </a:cubicBezTo>
                  <a:cubicBezTo>
                    <a:pt x="3065" y="2116"/>
                    <a:pt x="2441" y="3906"/>
                    <a:pt x="1790" y="5696"/>
                  </a:cubicBezTo>
                  <a:cubicBezTo>
                    <a:pt x="895" y="8164"/>
                    <a:pt x="407" y="10687"/>
                    <a:pt x="82" y="13291"/>
                  </a:cubicBezTo>
                  <a:cubicBezTo>
                    <a:pt x="0" y="13996"/>
                    <a:pt x="0" y="14674"/>
                    <a:pt x="109" y="15352"/>
                  </a:cubicBezTo>
                  <a:cubicBezTo>
                    <a:pt x="298" y="16298"/>
                    <a:pt x="1073" y="17048"/>
                    <a:pt x="2031" y="17048"/>
                  </a:cubicBezTo>
                  <a:cubicBezTo>
                    <a:pt x="2309" y="17048"/>
                    <a:pt x="2603" y="16985"/>
                    <a:pt x="2902" y="16844"/>
                  </a:cubicBezTo>
                  <a:cubicBezTo>
                    <a:pt x="3879" y="16383"/>
                    <a:pt x="4666" y="15732"/>
                    <a:pt x="5208" y="14810"/>
                  </a:cubicBezTo>
                  <a:cubicBezTo>
                    <a:pt x="5425" y="14403"/>
                    <a:pt x="5642" y="13996"/>
                    <a:pt x="5805" y="13589"/>
                  </a:cubicBezTo>
                  <a:cubicBezTo>
                    <a:pt x="7188" y="9955"/>
                    <a:pt x="8436" y="6293"/>
                    <a:pt x="9629" y="2604"/>
                  </a:cubicBezTo>
                  <a:cubicBezTo>
                    <a:pt x="9683" y="2496"/>
                    <a:pt x="9683" y="2360"/>
                    <a:pt x="9738" y="2252"/>
                  </a:cubicBezTo>
                  <a:cubicBezTo>
                    <a:pt x="9629" y="2170"/>
                    <a:pt x="9575" y="2116"/>
                    <a:pt x="9494" y="2062"/>
                  </a:cubicBezTo>
                  <a:cubicBezTo>
                    <a:pt x="7622" y="1384"/>
                    <a:pt x="5750" y="705"/>
                    <a:pt x="3879"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53"/>
            <p:cNvSpPr/>
            <p:nvPr/>
          </p:nvSpPr>
          <p:spPr>
            <a:xfrm>
              <a:off x="5658150" y="4892613"/>
              <a:ext cx="67825" cy="51400"/>
            </a:xfrm>
            <a:custGeom>
              <a:avLst/>
              <a:gdLst/>
              <a:ahLst/>
              <a:cxnLst/>
              <a:rect l="l" t="t" r="r" b="b"/>
              <a:pathLst>
                <a:path w="2713" h="2056" extrusionOk="0">
                  <a:moveTo>
                    <a:pt x="440" y="1"/>
                  </a:moveTo>
                  <a:cubicBezTo>
                    <a:pt x="286" y="1"/>
                    <a:pt x="131" y="85"/>
                    <a:pt x="55" y="238"/>
                  </a:cubicBezTo>
                  <a:cubicBezTo>
                    <a:pt x="28" y="374"/>
                    <a:pt x="0" y="536"/>
                    <a:pt x="0" y="672"/>
                  </a:cubicBezTo>
                  <a:cubicBezTo>
                    <a:pt x="55" y="1404"/>
                    <a:pt x="787" y="2055"/>
                    <a:pt x="1709" y="2055"/>
                  </a:cubicBezTo>
                  <a:cubicBezTo>
                    <a:pt x="2008" y="2055"/>
                    <a:pt x="2360" y="1865"/>
                    <a:pt x="2631" y="1486"/>
                  </a:cubicBezTo>
                  <a:cubicBezTo>
                    <a:pt x="2686" y="1377"/>
                    <a:pt x="2713" y="1214"/>
                    <a:pt x="2686" y="1106"/>
                  </a:cubicBezTo>
                  <a:cubicBezTo>
                    <a:pt x="2640" y="970"/>
                    <a:pt x="2500" y="909"/>
                    <a:pt x="2360" y="909"/>
                  </a:cubicBezTo>
                  <a:cubicBezTo>
                    <a:pt x="2332" y="909"/>
                    <a:pt x="2305" y="912"/>
                    <a:pt x="2279" y="916"/>
                  </a:cubicBezTo>
                  <a:cubicBezTo>
                    <a:pt x="2116" y="943"/>
                    <a:pt x="2008" y="997"/>
                    <a:pt x="1845" y="1025"/>
                  </a:cubicBezTo>
                  <a:cubicBezTo>
                    <a:pt x="1724" y="1060"/>
                    <a:pt x="1620" y="1079"/>
                    <a:pt x="1528" y="1079"/>
                  </a:cubicBezTo>
                  <a:cubicBezTo>
                    <a:pt x="1270" y="1079"/>
                    <a:pt x="1110" y="931"/>
                    <a:pt x="950" y="591"/>
                  </a:cubicBezTo>
                  <a:cubicBezTo>
                    <a:pt x="896" y="455"/>
                    <a:pt x="841" y="292"/>
                    <a:pt x="760" y="157"/>
                  </a:cubicBezTo>
                  <a:cubicBezTo>
                    <a:pt x="677" y="50"/>
                    <a:pt x="559" y="1"/>
                    <a:pt x="44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53"/>
            <p:cNvSpPr/>
            <p:nvPr/>
          </p:nvSpPr>
          <p:spPr>
            <a:xfrm>
              <a:off x="5665600" y="4846288"/>
              <a:ext cx="22400" cy="21775"/>
            </a:xfrm>
            <a:custGeom>
              <a:avLst/>
              <a:gdLst/>
              <a:ahLst/>
              <a:cxnLst/>
              <a:rect l="l" t="t" r="r" b="b"/>
              <a:pathLst>
                <a:path w="896" h="871" extrusionOk="0">
                  <a:moveTo>
                    <a:pt x="420" y="0"/>
                  </a:moveTo>
                  <a:cubicBezTo>
                    <a:pt x="194" y="0"/>
                    <a:pt x="1" y="206"/>
                    <a:pt x="1" y="436"/>
                  </a:cubicBezTo>
                  <a:cubicBezTo>
                    <a:pt x="28" y="653"/>
                    <a:pt x="245" y="870"/>
                    <a:pt x="489" y="870"/>
                  </a:cubicBezTo>
                  <a:cubicBezTo>
                    <a:pt x="679" y="870"/>
                    <a:pt x="869" y="681"/>
                    <a:pt x="869" y="464"/>
                  </a:cubicBezTo>
                  <a:cubicBezTo>
                    <a:pt x="896" y="219"/>
                    <a:pt x="706" y="2"/>
                    <a:pt x="462" y="2"/>
                  </a:cubicBezTo>
                  <a:cubicBezTo>
                    <a:pt x="448" y="1"/>
                    <a:pt x="434" y="0"/>
                    <a:pt x="420"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53"/>
            <p:cNvSpPr/>
            <p:nvPr/>
          </p:nvSpPr>
          <p:spPr>
            <a:xfrm>
              <a:off x="5740200" y="4882288"/>
              <a:ext cx="19675" cy="19675"/>
            </a:xfrm>
            <a:custGeom>
              <a:avLst/>
              <a:gdLst/>
              <a:ahLst/>
              <a:cxnLst/>
              <a:rect l="l" t="t" r="r" b="b"/>
              <a:pathLst>
                <a:path w="787" h="787" extrusionOk="0">
                  <a:moveTo>
                    <a:pt x="462" y="0"/>
                  </a:moveTo>
                  <a:cubicBezTo>
                    <a:pt x="217" y="0"/>
                    <a:pt x="0" y="217"/>
                    <a:pt x="28" y="434"/>
                  </a:cubicBezTo>
                  <a:cubicBezTo>
                    <a:pt x="55" y="624"/>
                    <a:pt x="217" y="787"/>
                    <a:pt x="407" y="787"/>
                  </a:cubicBezTo>
                  <a:cubicBezTo>
                    <a:pt x="624" y="759"/>
                    <a:pt x="787" y="597"/>
                    <a:pt x="787" y="353"/>
                  </a:cubicBezTo>
                  <a:cubicBezTo>
                    <a:pt x="787" y="163"/>
                    <a:pt x="651" y="0"/>
                    <a:pt x="46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5" name="Google Shape;995;p53"/>
          <p:cNvGrpSpPr/>
          <p:nvPr/>
        </p:nvGrpSpPr>
        <p:grpSpPr>
          <a:xfrm>
            <a:off x="1123760" y="2832028"/>
            <a:ext cx="790572" cy="1180997"/>
            <a:chOff x="4526725" y="5632238"/>
            <a:chExt cx="659800" cy="966288"/>
          </a:xfrm>
        </p:grpSpPr>
        <p:sp>
          <p:nvSpPr>
            <p:cNvPr id="996" name="Google Shape;996;p53"/>
            <p:cNvSpPr/>
            <p:nvPr/>
          </p:nvSpPr>
          <p:spPr>
            <a:xfrm>
              <a:off x="4526725" y="5632250"/>
              <a:ext cx="659800" cy="966275"/>
            </a:xfrm>
            <a:custGeom>
              <a:avLst/>
              <a:gdLst/>
              <a:ahLst/>
              <a:cxnLst/>
              <a:rect l="l" t="t" r="r" b="b"/>
              <a:pathLst>
                <a:path w="26392" h="38651" extrusionOk="0">
                  <a:moveTo>
                    <a:pt x="8978" y="739"/>
                  </a:moveTo>
                  <a:cubicBezTo>
                    <a:pt x="9059" y="848"/>
                    <a:pt x="9114" y="983"/>
                    <a:pt x="9168" y="1092"/>
                  </a:cubicBezTo>
                  <a:cubicBezTo>
                    <a:pt x="9385" y="1634"/>
                    <a:pt x="9575" y="2177"/>
                    <a:pt x="9792" y="2746"/>
                  </a:cubicBezTo>
                  <a:cubicBezTo>
                    <a:pt x="9819" y="2800"/>
                    <a:pt x="9846" y="2882"/>
                    <a:pt x="9846" y="2936"/>
                  </a:cubicBezTo>
                  <a:cubicBezTo>
                    <a:pt x="9900" y="3072"/>
                    <a:pt x="9819" y="3207"/>
                    <a:pt x="9710" y="3262"/>
                  </a:cubicBezTo>
                  <a:cubicBezTo>
                    <a:pt x="9602" y="3316"/>
                    <a:pt x="9521" y="3343"/>
                    <a:pt x="9412" y="3370"/>
                  </a:cubicBezTo>
                  <a:cubicBezTo>
                    <a:pt x="8300" y="3641"/>
                    <a:pt x="7188" y="3994"/>
                    <a:pt x="6130" y="4428"/>
                  </a:cubicBezTo>
                  <a:cubicBezTo>
                    <a:pt x="4747" y="4916"/>
                    <a:pt x="3363" y="5431"/>
                    <a:pt x="2007" y="5920"/>
                  </a:cubicBezTo>
                  <a:cubicBezTo>
                    <a:pt x="1899" y="5974"/>
                    <a:pt x="1763" y="6001"/>
                    <a:pt x="1655" y="6028"/>
                  </a:cubicBezTo>
                  <a:cubicBezTo>
                    <a:pt x="1275" y="5106"/>
                    <a:pt x="1004" y="4157"/>
                    <a:pt x="841" y="3180"/>
                  </a:cubicBezTo>
                  <a:cubicBezTo>
                    <a:pt x="1627" y="2773"/>
                    <a:pt x="7866" y="875"/>
                    <a:pt x="8978" y="739"/>
                  </a:cubicBezTo>
                  <a:close/>
                  <a:moveTo>
                    <a:pt x="8517" y="4564"/>
                  </a:moveTo>
                  <a:cubicBezTo>
                    <a:pt x="8544" y="4618"/>
                    <a:pt x="8598" y="4672"/>
                    <a:pt x="8625" y="4726"/>
                  </a:cubicBezTo>
                  <a:cubicBezTo>
                    <a:pt x="9385" y="6869"/>
                    <a:pt x="10144" y="8958"/>
                    <a:pt x="10877" y="11100"/>
                  </a:cubicBezTo>
                  <a:cubicBezTo>
                    <a:pt x="11501" y="12918"/>
                    <a:pt x="12043" y="14789"/>
                    <a:pt x="12613" y="16634"/>
                  </a:cubicBezTo>
                  <a:cubicBezTo>
                    <a:pt x="12667" y="16878"/>
                    <a:pt x="12748" y="17095"/>
                    <a:pt x="12830" y="17312"/>
                  </a:cubicBezTo>
                  <a:cubicBezTo>
                    <a:pt x="12924" y="17642"/>
                    <a:pt x="13203" y="17870"/>
                    <a:pt x="13524" y="17870"/>
                  </a:cubicBezTo>
                  <a:cubicBezTo>
                    <a:pt x="13572" y="17870"/>
                    <a:pt x="13621" y="17865"/>
                    <a:pt x="13670" y="17854"/>
                  </a:cubicBezTo>
                  <a:cubicBezTo>
                    <a:pt x="14104" y="17854"/>
                    <a:pt x="14511" y="17800"/>
                    <a:pt x="14918" y="17800"/>
                  </a:cubicBezTo>
                  <a:cubicBezTo>
                    <a:pt x="15118" y="17787"/>
                    <a:pt x="15317" y="17781"/>
                    <a:pt x="15516" y="17781"/>
                  </a:cubicBezTo>
                  <a:cubicBezTo>
                    <a:pt x="16610" y="17781"/>
                    <a:pt x="17682" y="17967"/>
                    <a:pt x="18716" y="18288"/>
                  </a:cubicBezTo>
                  <a:cubicBezTo>
                    <a:pt x="19692" y="18614"/>
                    <a:pt x="20560" y="19102"/>
                    <a:pt x="21347" y="19753"/>
                  </a:cubicBezTo>
                  <a:cubicBezTo>
                    <a:pt x="21564" y="19943"/>
                    <a:pt x="21808" y="20133"/>
                    <a:pt x="22052" y="20350"/>
                  </a:cubicBezTo>
                  <a:cubicBezTo>
                    <a:pt x="22513" y="20784"/>
                    <a:pt x="22947" y="21272"/>
                    <a:pt x="23327" y="21787"/>
                  </a:cubicBezTo>
                  <a:cubicBezTo>
                    <a:pt x="23544" y="22058"/>
                    <a:pt x="23761" y="22302"/>
                    <a:pt x="23978" y="22601"/>
                  </a:cubicBezTo>
                  <a:cubicBezTo>
                    <a:pt x="25442" y="24581"/>
                    <a:pt x="25876" y="27158"/>
                    <a:pt x="25117" y="29545"/>
                  </a:cubicBezTo>
                  <a:cubicBezTo>
                    <a:pt x="24710" y="30874"/>
                    <a:pt x="24059" y="32094"/>
                    <a:pt x="23164" y="33179"/>
                  </a:cubicBezTo>
                  <a:cubicBezTo>
                    <a:pt x="22187" y="34400"/>
                    <a:pt x="20967" y="35430"/>
                    <a:pt x="19611" y="36244"/>
                  </a:cubicBezTo>
                  <a:cubicBezTo>
                    <a:pt x="19475" y="36325"/>
                    <a:pt x="19312" y="36407"/>
                    <a:pt x="19122" y="36488"/>
                  </a:cubicBezTo>
                  <a:cubicBezTo>
                    <a:pt x="17576" y="37139"/>
                    <a:pt x="15949" y="37600"/>
                    <a:pt x="14294" y="37872"/>
                  </a:cubicBezTo>
                  <a:cubicBezTo>
                    <a:pt x="13775" y="37949"/>
                    <a:pt x="13251" y="37986"/>
                    <a:pt x="12729" y="37986"/>
                  </a:cubicBezTo>
                  <a:cubicBezTo>
                    <a:pt x="11968" y="37986"/>
                    <a:pt x="11209" y="37908"/>
                    <a:pt x="10470" y="37763"/>
                  </a:cubicBezTo>
                  <a:cubicBezTo>
                    <a:pt x="9331" y="37546"/>
                    <a:pt x="8273" y="37058"/>
                    <a:pt x="7324" y="36380"/>
                  </a:cubicBezTo>
                  <a:cubicBezTo>
                    <a:pt x="5588" y="35105"/>
                    <a:pt x="4313" y="33288"/>
                    <a:pt x="3716" y="31226"/>
                  </a:cubicBezTo>
                  <a:cubicBezTo>
                    <a:pt x="3065" y="28948"/>
                    <a:pt x="3119" y="26507"/>
                    <a:pt x="3906" y="24255"/>
                  </a:cubicBezTo>
                  <a:cubicBezTo>
                    <a:pt x="4204" y="23496"/>
                    <a:pt x="4611" y="22764"/>
                    <a:pt x="5126" y="22140"/>
                  </a:cubicBezTo>
                  <a:cubicBezTo>
                    <a:pt x="5805" y="21272"/>
                    <a:pt x="6591" y="20539"/>
                    <a:pt x="7486" y="19943"/>
                  </a:cubicBezTo>
                  <a:cubicBezTo>
                    <a:pt x="8002" y="19644"/>
                    <a:pt x="8191" y="19020"/>
                    <a:pt x="7947" y="18478"/>
                  </a:cubicBezTo>
                  <a:cubicBezTo>
                    <a:pt x="6890" y="15657"/>
                    <a:pt x="5805" y="12836"/>
                    <a:pt x="4720" y="10015"/>
                  </a:cubicBezTo>
                  <a:cubicBezTo>
                    <a:pt x="4313" y="8958"/>
                    <a:pt x="3879" y="7927"/>
                    <a:pt x="3445" y="6869"/>
                  </a:cubicBezTo>
                  <a:cubicBezTo>
                    <a:pt x="3363" y="6679"/>
                    <a:pt x="3309" y="6489"/>
                    <a:pt x="3282" y="6272"/>
                  </a:cubicBezTo>
                  <a:cubicBezTo>
                    <a:pt x="4991" y="5594"/>
                    <a:pt x="6727" y="5025"/>
                    <a:pt x="8517" y="4564"/>
                  </a:cubicBezTo>
                  <a:close/>
                  <a:moveTo>
                    <a:pt x="8953" y="0"/>
                  </a:moveTo>
                  <a:cubicBezTo>
                    <a:pt x="8881" y="0"/>
                    <a:pt x="8808" y="11"/>
                    <a:pt x="8734" y="34"/>
                  </a:cubicBezTo>
                  <a:cubicBezTo>
                    <a:pt x="8544" y="61"/>
                    <a:pt x="8327" y="115"/>
                    <a:pt x="8137" y="169"/>
                  </a:cubicBezTo>
                  <a:cubicBezTo>
                    <a:pt x="6293" y="658"/>
                    <a:pt x="4448" y="1173"/>
                    <a:pt x="2604" y="1770"/>
                  </a:cubicBezTo>
                  <a:cubicBezTo>
                    <a:pt x="2116" y="1933"/>
                    <a:pt x="1600" y="2068"/>
                    <a:pt x="1085" y="2204"/>
                  </a:cubicBezTo>
                  <a:cubicBezTo>
                    <a:pt x="868" y="2258"/>
                    <a:pt x="678" y="2339"/>
                    <a:pt x="461" y="2421"/>
                  </a:cubicBezTo>
                  <a:cubicBezTo>
                    <a:pt x="190" y="2475"/>
                    <a:pt x="0" y="2773"/>
                    <a:pt x="81" y="3072"/>
                  </a:cubicBezTo>
                  <a:cubicBezTo>
                    <a:pt x="81" y="3126"/>
                    <a:pt x="109" y="3207"/>
                    <a:pt x="109" y="3262"/>
                  </a:cubicBezTo>
                  <a:cubicBezTo>
                    <a:pt x="298" y="4319"/>
                    <a:pt x="570" y="5350"/>
                    <a:pt x="922" y="6354"/>
                  </a:cubicBezTo>
                  <a:cubicBezTo>
                    <a:pt x="1027" y="6669"/>
                    <a:pt x="1116" y="6789"/>
                    <a:pt x="1353" y="6789"/>
                  </a:cubicBezTo>
                  <a:cubicBezTo>
                    <a:pt x="1422" y="6789"/>
                    <a:pt x="1503" y="6779"/>
                    <a:pt x="1600" y="6761"/>
                  </a:cubicBezTo>
                  <a:cubicBezTo>
                    <a:pt x="1899" y="6733"/>
                    <a:pt x="2197" y="6652"/>
                    <a:pt x="2495" y="6571"/>
                  </a:cubicBezTo>
                  <a:cubicBezTo>
                    <a:pt x="2523" y="6625"/>
                    <a:pt x="2550" y="6679"/>
                    <a:pt x="2577" y="6733"/>
                  </a:cubicBezTo>
                  <a:cubicBezTo>
                    <a:pt x="3119" y="8062"/>
                    <a:pt x="3662" y="9392"/>
                    <a:pt x="4177" y="10748"/>
                  </a:cubicBezTo>
                  <a:cubicBezTo>
                    <a:pt x="5126" y="13216"/>
                    <a:pt x="6049" y="15684"/>
                    <a:pt x="6971" y="18153"/>
                  </a:cubicBezTo>
                  <a:cubicBezTo>
                    <a:pt x="7324" y="19075"/>
                    <a:pt x="7269" y="19292"/>
                    <a:pt x="6483" y="19861"/>
                  </a:cubicBezTo>
                  <a:cubicBezTo>
                    <a:pt x="5750" y="20377"/>
                    <a:pt x="5099" y="21001"/>
                    <a:pt x="4530" y="21706"/>
                  </a:cubicBezTo>
                  <a:cubicBezTo>
                    <a:pt x="3987" y="22411"/>
                    <a:pt x="3526" y="23198"/>
                    <a:pt x="3228" y="24038"/>
                  </a:cubicBezTo>
                  <a:cubicBezTo>
                    <a:pt x="2197" y="26914"/>
                    <a:pt x="2306" y="30060"/>
                    <a:pt x="3553" y="32854"/>
                  </a:cubicBezTo>
                  <a:cubicBezTo>
                    <a:pt x="4204" y="34400"/>
                    <a:pt x="5262" y="35729"/>
                    <a:pt x="6618" y="36705"/>
                  </a:cubicBezTo>
                  <a:cubicBezTo>
                    <a:pt x="7974" y="37736"/>
                    <a:pt x="9602" y="38387"/>
                    <a:pt x="11284" y="38577"/>
                  </a:cubicBezTo>
                  <a:cubicBezTo>
                    <a:pt x="11739" y="38623"/>
                    <a:pt x="12199" y="38650"/>
                    <a:pt x="12658" y="38650"/>
                  </a:cubicBezTo>
                  <a:cubicBezTo>
                    <a:pt x="13266" y="38650"/>
                    <a:pt x="13870" y="38604"/>
                    <a:pt x="14457" y="38495"/>
                  </a:cubicBezTo>
                  <a:cubicBezTo>
                    <a:pt x="15054" y="38414"/>
                    <a:pt x="15623" y="38333"/>
                    <a:pt x="16193" y="38224"/>
                  </a:cubicBezTo>
                  <a:cubicBezTo>
                    <a:pt x="16763" y="38089"/>
                    <a:pt x="17332" y="37926"/>
                    <a:pt x="17902" y="37736"/>
                  </a:cubicBezTo>
                  <a:cubicBezTo>
                    <a:pt x="19041" y="37329"/>
                    <a:pt x="20099" y="36759"/>
                    <a:pt x="21075" y="36027"/>
                  </a:cubicBezTo>
                  <a:cubicBezTo>
                    <a:pt x="21781" y="35566"/>
                    <a:pt x="22459" y="34996"/>
                    <a:pt x="23028" y="34373"/>
                  </a:cubicBezTo>
                  <a:cubicBezTo>
                    <a:pt x="23435" y="33911"/>
                    <a:pt x="23815" y="33396"/>
                    <a:pt x="24195" y="32908"/>
                  </a:cubicBezTo>
                  <a:cubicBezTo>
                    <a:pt x="25008" y="31823"/>
                    <a:pt x="25605" y="30575"/>
                    <a:pt x="25930" y="29273"/>
                  </a:cubicBezTo>
                  <a:cubicBezTo>
                    <a:pt x="26392" y="27402"/>
                    <a:pt x="26229" y="25449"/>
                    <a:pt x="25442" y="23686"/>
                  </a:cubicBezTo>
                  <a:cubicBezTo>
                    <a:pt x="24493" y="21543"/>
                    <a:pt x="22947" y="19916"/>
                    <a:pt x="21075" y="18587"/>
                  </a:cubicBezTo>
                  <a:cubicBezTo>
                    <a:pt x="19855" y="17800"/>
                    <a:pt x="18471" y="17285"/>
                    <a:pt x="17034" y="17149"/>
                  </a:cubicBezTo>
                  <a:cubicBezTo>
                    <a:pt x="16607" y="17100"/>
                    <a:pt x="16186" y="17073"/>
                    <a:pt x="15768" y="17073"/>
                  </a:cubicBezTo>
                  <a:cubicBezTo>
                    <a:pt x="15255" y="17073"/>
                    <a:pt x="14748" y="17114"/>
                    <a:pt x="14240" y="17203"/>
                  </a:cubicBezTo>
                  <a:cubicBezTo>
                    <a:pt x="14189" y="17216"/>
                    <a:pt x="14138" y="17222"/>
                    <a:pt x="14087" y="17222"/>
                  </a:cubicBezTo>
                  <a:cubicBezTo>
                    <a:pt x="13818" y="17222"/>
                    <a:pt x="13572" y="17048"/>
                    <a:pt x="13481" y="16796"/>
                  </a:cubicBezTo>
                  <a:cubicBezTo>
                    <a:pt x="13426" y="16688"/>
                    <a:pt x="13372" y="16579"/>
                    <a:pt x="13345" y="16471"/>
                  </a:cubicBezTo>
                  <a:cubicBezTo>
                    <a:pt x="13182" y="15956"/>
                    <a:pt x="13020" y="15467"/>
                    <a:pt x="12884" y="14952"/>
                  </a:cubicBezTo>
                  <a:cubicBezTo>
                    <a:pt x="11989" y="11833"/>
                    <a:pt x="10931" y="8768"/>
                    <a:pt x="9710" y="5757"/>
                  </a:cubicBezTo>
                  <a:cubicBezTo>
                    <a:pt x="9548" y="5296"/>
                    <a:pt x="9412" y="4808"/>
                    <a:pt x="9358" y="4292"/>
                  </a:cubicBezTo>
                  <a:cubicBezTo>
                    <a:pt x="9466" y="4238"/>
                    <a:pt x="9521" y="4211"/>
                    <a:pt x="9602" y="4211"/>
                  </a:cubicBezTo>
                  <a:cubicBezTo>
                    <a:pt x="9873" y="4102"/>
                    <a:pt x="10144" y="4021"/>
                    <a:pt x="10416" y="3913"/>
                  </a:cubicBezTo>
                  <a:cubicBezTo>
                    <a:pt x="10714" y="3831"/>
                    <a:pt x="10877" y="3533"/>
                    <a:pt x="10768" y="3262"/>
                  </a:cubicBezTo>
                  <a:cubicBezTo>
                    <a:pt x="10714" y="3045"/>
                    <a:pt x="10633" y="2828"/>
                    <a:pt x="10551" y="2638"/>
                  </a:cubicBezTo>
                  <a:cubicBezTo>
                    <a:pt x="10334" y="2068"/>
                    <a:pt x="10090" y="1499"/>
                    <a:pt x="9846" y="929"/>
                  </a:cubicBezTo>
                  <a:cubicBezTo>
                    <a:pt x="9792" y="739"/>
                    <a:pt x="9710" y="576"/>
                    <a:pt x="9602" y="414"/>
                  </a:cubicBezTo>
                  <a:cubicBezTo>
                    <a:pt x="9473" y="156"/>
                    <a:pt x="9225" y="0"/>
                    <a:pt x="8953" y="0"/>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53"/>
            <p:cNvSpPr/>
            <p:nvPr/>
          </p:nvSpPr>
          <p:spPr>
            <a:xfrm>
              <a:off x="4826425" y="6350750"/>
              <a:ext cx="19700" cy="18225"/>
            </a:xfrm>
            <a:custGeom>
              <a:avLst/>
              <a:gdLst/>
              <a:ahLst/>
              <a:cxnLst/>
              <a:rect l="l" t="t" r="r" b="b"/>
              <a:pathLst>
                <a:path w="788" h="729" extrusionOk="0">
                  <a:moveTo>
                    <a:pt x="381" y="1"/>
                  </a:moveTo>
                  <a:cubicBezTo>
                    <a:pt x="291" y="1"/>
                    <a:pt x="201" y="35"/>
                    <a:pt x="136" y="99"/>
                  </a:cubicBezTo>
                  <a:cubicBezTo>
                    <a:pt x="1" y="262"/>
                    <a:pt x="28" y="479"/>
                    <a:pt x="164" y="588"/>
                  </a:cubicBezTo>
                  <a:cubicBezTo>
                    <a:pt x="241" y="680"/>
                    <a:pt x="344" y="729"/>
                    <a:pt x="443" y="729"/>
                  </a:cubicBezTo>
                  <a:cubicBezTo>
                    <a:pt x="519" y="729"/>
                    <a:pt x="593" y="700"/>
                    <a:pt x="652" y="642"/>
                  </a:cubicBezTo>
                  <a:cubicBezTo>
                    <a:pt x="787" y="506"/>
                    <a:pt x="787" y="262"/>
                    <a:pt x="652" y="126"/>
                  </a:cubicBezTo>
                  <a:cubicBezTo>
                    <a:pt x="581" y="41"/>
                    <a:pt x="480" y="1"/>
                    <a:pt x="381" y="1"/>
                  </a:cubicBezTo>
                  <a:close/>
                </a:path>
              </a:pathLst>
            </a:custGeom>
            <a:solidFill>
              <a:srgbClr val="1A2646"/>
            </a:solidFill>
            <a:ln w="1143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53"/>
            <p:cNvSpPr/>
            <p:nvPr/>
          </p:nvSpPr>
          <p:spPr>
            <a:xfrm>
              <a:off x="4526725" y="5632238"/>
              <a:ext cx="659800" cy="966275"/>
            </a:xfrm>
            <a:custGeom>
              <a:avLst/>
              <a:gdLst/>
              <a:ahLst/>
              <a:cxnLst/>
              <a:rect l="l" t="t" r="r" b="b"/>
              <a:pathLst>
                <a:path w="26392" h="38651" extrusionOk="0">
                  <a:moveTo>
                    <a:pt x="8978" y="739"/>
                  </a:moveTo>
                  <a:cubicBezTo>
                    <a:pt x="9059" y="848"/>
                    <a:pt x="9114" y="983"/>
                    <a:pt x="9168" y="1092"/>
                  </a:cubicBezTo>
                  <a:cubicBezTo>
                    <a:pt x="9385" y="1634"/>
                    <a:pt x="9575" y="2177"/>
                    <a:pt x="9792" y="2746"/>
                  </a:cubicBezTo>
                  <a:cubicBezTo>
                    <a:pt x="9819" y="2800"/>
                    <a:pt x="9846" y="2882"/>
                    <a:pt x="9846" y="2936"/>
                  </a:cubicBezTo>
                  <a:cubicBezTo>
                    <a:pt x="9900" y="3072"/>
                    <a:pt x="9819" y="3207"/>
                    <a:pt x="9710" y="3262"/>
                  </a:cubicBezTo>
                  <a:cubicBezTo>
                    <a:pt x="9602" y="3316"/>
                    <a:pt x="9521" y="3343"/>
                    <a:pt x="9412" y="3370"/>
                  </a:cubicBezTo>
                  <a:cubicBezTo>
                    <a:pt x="8300" y="3641"/>
                    <a:pt x="7188" y="3994"/>
                    <a:pt x="6130" y="4428"/>
                  </a:cubicBezTo>
                  <a:cubicBezTo>
                    <a:pt x="4747" y="4916"/>
                    <a:pt x="3363" y="5431"/>
                    <a:pt x="2007" y="5920"/>
                  </a:cubicBezTo>
                  <a:cubicBezTo>
                    <a:pt x="1899" y="5974"/>
                    <a:pt x="1763" y="6001"/>
                    <a:pt x="1655" y="6028"/>
                  </a:cubicBezTo>
                  <a:cubicBezTo>
                    <a:pt x="1275" y="5106"/>
                    <a:pt x="1004" y="4157"/>
                    <a:pt x="841" y="3180"/>
                  </a:cubicBezTo>
                  <a:cubicBezTo>
                    <a:pt x="1627" y="2773"/>
                    <a:pt x="7866" y="875"/>
                    <a:pt x="8978" y="739"/>
                  </a:cubicBezTo>
                  <a:close/>
                  <a:moveTo>
                    <a:pt x="8517" y="4564"/>
                  </a:moveTo>
                  <a:cubicBezTo>
                    <a:pt x="8544" y="4618"/>
                    <a:pt x="8598" y="4672"/>
                    <a:pt x="8625" y="4726"/>
                  </a:cubicBezTo>
                  <a:cubicBezTo>
                    <a:pt x="9385" y="6869"/>
                    <a:pt x="10144" y="8958"/>
                    <a:pt x="10877" y="11100"/>
                  </a:cubicBezTo>
                  <a:cubicBezTo>
                    <a:pt x="11501" y="12918"/>
                    <a:pt x="12043" y="14789"/>
                    <a:pt x="12613" y="16634"/>
                  </a:cubicBezTo>
                  <a:cubicBezTo>
                    <a:pt x="12667" y="16878"/>
                    <a:pt x="12748" y="17095"/>
                    <a:pt x="12830" y="17312"/>
                  </a:cubicBezTo>
                  <a:cubicBezTo>
                    <a:pt x="12924" y="17642"/>
                    <a:pt x="13203" y="17870"/>
                    <a:pt x="13524" y="17870"/>
                  </a:cubicBezTo>
                  <a:cubicBezTo>
                    <a:pt x="13572" y="17870"/>
                    <a:pt x="13621" y="17865"/>
                    <a:pt x="13670" y="17854"/>
                  </a:cubicBezTo>
                  <a:cubicBezTo>
                    <a:pt x="14104" y="17854"/>
                    <a:pt x="14511" y="17800"/>
                    <a:pt x="14918" y="17800"/>
                  </a:cubicBezTo>
                  <a:cubicBezTo>
                    <a:pt x="15118" y="17787"/>
                    <a:pt x="15317" y="17781"/>
                    <a:pt x="15516" y="17781"/>
                  </a:cubicBezTo>
                  <a:cubicBezTo>
                    <a:pt x="16610" y="17781"/>
                    <a:pt x="17682" y="17967"/>
                    <a:pt x="18716" y="18288"/>
                  </a:cubicBezTo>
                  <a:cubicBezTo>
                    <a:pt x="19692" y="18614"/>
                    <a:pt x="20560" y="19102"/>
                    <a:pt x="21347" y="19753"/>
                  </a:cubicBezTo>
                  <a:cubicBezTo>
                    <a:pt x="21564" y="19943"/>
                    <a:pt x="21808" y="20133"/>
                    <a:pt x="22052" y="20350"/>
                  </a:cubicBezTo>
                  <a:cubicBezTo>
                    <a:pt x="22513" y="20784"/>
                    <a:pt x="22947" y="21272"/>
                    <a:pt x="23327" y="21787"/>
                  </a:cubicBezTo>
                  <a:cubicBezTo>
                    <a:pt x="23544" y="22058"/>
                    <a:pt x="23761" y="22302"/>
                    <a:pt x="23978" y="22601"/>
                  </a:cubicBezTo>
                  <a:cubicBezTo>
                    <a:pt x="25442" y="24581"/>
                    <a:pt x="25876" y="27158"/>
                    <a:pt x="25117" y="29545"/>
                  </a:cubicBezTo>
                  <a:cubicBezTo>
                    <a:pt x="24710" y="30874"/>
                    <a:pt x="24059" y="32094"/>
                    <a:pt x="23164" y="33179"/>
                  </a:cubicBezTo>
                  <a:cubicBezTo>
                    <a:pt x="22187" y="34400"/>
                    <a:pt x="20967" y="35430"/>
                    <a:pt x="19611" y="36244"/>
                  </a:cubicBezTo>
                  <a:cubicBezTo>
                    <a:pt x="19475" y="36325"/>
                    <a:pt x="19312" y="36407"/>
                    <a:pt x="19122" y="36488"/>
                  </a:cubicBezTo>
                  <a:cubicBezTo>
                    <a:pt x="17576" y="37139"/>
                    <a:pt x="15949" y="37600"/>
                    <a:pt x="14294" y="37872"/>
                  </a:cubicBezTo>
                  <a:cubicBezTo>
                    <a:pt x="13775" y="37949"/>
                    <a:pt x="13251" y="37986"/>
                    <a:pt x="12729" y="37986"/>
                  </a:cubicBezTo>
                  <a:cubicBezTo>
                    <a:pt x="11968" y="37986"/>
                    <a:pt x="11209" y="37908"/>
                    <a:pt x="10470" y="37763"/>
                  </a:cubicBezTo>
                  <a:cubicBezTo>
                    <a:pt x="9331" y="37546"/>
                    <a:pt x="8273" y="37058"/>
                    <a:pt x="7324" y="36380"/>
                  </a:cubicBezTo>
                  <a:cubicBezTo>
                    <a:pt x="5588" y="35105"/>
                    <a:pt x="4313" y="33288"/>
                    <a:pt x="3716" y="31226"/>
                  </a:cubicBezTo>
                  <a:cubicBezTo>
                    <a:pt x="3065" y="28948"/>
                    <a:pt x="3119" y="26507"/>
                    <a:pt x="3906" y="24255"/>
                  </a:cubicBezTo>
                  <a:cubicBezTo>
                    <a:pt x="4204" y="23496"/>
                    <a:pt x="4611" y="22764"/>
                    <a:pt x="5126" y="22140"/>
                  </a:cubicBezTo>
                  <a:cubicBezTo>
                    <a:pt x="5805" y="21272"/>
                    <a:pt x="6591" y="20539"/>
                    <a:pt x="7486" y="19943"/>
                  </a:cubicBezTo>
                  <a:cubicBezTo>
                    <a:pt x="8002" y="19644"/>
                    <a:pt x="8191" y="19020"/>
                    <a:pt x="7947" y="18478"/>
                  </a:cubicBezTo>
                  <a:cubicBezTo>
                    <a:pt x="6890" y="15657"/>
                    <a:pt x="5805" y="12836"/>
                    <a:pt x="4720" y="10015"/>
                  </a:cubicBezTo>
                  <a:cubicBezTo>
                    <a:pt x="4313" y="8958"/>
                    <a:pt x="3879" y="7927"/>
                    <a:pt x="3445" y="6869"/>
                  </a:cubicBezTo>
                  <a:cubicBezTo>
                    <a:pt x="3363" y="6679"/>
                    <a:pt x="3309" y="6489"/>
                    <a:pt x="3282" y="6272"/>
                  </a:cubicBezTo>
                  <a:cubicBezTo>
                    <a:pt x="4991" y="5594"/>
                    <a:pt x="6727" y="5025"/>
                    <a:pt x="8517" y="4564"/>
                  </a:cubicBezTo>
                  <a:close/>
                  <a:moveTo>
                    <a:pt x="8953" y="0"/>
                  </a:moveTo>
                  <a:cubicBezTo>
                    <a:pt x="8881" y="0"/>
                    <a:pt x="8808" y="11"/>
                    <a:pt x="8734" y="34"/>
                  </a:cubicBezTo>
                  <a:cubicBezTo>
                    <a:pt x="8544" y="61"/>
                    <a:pt x="8327" y="115"/>
                    <a:pt x="8137" y="169"/>
                  </a:cubicBezTo>
                  <a:cubicBezTo>
                    <a:pt x="6293" y="658"/>
                    <a:pt x="4448" y="1173"/>
                    <a:pt x="2604" y="1770"/>
                  </a:cubicBezTo>
                  <a:cubicBezTo>
                    <a:pt x="2116" y="1933"/>
                    <a:pt x="1600" y="2068"/>
                    <a:pt x="1085" y="2204"/>
                  </a:cubicBezTo>
                  <a:cubicBezTo>
                    <a:pt x="868" y="2258"/>
                    <a:pt x="678" y="2339"/>
                    <a:pt x="461" y="2421"/>
                  </a:cubicBezTo>
                  <a:cubicBezTo>
                    <a:pt x="190" y="2475"/>
                    <a:pt x="0" y="2773"/>
                    <a:pt x="81" y="3072"/>
                  </a:cubicBezTo>
                  <a:cubicBezTo>
                    <a:pt x="81" y="3126"/>
                    <a:pt x="109" y="3207"/>
                    <a:pt x="109" y="3262"/>
                  </a:cubicBezTo>
                  <a:cubicBezTo>
                    <a:pt x="298" y="4319"/>
                    <a:pt x="570" y="5350"/>
                    <a:pt x="922" y="6354"/>
                  </a:cubicBezTo>
                  <a:cubicBezTo>
                    <a:pt x="1027" y="6669"/>
                    <a:pt x="1116" y="6789"/>
                    <a:pt x="1353" y="6789"/>
                  </a:cubicBezTo>
                  <a:cubicBezTo>
                    <a:pt x="1422" y="6789"/>
                    <a:pt x="1503" y="6779"/>
                    <a:pt x="1600" y="6761"/>
                  </a:cubicBezTo>
                  <a:cubicBezTo>
                    <a:pt x="1899" y="6733"/>
                    <a:pt x="2197" y="6652"/>
                    <a:pt x="2495" y="6571"/>
                  </a:cubicBezTo>
                  <a:cubicBezTo>
                    <a:pt x="2523" y="6625"/>
                    <a:pt x="2550" y="6679"/>
                    <a:pt x="2577" y="6733"/>
                  </a:cubicBezTo>
                  <a:cubicBezTo>
                    <a:pt x="3119" y="8062"/>
                    <a:pt x="3662" y="9392"/>
                    <a:pt x="4177" y="10748"/>
                  </a:cubicBezTo>
                  <a:cubicBezTo>
                    <a:pt x="5126" y="13216"/>
                    <a:pt x="6049" y="15684"/>
                    <a:pt x="6971" y="18153"/>
                  </a:cubicBezTo>
                  <a:cubicBezTo>
                    <a:pt x="7324" y="19075"/>
                    <a:pt x="7269" y="19292"/>
                    <a:pt x="6483" y="19861"/>
                  </a:cubicBezTo>
                  <a:cubicBezTo>
                    <a:pt x="5750" y="20377"/>
                    <a:pt x="5099" y="21001"/>
                    <a:pt x="4530" y="21706"/>
                  </a:cubicBezTo>
                  <a:cubicBezTo>
                    <a:pt x="3987" y="22411"/>
                    <a:pt x="3526" y="23198"/>
                    <a:pt x="3228" y="24038"/>
                  </a:cubicBezTo>
                  <a:cubicBezTo>
                    <a:pt x="2197" y="26914"/>
                    <a:pt x="2306" y="30060"/>
                    <a:pt x="3553" y="32854"/>
                  </a:cubicBezTo>
                  <a:cubicBezTo>
                    <a:pt x="4204" y="34400"/>
                    <a:pt x="5262" y="35729"/>
                    <a:pt x="6618" y="36705"/>
                  </a:cubicBezTo>
                  <a:cubicBezTo>
                    <a:pt x="7974" y="37736"/>
                    <a:pt x="9602" y="38387"/>
                    <a:pt x="11284" y="38577"/>
                  </a:cubicBezTo>
                  <a:cubicBezTo>
                    <a:pt x="11739" y="38623"/>
                    <a:pt x="12199" y="38650"/>
                    <a:pt x="12658" y="38650"/>
                  </a:cubicBezTo>
                  <a:cubicBezTo>
                    <a:pt x="13266" y="38650"/>
                    <a:pt x="13870" y="38604"/>
                    <a:pt x="14457" y="38495"/>
                  </a:cubicBezTo>
                  <a:cubicBezTo>
                    <a:pt x="15054" y="38414"/>
                    <a:pt x="15623" y="38333"/>
                    <a:pt x="16193" y="38224"/>
                  </a:cubicBezTo>
                  <a:cubicBezTo>
                    <a:pt x="16763" y="38089"/>
                    <a:pt x="17332" y="37926"/>
                    <a:pt x="17902" y="37736"/>
                  </a:cubicBezTo>
                  <a:cubicBezTo>
                    <a:pt x="19041" y="37329"/>
                    <a:pt x="20099" y="36759"/>
                    <a:pt x="21075" y="36027"/>
                  </a:cubicBezTo>
                  <a:cubicBezTo>
                    <a:pt x="21781" y="35566"/>
                    <a:pt x="22459" y="34996"/>
                    <a:pt x="23028" y="34373"/>
                  </a:cubicBezTo>
                  <a:cubicBezTo>
                    <a:pt x="23435" y="33911"/>
                    <a:pt x="23815" y="33396"/>
                    <a:pt x="24195" y="32908"/>
                  </a:cubicBezTo>
                  <a:cubicBezTo>
                    <a:pt x="25008" y="31823"/>
                    <a:pt x="25605" y="30575"/>
                    <a:pt x="25930" y="29273"/>
                  </a:cubicBezTo>
                  <a:cubicBezTo>
                    <a:pt x="26392" y="27402"/>
                    <a:pt x="26229" y="25449"/>
                    <a:pt x="25442" y="23686"/>
                  </a:cubicBezTo>
                  <a:cubicBezTo>
                    <a:pt x="24493" y="21543"/>
                    <a:pt x="22947" y="19916"/>
                    <a:pt x="21075" y="18587"/>
                  </a:cubicBezTo>
                  <a:cubicBezTo>
                    <a:pt x="19855" y="17800"/>
                    <a:pt x="18471" y="17285"/>
                    <a:pt x="17034" y="17149"/>
                  </a:cubicBezTo>
                  <a:cubicBezTo>
                    <a:pt x="16607" y="17100"/>
                    <a:pt x="16186" y="17073"/>
                    <a:pt x="15768" y="17073"/>
                  </a:cubicBezTo>
                  <a:cubicBezTo>
                    <a:pt x="15255" y="17073"/>
                    <a:pt x="14748" y="17114"/>
                    <a:pt x="14240" y="17203"/>
                  </a:cubicBezTo>
                  <a:cubicBezTo>
                    <a:pt x="14189" y="17216"/>
                    <a:pt x="14138" y="17222"/>
                    <a:pt x="14087" y="17222"/>
                  </a:cubicBezTo>
                  <a:cubicBezTo>
                    <a:pt x="13818" y="17222"/>
                    <a:pt x="13572" y="17048"/>
                    <a:pt x="13481" y="16796"/>
                  </a:cubicBezTo>
                  <a:cubicBezTo>
                    <a:pt x="13426" y="16688"/>
                    <a:pt x="13372" y="16579"/>
                    <a:pt x="13345" y="16471"/>
                  </a:cubicBezTo>
                  <a:cubicBezTo>
                    <a:pt x="13182" y="15956"/>
                    <a:pt x="13020" y="15467"/>
                    <a:pt x="12884" y="14952"/>
                  </a:cubicBezTo>
                  <a:cubicBezTo>
                    <a:pt x="11989" y="11833"/>
                    <a:pt x="10931" y="8768"/>
                    <a:pt x="9710" y="5757"/>
                  </a:cubicBezTo>
                  <a:cubicBezTo>
                    <a:pt x="9548" y="5296"/>
                    <a:pt x="9412" y="4808"/>
                    <a:pt x="9358" y="4292"/>
                  </a:cubicBezTo>
                  <a:cubicBezTo>
                    <a:pt x="9466" y="4238"/>
                    <a:pt x="9521" y="4211"/>
                    <a:pt x="9602" y="4211"/>
                  </a:cubicBezTo>
                  <a:cubicBezTo>
                    <a:pt x="9873" y="4102"/>
                    <a:pt x="10144" y="4021"/>
                    <a:pt x="10416" y="3913"/>
                  </a:cubicBezTo>
                  <a:cubicBezTo>
                    <a:pt x="10714" y="3831"/>
                    <a:pt x="10877" y="3533"/>
                    <a:pt x="10768" y="3262"/>
                  </a:cubicBezTo>
                  <a:cubicBezTo>
                    <a:pt x="10714" y="3045"/>
                    <a:pt x="10633" y="2828"/>
                    <a:pt x="10551" y="2638"/>
                  </a:cubicBezTo>
                  <a:cubicBezTo>
                    <a:pt x="10334" y="2068"/>
                    <a:pt x="10090" y="1499"/>
                    <a:pt x="9846" y="929"/>
                  </a:cubicBezTo>
                  <a:cubicBezTo>
                    <a:pt x="9792" y="739"/>
                    <a:pt x="9710" y="576"/>
                    <a:pt x="9602" y="414"/>
                  </a:cubicBezTo>
                  <a:cubicBezTo>
                    <a:pt x="9473" y="156"/>
                    <a:pt x="9225" y="0"/>
                    <a:pt x="895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53"/>
            <p:cNvSpPr/>
            <p:nvPr/>
          </p:nvSpPr>
          <p:spPr>
            <a:xfrm>
              <a:off x="4603350" y="5746313"/>
              <a:ext cx="570300" cy="835575"/>
            </a:xfrm>
            <a:custGeom>
              <a:avLst/>
              <a:gdLst/>
              <a:ahLst/>
              <a:cxnLst/>
              <a:rect l="l" t="t" r="r" b="b"/>
              <a:pathLst>
                <a:path w="22812" h="33423" extrusionOk="0">
                  <a:moveTo>
                    <a:pt x="5452" y="1"/>
                  </a:moveTo>
                  <a:cubicBezTo>
                    <a:pt x="3662" y="462"/>
                    <a:pt x="1926" y="1031"/>
                    <a:pt x="217" y="1709"/>
                  </a:cubicBezTo>
                  <a:cubicBezTo>
                    <a:pt x="244" y="1926"/>
                    <a:pt x="298" y="2116"/>
                    <a:pt x="380" y="2306"/>
                  </a:cubicBezTo>
                  <a:cubicBezTo>
                    <a:pt x="814" y="3364"/>
                    <a:pt x="1248" y="4395"/>
                    <a:pt x="1655" y="5452"/>
                  </a:cubicBezTo>
                  <a:cubicBezTo>
                    <a:pt x="2740" y="8273"/>
                    <a:pt x="3825" y="11094"/>
                    <a:pt x="4882" y="13915"/>
                  </a:cubicBezTo>
                  <a:cubicBezTo>
                    <a:pt x="5126" y="14457"/>
                    <a:pt x="4937" y="15081"/>
                    <a:pt x="4421" y="15380"/>
                  </a:cubicBezTo>
                  <a:cubicBezTo>
                    <a:pt x="3526" y="15976"/>
                    <a:pt x="2740" y="16709"/>
                    <a:pt x="2061" y="17577"/>
                  </a:cubicBezTo>
                  <a:cubicBezTo>
                    <a:pt x="1546" y="18201"/>
                    <a:pt x="1139" y="18933"/>
                    <a:pt x="841" y="19692"/>
                  </a:cubicBezTo>
                  <a:cubicBezTo>
                    <a:pt x="54" y="21944"/>
                    <a:pt x="0" y="24385"/>
                    <a:pt x="651" y="26663"/>
                  </a:cubicBezTo>
                  <a:cubicBezTo>
                    <a:pt x="1248" y="28725"/>
                    <a:pt x="2523" y="30542"/>
                    <a:pt x="4259" y="31817"/>
                  </a:cubicBezTo>
                  <a:cubicBezTo>
                    <a:pt x="5208" y="32495"/>
                    <a:pt x="6266" y="32983"/>
                    <a:pt x="7405" y="33200"/>
                  </a:cubicBezTo>
                  <a:cubicBezTo>
                    <a:pt x="8144" y="33345"/>
                    <a:pt x="8903" y="33423"/>
                    <a:pt x="9664" y="33423"/>
                  </a:cubicBezTo>
                  <a:cubicBezTo>
                    <a:pt x="10186" y="33423"/>
                    <a:pt x="10710" y="33386"/>
                    <a:pt x="11229" y="33309"/>
                  </a:cubicBezTo>
                  <a:cubicBezTo>
                    <a:pt x="12884" y="33037"/>
                    <a:pt x="14511" y="32576"/>
                    <a:pt x="16057" y="31925"/>
                  </a:cubicBezTo>
                  <a:cubicBezTo>
                    <a:pt x="16247" y="31844"/>
                    <a:pt x="16410" y="31762"/>
                    <a:pt x="16546" y="31681"/>
                  </a:cubicBezTo>
                  <a:cubicBezTo>
                    <a:pt x="17902" y="30867"/>
                    <a:pt x="19122" y="29837"/>
                    <a:pt x="20099" y="28616"/>
                  </a:cubicBezTo>
                  <a:cubicBezTo>
                    <a:pt x="20994" y="27531"/>
                    <a:pt x="21645" y="26311"/>
                    <a:pt x="22052" y="24982"/>
                  </a:cubicBezTo>
                  <a:cubicBezTo>
                    <a:pt x="22811" y="22595"/>
                    <a:pt x="22377" y="20018"/>
                    <a:pt x="20913" y="18038"/>
                  </a:cubicBezTo>
                  <a:cubicBezTo>
                    <a:pt x="20696" y="17739"/>
                    <a:pt x="20479" y="17495"/>
                    <a:pt x="20262" y="17224"/>
                  </a:cubicBezTo>
                  <a:cubicBezTo>
                    <a:pt x="19882" y="16709"/>
                    <a:pt x="19448" y="16221"/>
                    <a:pt x="18987" y="15787"/>
                  </a:cubicBezTo>
                  <a:cubicBezTo>
                    <a:pt x="18743" y="15570"/>
                    <a:pt x="18499" y="15380"/>
                    <a:pt x="18282" y="15190"/>
                  </a:cubicBezTo>
                  <a:cubicBezTo>
                    <a:pt x="17495" y="14539"/>
                    <a:pt x="16627" y="14051"/>
                    <a:pt x="15651" y="13725"/>
                  </a:cubicBezTo>
                  <a:cubicBezTo>
                    <a:pt x="14617" y="13404"/>
                    <a:pt x="13545" y="13218"/>
                    <a:pt x="12451" y="13218"/>
                  </a:cubicBezTo>
                  <a:cubicBezTo>
                    <a:pt x="12252" y="13218"/>
                    <a:pt x="12053" y="13224"/>
                    <a:pt x="11853" y="13237"/>
                  </a:cubicBezTo>
                  <a:cubicBezTo>
                    <a:pt x="11446" y="13237"/>
                    <a:pt x="11039" y="13291"/>
                    <a:pt x="10605" y="13291"/>
                  </a:cubicBezTo>
                  <a:cubicBezTo>
                    <a:pt x="10556" y="13302"/>
                    <a:pt x="10507" y="13307"/>
                    <a:pt x="10459" y="13307"/>
                  </a:cubicBezTo>
                  <a:cubicBezTo>
                    <a:pt x="10138" y="13307"/>
                    <a:pt x="9859" y="13079"/>
                    <a:pt x="9765" y="12749"/>
                  </a:cubicBezTo>
                  <a:cubicBezTo>
                    <a:pt x="9683" y="12532"/>
                    <a:pt x="9602" y="12315"/>
                    <a:pt x="9548" y="12071"/>
                  </a:cubicBezTo>
                  <a:cubicBezTo>
                    <a:pt x="8978" y="10226"/>
                    <a:pt x="8436" y="8355"/>
                    <a:pt x="7812" y="6537"/>
                  </a:cubicBezTo>
                  <a:cubicBezTo>
                    <a:pt x="7079" y="4395"/>
                    <a:pt x="6320" y="2306"/>
                    <a:pt x="5560" y="163"/>
                  </a:cubicBezTo>
                  <a:cubicBezTo>
                    <a:pt x="5533" y="109"/>
                    <a:pt x="5479" y="55"/>
                    <a:pt x="5452" y="1"/>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53"/>
            <p:cNvSpPr/>
            <p:nvPr/>
          </p:nvSpPr>
          <p:spPr>
            <a:xfrm>
              <a:off x="4547725" y="5650713"/>
              <a:ext cx="226525" cy="132250"/>
            </a:xfrm>
            <a:custGeom>
              <a:avLst/>
              <a:gdLst/>
              <a:ahLst/>
              <a:cxnLst/>
              <a:rect l="l" t="t" r="r" b="b"/>
              <a:pathLst>
                <a:path w="9061" h="5290" extrusionOk="0">
                  <a:moveTo>
                    <a:pt x="8138" y="0"/>
                  </a:moveTo>
                  <a:cubicBezTo>
                    <a:pt x="7026" y="136"/>
                    <a:pt x="787" y="2034"/>
                    <a:pt x="1" y="2441"/>
                  </a:cubicBezTo>
                  <a:cubicBezTo>
                    <a:pt x="164" y="3418"/>
                    <a:pt x="435" y="4367"/>
                    <a:pt x="815" y="5289"/>
                  </a:cubicBezTo>
                  <a:cubicBezTo>
                    <a:pt x="923" y="5262"/>
                    <a:pt x="1059" y="5235"/>
                    <a:pt x="1167" y="5181"/>
                  </a:cubicBezTo>
                  <a:cubicBezTo>
                    <a:pt x="2523" y="4692"/>
                    <a:pt x="3907" y="4177"/>
                    <a:pt x="5290" y="3689"/>
                  </a:cubicBezTo>
                  <a:cubicBezTo>
                    <a:pt x="6348" y="3255"/>
                    <a:pt x="7460" y="2902"/>
                    <a:pt x="8572" y="2631"/>
                  </a:cubicBezTo>
                  <a:cubicBezTo>
                    <a:pt x="8681" y="2604"/>
                    <a:pt x="8762" y="2577"/>
                    <a:pt x="8870" y="2523"/>
                  </a:cubicBezTo>
                  <a:cubicBezTo>
                    <a:pt x="8979" y="2468"/>
                    <a:pt x="9060" y="2333"/>
                    <a:pt x="9006" y="2197"/>
                  </a:cubicBezTo>
                  <a:cubicBezTo>
                    <a:pt x="9006" y="2143"/>
                    <a:pt x="8979" y="2061"/>
                    <a:pt x="8952" y="2007"/>
                  </a:cubicBezTo>
                  <a:cubicBezTo>
                    <a:pt x="8735" y="1438"/>
                    <a:pt x="8545" y="895"/>
                    <a:pt x="8328" y="353"/>
                  </a:cubicBezTo>
                  <a:cubicBezTo>
                    <a:pt x="8274" y="244"/>
                    <a:pt x="8219" y="109"/>
                    <a:pt x="8138" y="0"/>
                  </a:cubicBezTo>
                  <a:close/>
                </a:path>
              </a:pathLst>
            </a:custGeom>
            <a:solidFill>
              <a:srgbClr val="FFFD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53"/>
            <p:cNvSpPr/>
            <p:nvPr/>
          </p:nvSpPr>
          <p:spPr>
            <a:xfrm>
              <a:off x="4696925" y="6198138"/>
              <a:ext cx="397375" cy="314475"/>
            </a:xfrm>
            <a:custGeom>
              <a:avLst/>
              <a:gdLst/>
              <a:ahLst/>
              <a:cxnLst/>
              <a:rect l="l" t="t" r="r" b="b"/>
              <a:pathLst>
                <a:path w="15895" h="12579" extrusionOk="0">
                  <a:moveTo>
                    <a:pt x="7661" y="0"/>
                  </a:moveTo>
                  <a:cubicBezTo>
                    <a:pt x="6653" y="0"/>
                    <a:pt x="5812" y="412"/>
                    <a:pt x="5181" y="1348"/>
                  </a:cubicBezTo>
                  <a:cubicBezTo>
                    <a:pt x="4882" y="1755"/>
                    <a:pt x="4584" y="2135"/>
                    <a:pt x="4286" y="2542"/>
                  </a:cubicBezTo>
                  <a:cubicBezTo>
                    <a:pt x="4069" y="2921"/>
                    <a:pt x="3689" y="3193"/>
                    <a:pt x="3282" y="3301"/>
                  </a:cubicBezTo>
                  <a:cubicBezTo>
                    <a:pt x="2875" y="3437"/>
                    <a:pt x="2468" y="3572"/>
                    <a:pt x="2089" y="3681"/>
                  </a:cubicBezTo>
                  <a:cubicBezTo>
                    <a:pt x="1872" y="3762"/>
                    <a:pt x="1655" y="3844"/>
                    <a:pt x="1465" y="3925"/>
                  </a:cubicBezTo>
                  <a:cubicBezTo>
                    <a:pt x="434" y="4522"/>
                    <a:pt x="0" y="5796"/>
                    <a:pt x="407" y="6909"/>
                  </a:cubicBezTo>
                  <a:cubicBezTo>
                    <a:pt x="678" y="7560"/>
                    <a:pt x="841" y="8265"/>
                    <a:pt x="922" y="8970"/>
                  </a:cubicBezTo>
                  <a:cubicBezTo>
                    <a:pt x="949" y="9485"/>
                    <a:pt x="1004" y="10001"/>
                    <a:pt x="1085" y="10516"/>
                  </a:cubicBezTo>
                  <a:cubicBezTo>
                    <a:pt x="1166" y="11140"/>
                    <a:pt x="1492" y="11682"/>
                    <a:pt x="1953" y="12116"/>
                  </a:cubicBezTo>
                  <a:cubicBezTo>
                    <a:pt x="2206" y="12350"/>
                    <a:pt x="2529" y="12472"/>
                    <a:pt x="2852" y="12472"/>
                  </a:cubicBezTo>
                  <a:cubicBezTo>
                    <a:pt x="2979" y="12472"/>
                    <a:pt x="3105" y="12453"/>
                    <a:pt x="3228" y="12415"/>
                  </a:cubicBezTo>
                  <a:cubicBezTo>
                    <a:pt x="3499" y="12360"/>
                    <a:pt x="3770" y="12279"/>
                    <a:pt x="4014" y="12198"/>
                  </a:cubicBezTo>
                  <a:cubicBezTo>
                    <a:pt x="4429" y="12068"/>
                    <a:pt x="4855" y="12001"/>
                    <a:pt x="5279" y="12001"/>
                  </a:cubicBezTo>
                  <a:cubicBezTo>
                    <a:pt x="5744" y="12001"/>
                    <a:pt x="6206" y="12082"/>
                    <a:pt x="6646" y="12252"/>
                  </a:cubicBezTo>
                  <a:cubicBezTo>
                    <a:pt x="6971" y="12360"/>
                    <a:pt x="7296" y="12442"/>
                    <a:pt x="7595" y="12523"/>
                  </a:cubicBezTo>
                  <a:cubicBezTo>
                    <a:pt x="7808" y="12559"/>
                    <a:pt x="8021" y="12579"/>
                    <a:pt x="8230" y="12579"/>
                  </a:cubicBezTo>
                  <a:cubicBezTo>
                    <a:pt x="8499" y="12579"/>
                    <a:pt x="8761" y="12545"/>
                    <a:pt x="9005" y="12469"/>
                  </a:cubicBezTo>
                  <a:cubicBezTo>
                    <a:pt x="9412" y="12388"/>
                    <a:pt x="9765" y="12171"/>
                    <a:pt x="10009" y="11845"/>
                  </a:cubicBezTo>
                  <a:cubicBezTo>
                    <a:pt x="10253" y="11547"/>
                    <a:pt x="10443" y="11221"/>
                    <a:pt x="10633" y="10896"/>
                  </a:cubicBezTo>
                  <a:cubicBezTo>
                    <a:pt x="11067" y="10109"/>
                    <a:pt x="11745" y="9485"/>
                    <a:pt x="12559" y="9160"/>
                  </a:cubicBezTo>
                  <a:cubicBezTo>
                    <a:pt x="13047" y="8943"/>
                    <a:pt x="13562" y="8726"/>
                    <a:pt x="14077" y="8509"/>
                  </a:cubicBezTo>
                  <a:cubicBezTo>
                    <a:pt x="14403" y="8373"/>
                    <a:pt x="14701" y="8156"/>
                    <a:pt x="14918" y="7912"/>
                  </a:cubicBezTo>
                  <a:cubicBezTo>
                    <a:pt x="15352" y="7532"/>
                    <a:pt x="15569" y="6963"/>
                    <a:pt x="15515" y="6393"/>
                  </a:cubicBezTo>
                  <a:lnTo>
                    <a:pt x="15515" y="6122"/>
                  </a:lnTo>
                  <a:cubicBezTo>
                    <a:pt x="15461" y="5525"/>
                    <a:pt x="15515" y="4928"/>
                    <a:pt x="15651" y="4332"/>
                  </a:cubicBezTo>
                  <a:cubicBezTo>
                    <a:pt x="15895" y="3247"/>
                    <a:pt x="15596" y="2135"/>
                    <a:pt x="14891" y="1294"/>
                  </a:cubicBezTo>
                  <a:cubicBezTo>
                    <a:pt x="14465" y="726"/>
                    <a:pt x="13811" y="405"/>
                    <a:pt x="13111" y="405"/>
                  </a:cubicBezTo>
                  <a:cubicBezTo>
                    <a:pt x="13009" y="405"/>
                    <a:pt x="12906" y="412"/>
                    <a:pt x="12803" y="426"/>
                  </a:cubicBezTo>
                  <a:lnTo>
                    <a:pt x="12369" y="480"/>
                  </a:lnTo>
                  <a:cubicBezTo>
                    <a:pt x="12020" y="529"/>
                    <a:pt x="11668" y="553"/>
                    <a:pt x="11316" y="553"/>
                  </a:cubicBezTo>
                  <a:cubicBezTo>
                    <a:pt x="10682" y="553"/>
                    <a:pt x="10050" y="474"/>
                    <a:pt x="9439" y="317"/>
                  </a:cubicBezTo>
                  <a:cubicBezTo>
                    <a:pt x="9114" y="209"/>
                    <a:pt x="8761" y="128"/>
                    <a:pt x="8436" y="73"/>
                  </a:cubicBezTo>
                  <a:cubicBezTo>
                    <a:pt x="8168" y="25"/>
                    <a:pt x="7910" y="0"/>
                    <a:pt x="7661"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53"/>
            <p:cNvSpPr/>
            <p:nvPr/>
          </p:nvSpPr>
          <p:spPr>
            <a:xfrm>
              <a:off x="4677250" y="6179488"/>
              <a:ext cx="433325" cy="351025"/>
            </a:xfrm>
            <a:custGeom>
              <a:avLst/>
              <a:gdLst/>
              <a:ahLst/>
              <a:cxnLst/>
              <a:rect l="l" t="t" r="r" b="b"/>
              <a:pathLst>
                <a:path w="17333" h="14041" extrusionOk="0">
                  <a:moveTo>
                    <a:pt x="8448" y="746"/>
                  </a:moveTo>
                  <a:cubicBezTo>
                    <a:pt x="8697" y="746"/>
                    <a:pt x="8955" y="771"/>
                    <a:pt x="9223" y="819"/>
                  </a:cubicBezTo>
                  <a:cubicBezTo>
                    <a:pt x="9548" y="874"/>
                    <a:pt x="9901" y="955"/>
                    <a:pt x="10226" y="1063"/>
                  </a:cubicBezTo>
                  <a:cubicBezTo>
                    <a:pt x="10837" y="1220"/>
                    <a:pt x="11469" y="1299"/>
                    <a:pt x="12103" y="1299"/>
                  </a:cubicBezTo>
                  <a:cubicBezTo>
                    <a:pt x="12455" y="1299"/>
                    <a:pt x="12807" y="1275"/>
                    <a:pt x="13156" y="1226"/>
                  </a:cubicBezTo>
                  <a:lnTo>
                    <a:pt x="13590" y="1172"/>
                  </a:lnTo>
                  <a:cubicBezTo>
                    <a:pt x="13693" y="1158"/>
                    <a:pt x="13796" y="1151"/>
                    <a:pt x="13898" y="1151"/>
                  </a:cubicBezTo>
                  <a:cubicBezTo>
                    <a:pt x="14598" y="1151"/>
                    <a:pt x="15252" y="1472"/>
                    <a:pt x="15678" y="2040"/>
                  </a:cubicBezTo>
                  <a:cubicBezTo>
                    <a:pt x="16383" y="2881"/>
                    <a:pt x="16682" y="3993"/>
                    <a:pt x="16438" y="5078"/>
                  </a:cubicBezTo>
                  <a:cubicBezTo>
                    <a:pt x="16302" y="5674"/>
                    <a:pt x="16248" y="6271"/>
                    <a:pt x="16302" y="6868"/>
                  </a:cubicBezTo>
                  <a:lnTo>
                    <a:pt x="16302" y="7139"/>
                  </a:lnTo>
                  <a:cubicBezTo>
                    <a:pt x="16356" y="7709"/>
                    <a:pt x="16139" y="8278"/>
                    <a:pt x="15705" y="8658"/>
                  </a:cubicBezTo>
                  <a:cubicBezTo>
                    <a:pt x="15488" y="8902"/>
                    <a:pt x="15190" y="9119"/>
                    <a:pt x="14864" y="9255"/>
                  </a:cubicBezTo>
                  <a:cubicBezTo>
                    <a:pt x="14349" y="9472"/>
                    <a:pt x="13861" y="9689"/>
                    <a:pt x="13346" y="9906"/>
                  </a:cubicBezTo>
                  <a:cubicBezTo>
                    <a:pt x="12532" y="10231"/>
                    <a:pt x="11854" y="10855"/>
                    <a:pt x="11420" y="11642"/>
                  </a:cubicBezTo>
                  <a:cubicBezTo>
                    <a:pt x="11230" y="11967"/>
                    <a:pt x="11040" y="12293"/>
                    <a:pt x="10796" y="12591"/>
                  </a:cubicBezTo>
                  <a:cubicBezTo>
                    <a:pt x="10552" y="12917"/>
                    <a:pt x="10199" y="13134"/>
                    <a:pt x="9819" y="13215"/>
                  </a:cubicBezTo>
                  <a:cubicBezTo>
                    <a:pt x="9560" y="13291"/>
                    <a:pt x="9291" y="13325"/>
                    <a:pt x="9019" y="13325"/>
                  </a:cubicBezTo>
                  <a:cubicBezTo>
                    <a:pt x="8808" y="13325"/>
                    <a:pt x="8595" y="13305"/>
                    <a:pt x="8382" y="13269"/>
                  </a:cubicBezTo>
                  <a:cubicBezTo>
                    <a:pt x="8083" y="13188"/>
                    <a:pt x="7758" y="13106"/>
                    <a:pt x="7433" y="12998"/>
                  </a:cubicBezTo>
                  <a:cubicBezTo>
                    <a:pt x="6993" y="12828"/>
                    <a:pt x="6531" y="12747"/>
                    <a:pt x="6066" y="12747"/>
                  </a:cubicBezTo>
                  <a:cubicBezTo>
                    <a:pt x="5642" y="12747"/>
                    <a:pt x="5216" y="12814"/>
                    <a:pt x="4801" y="12944"/>
                  </a:cubicBezTo>
                  <a:cubicBezTo>
                    <a:pt x="4557" y="13025"/>
                    <a:pt x="4286" y="13106"/>
                    <a:pt x="4015" y="13161"/>
                  </a:cubicBezTo>
                  <a:cubicBezTo>
                    <a:pt x="3892" y="13199"/>
                    <a:pt x="3766" y="13218"/>
                    <a:pt x="3639" y="13218"/>
                  </a:cubicBezTo>
                  <a:cubicBezTo>
                    <a:pt x="3316" y="13218"/>
                    <a:pt x="2993" y="13096"/>
                    <a:pt x="2740" y="12862"/>
                  </a:cubicBezTo>
                  <a:cubicBezTo>
                    <a:pt x="2279" y="12428"/>
                    <a:pt x="1953" y="11886"/>
                    <a:pt x="1872" y="11262"/>
                  </a:cubicBezTo>
                  <a:cubicBezTo>
                    <a:pt x="1791" y="10747"/>
                    <a:pt x="1736" y="10231"/>
                    <a:pt x="1709" y="9716"/>
                  </a:cubicBezTo>
                  <a:cubicBezTo>
                    <a:pt x="1628" y="9011"/>
                    <a:pt x="1465" y="8306"/>
                    <a:pt x="1221" y="7655"/>
                  </a:cubicBezTo>
                  <a:cubicBezTo>
                    <a:pt x="787" y="6542"/>
                    <a:pt x="1221" y="5268"/>
                    <a:pt x="2252" y="4671"/>
                  </a:cubicBezTo>
                  <a:cubicBezTo>
                    <a:pt x="2442" y="4590"/>
                    <a:pt x="2659" y="4508"/>
                    <a:pt x="2876" y="4427"/>
                  </a:cubicBezTo>
                  <a:cubicBezTo>
                    <a:pt x="3255" y="4318"/>
                    <a:pt x="3662" y="4183"/>
                    <a:pt x="4069" y="4047"/>
                  </a:cubicBezTo>
                  <a:cubicBezTo>
                    <a:pt x="4476" y="3939"/>
                    <a:pt x="4856" y="3667"/>
                    <a:pt x="5100" y="3288"/>
                  </a:cubicBezTo>
                  <a:cubicBezTo>
                    <a:pt x="5371" y="2881"/>
                    <a:pt x="5669" y="2501"/>
                    <a:pt x="5968" y="2094"/>
                  </a:cubicBezTo>
                  <a:cubicBezTo>
                    <a:pt x="6599" y="1158"/>
                    <a:pt x="7440" y="746"/>
                    <a:pt x="8448" y="746"/>
                  </a:cubicBezTo>
                  <a:close/>
                  <a:moveTo>
                    <a:pt x="8416" y="1"/>
                  </a:moveTo>
                  <a:cubicBezTo>
                    <a:pt x="7447" y="1"/>
                    <a:pt x="6496" y="403"/>
                    <a:pt x="5832" y="1118"/>
                  </a:cubicBezTo>
                  <a:cubicBezTo>
                    <a:pt x="5452" y="1525"/>
                    <a:pt x="5127" y="1959"/>
                    <a:pt x="4829" y="2420"/>
                  </a:cubicBezTo>
                  <a:cubicBezTo>
                    <a:pt x="4476" y="3016"/>
                    <a:pt x="3906" y="3423"/>
                    <a:pt x="3228" y="3586"/>
                  </a:cubicBezTo>
                  <a:cubicBezTo>
                    <a:pt x="2930" y="3667"/>
                    <a:pt x="2632" y="3749"/>
                    <a:pt x="2333" y="3830"/>
                  </a:cubicBezTo>
                  <a:cubicBezTo>
                    <a:pt x="1926" y="3939"/>
                    <a:pt x="1574" y="4156"/>
                    <a:pt x="1303" y="4454"/>
                  </a:cubicBezTo>
                  <a:cubicBezTo>
                    <a:pt x="326" y="5566"/>
                    <a:pt x="1" y="6732"/>
                    <a:pt x="624" y="8089"/>
                  </a:cubicBezTo>
                  <a:cubicBezTo>
                    <a:pt x="814" y="8495"/>
                    <a:pt x="923" y="8956"/>
                    <a:pt x="977" y="9418"/>
                  </a:cubicBezTo>
                  <a:cubicBezTo>
                    <a:pt x="1031" y="10014"/>
                    <a:pt x="1086" y="10638"/>
                    <a:pt x="1140" y="11262"/>
                  </a:cubicBezTo>
                  <a:cubicBezTo>
                    <a:pt x="1221" y="11967"/>
                    <a:pt x="1547" y="12645"/>
                    <a:pt x="2062" y="13161"/>
                  </a:cubicBezTo>
                  <a:cubicBezTo>
                    <a:pt x="2462" y="13621"/>
                    <a:pt x="3040" y="13889"/>
                    <a:pt x="3631" y="13889"/>
                  </a:cubicBezTo>
                  <a:cubicBezTo>
                    <a:pt x="3841" y="13889"/>
                    <a:pt x="4053" y="13856"/>
                    <a:pt x="4259" y="13785"/>
                  </a:cubicBezTo>
                  <a:lnTo>
                    <a:pt x="4937" y="13595"/>
                  </a:lnTo>
                  <a:cubicBezTo>
                    <a:pt x="5270" y="13479"/>
                    <a:pt x="5621" y="13425"/>
                    <a:pt x="5974" y="13425"/>
                  </a:cubicBezTo>
                  <a:cubicBezTo>
                    <a:pt x="6367" y="13425"/>
                    <a:pt x="6762" y="13493"/>
                    <a:pt x="7134" y="13622"/>
                  </a:cubicBezTo>
                  <a:cubicBezTo>
                    <a:pt x="7487" y="13757"/>
                    <a:pt x="7839" y="13866"/>
                    <a:pt x="8192" y="13947"/>
                  </a:cubicBezTo>
                  <a:cubicBezTo>
                    <a:pt x="8463" y="14010"/>
                    <a:pt x="8738" y="14040"/>
                    <a:pt x="9012" y="14040"/>
                  </a:cubicBezTo>
                  <a:cubicBezTo>
                    <a:pt x="9452" y="14040"/>
                    <a:pt x="9890" y="13962"/>
                    <a:pt x="10308" y="13812"/>
                  </a:cubicBezTo>
                  <a:cubicBezTo>
                    <a:pt x="10769" y="13649"/>
                    <a:pt x="11176" y="13351"/>
                    <a:pt x="11474" y="12944"/>
                  </a:cubicBezTo>
                  <a:cubicBezTo>
                    <a:pt x="11664" y="12645"/>
                    <a:pt x="11854" y="12374"/>
                    <a:pt x="12044" y="12076"/>
                  </a:cubicBezTo>
                  <a:cubicBezTo>
                    <a:pt x="12396" y="11370"/>
                    <a:pt x="12993" y="10855"/>
                    <a:pt x="13698" y="10557"/>
                  </a:cubicBezTo>
                  <a:cubicBezTo>
                    <a:pt x="14213" y="10313"/>
                    <a:pt x="14702" y="10096"/>
                    <a:pt x="15217" y="9879"/>
                  </a:cubicBezTo>
                  <a:cubicBezTo>
                    <a:pt x="16383" y="9418"/>
                    <a:pt x="17116" y="8224"/>
                    <a:pt x="16980" y="6949"/>
                  </a:cubicBezTo>
                  <a:cubicBezTo>
                    <a:pt x="16926" y="6325"/>
                    <a:pt x="16953" y="5702"/>
                    <a:pt x="17089" y="5105"/>
                  </a:cubicBezTo>
                  <a:cubicBezTo>
                    <a:pt x="17333" y="4074"/>
                    <a:pt x="17143" y="2989"/>
                    <a:pt x="16546" y="2094"/>
                  </a:cubicBezTo>
                  <a:cubicBezTo>
                    <a:pt x="15913" y="1015"/>
                    <a:pt x="15016" y="423"/>
                    <a:pt x="13837" y="423"/>
                  </a:cubicBezTo>
                  <a:cubicBezTo>
                    <a:pt x="13653" y="423"/>
                    <a:pt x="13462" y="437"/>
                    <a:pt x="13264" y="467"/>
                  </a:cubicBezTo>
                  <a:cubicBezTo>
                    <a:pt x="12876" y="526"/>
                    <a:pt x="12489" y="557"/>
                    <a:pt x="12105" y="557"/>
                  </a:cubicBezTo>
                  <a:cubicBezTo>
                    <a:pt x="11442" y="557"/>
                    <a:pt x="10791" y="466"/>
                    <a:pt x="10172" y="277"/>
                  </a:cubicBezTo>
                  <a:cubicBezTo>
                    <a:pt x="9657" y="114"/>
                    <a:pt x="9114" y="33"/>
                    <a:pt x="8599" y="6"/>
                  </a:cubicBezTo>
                  <a:cubicBezTo>
                    <a:pt x="8538" y="2"/>
                    <a:pt x="8477" y="1"/>
                    <a:pt x="8416"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53"/>
            <p:cNvSpPr/>
            <p:nvPr/>
          </p:nvSpPr>
          <p:spPr>
            <a:xfrm>
              <a:off x="4863725" y="6364563"/>
              <a:ext cx="86150" cy="50700"/>
            </a:xfrm>
            <a:custGeom>
              <a:avLst/>
              <a:gdLst/>
              <a:ahLst/>
              <a:cxnLst/>
              <a:rect l="l" t="t" r="r" b="b"/>
              <a:pathLst>
                <a:path w="3446" h="2028" extrusionOk="0">
                  <a:moveTo>
                    <a:pt x="3157" y="1"/>
                  </a:moveTo>
                  <a:cubicBezTo>
                    <a:pt x="3039" y="1"/>
                    <a:pt x="2916" y="53"/>
                    <a:pt x="2849" y="143"/>
                  </a:cubicBezTo>
                  <a:cubicBezTo>
                    <a:pt x="2767" y="252"/>
                    <a:pt x="2713" y="360"/>
                    <a:pt x="2659" y="496"/>
                  </a:cubicBezTo>
                  <a:cubicBezTo>
                    <a:pt x="2550" y="794"/>
                    <a:pt x="2279" y="1038"/>
                    <a:pt x="1954" y="1119"/>
                  </a:cubicBezTo>
                  <a:cubicBezTo>
                    <a:pt x="1742" y="1218"/>
                    <a:pt x="1509" y="1265"/>
                    <a:pt x="1273" y="1265"/>
                  </a:cubicBezTo>
                  <a:cubicBezTo>
                    <a:pt x="1054" y="1265"/>
                    <a:pt x="833" y="1225"/>
                    <a:pt x="624" y="1147"/>
                  </a:cubicBezTo>
                  <a:cubicBezTo>
                    <a:pt x="570" y="1119"/>
                    <a:pt x="516" y="1119"/>
                    <a:pt x="462" y="1092"/>
                  </a:cubicBezTo>
                  <a:cubicBezTo>
                    <a:pt x="439" y="1088"/>
                    <a:pt x="416" y="1086"/>
                    <a:pt x="392" y="1086"/>
                  </a:cubicBezTo>
                  <a:cubicBezTo>
                    <a:pt x="274" y="1086"/>
                    <a:pt x="150" y="1142"/>
                    <a:pt x="82" y="1255"/>
                  </a:cubicBezTo>
                  <a:cubicBezTo>
                    <a:pt x="1" y="1391"/>
                    <a:pt x="28" y="1581"/>
                    <a:pt x="163" y="1689"/>
                  </a:cubicBezTo>
                  <a:cubicBezTo>
                    <a:pt x="299" y="1798"/>
                    <a:pt x="435" y="1879"/>
                    <a:pt x="597" y="1933"/>
                  </a:cubicBezTo>
                  <a:cubicBezTo>
                    <a:pt x="819" y="1997"/>
                    <a:pt x="1045" y="2028"/>
                    <a:pt x="1270" y="2028"/>
                  </a:cubicBezTo>
                  <a:cubicBezTo>
                    <a:pt x="1816" y="2028"/>
                    <a:pt x="2353" y="1845"/>
                    <a:pt x="2794" y="1499"/>
                  </a:cubicBezTo>
                  <a:cubicBezTo>
                    <a:pt x="3147" y="1228"/>
                    <a:pt x="3364" y="794"/>
                    <a:pt x="3418" y="360"/>
                  </a:cubicBezTo>
                  <a:cubicBezTo>
                    <a:pt x="3445" y="197"/>
                    <a:pt x="3364" y="62"/>
                    <a:pt x="3228" y="7"/>
                  </a:cubicBezTo>
                  <a:cubicBezTo>
                    <a:pt x="3205" y="3"/>
                    <a:pt x="3181" y="1"/>
                    <a:pt x="315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53"/>
            <p:cNvSpPr/>
            <p:nvPr/>
          </p:nvSpPr>
          <p:spPr>
            <a:xfrm>
              <a:off x="4826425" y="6350738"/>
              <a:ext cx="19700" cy="18225"/>
            </a:xfrm>
            <a:custGeom>
              <a:avLst/>
              <a:gdLst/>
              <a:ahLst/>
              <a:cxnLst/>
              <a:rect l="l" t="t" r="r" b="b"/>
              <a:pathLst>
                <a:path w="788" h="729" extrusionOk="0">
                  <a:moveTo>
                    <a:pt x="381" y="1"/>
                  </a:moveTo>
                  <a:cubicBezTo>
                    <a:pt x="291" y="1"/>
                    <a:pt x="201" y="35"/>
                    <a:pt x="136" y="99"/>
                  </a:cubicBezTo>
                  <a:cubicBezTo>
                    <a:pt x="1" y="262"/>
                    <a:pt x="28" y="479"/>
                    <a:pt x="164" y="588"/>
                  </a:cubicBezTo>
                  <a:cubicBezTo>
                    <a:pt x="241" y="680"/>
                    <a:pt x="344" y="729"/>
                    <a:pt x="443" y="729"/>
                  </a:cubicBezTo>
                  <a:cubicBezTo>
                    <a:pt x="519" y="729"/>
                    <a:pt x="593" y="700"/>
                    <a:pt x="652" y="642"/>
                  </a:cubicBezTo>
                  <a:cubicBezTo>
                    <a:pt x="787" y="506"/>
                    <a:pt x="787" y="262"/>
                    <a:pt x="652" y="126"/>
                  </a:cubicBezTo>
                  <a:cubicBezTo>
                    <a:pt x="581" y="41"/>
                    <a:pt x="480" y="1"/>
                    <a:pt x="381"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53"/>
            <p:cNvSpPr/>
            <p:nvPr/>
          </p:nvSpPr>
          <p:spPr>
            <a:xfrm>
              <a:off x="4951875" y="6318863"/>
              <a:ext cx="19025" cy="16525"/>
            </a:xfrm>
            <a:custGeom>
              <a:avLst/>
              <a:gdLst/>
              <a:ahLst/>
              <a:cxnLst/>
              <a:rect l="l" t="t" r="r" b="b"/>
              <a:pathLst>
                <a:path w="761" h="661" extrusionOk="0">
                  <a:moveTo>
                    <a:pt x="354" y="1"/>
                  </a:moveTo>
                  <a:cubicBezTo>
                    <a:pt x="263" y="1"/>
                    <a:pt x="174" y="35"/>
                    <a:pt x="109" y="99"/>
                  </a:cubicBezTo>
                  <a:cubicBezTo>
                    <a:pt x="1" y="208"/>
                    <a:pt x="1" y="398"/>
                    <a:pt x="109" y="533"/>
                  </a:cubicBezTo>
                  <a:cubicBezTo>
                    <a:pt x="177" y="618"/>
                    <a:pt x="287" y="661"/>
                    <a:pt x="400" y="661"/>
                  </a:cubicBezTo>
                  <a:cubicBezTo>
                    <a:pt x="468" y="661"/>
                    <a:pt x="536" y="645"/>
                    <a:pt x="597" y="615"/>
                  </a:cubicBezTo>
                  <a:cubicBezTo>
                    <a:pt x="733" y="479"/>
                    <a:pt x="760" y="262"/>
                    <a:pt x="625" y="127"/>
                  </a:cubicBezTo>
                  <a:cubicBezTo>
                    <a:pt x="554" y="42"/>
                    <a:pt x="453" y="1"/>
                    <a:pt x="354"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53"/>
            <p:cNvSpPr/>
            <p:nvPr/>
          </p:nvSpPr>
          <p:spPr>
            <a:xfrm>
              <a:off x="4741675" y="6049613"/>
              <a:ext cx="78000" cy="78925"/>
            </a:xfrm>
            <a:custGeom>
              <a:avLst/>
              <a:gdLst/>
              <a:ahLst/>
              <a:cxnLst/>
              <a:rect l="l" t="t" r="r" b="b"/>
              <a:pathLst>
                <a:path w="3120" h="3157" extrusionOk="0">
                  <a:moveTo>
                    <a:pt x="1384" y="698"/>
                  </a:moveTo>
                  <a:cubicBezTo>
                    <a:pt x="2062" y="725"/>
                    <a:pt x="2496" y="1458"/>
                    <a:pt x="2170" y="2054"/>
                  </a:cubicBezTo>
                  <a:cubicBezTo>
                    <a:pt x="2098" y="2343"/>
                    <a:pt x="1857" y="2493"/>
                    <a:pt x="1615" y="2493"/>
                  </a:cubicBezTo>
                  <a:cubicBezTo>
                    <a:pt x="1401" y="2493"/>
                    <a:pt x="1187" y="2377"/>
                    <a:pt x="1085" y="2136"/>
                  </a:cubicBezTo>
                  <a:cubicBezTo>
                    <a:pt x="760" y="1702"/>
                    <a:pt x="895" y="1132"/>
                    <a:pt x="1384" y="698"/>
                  </a:cubicBezTo>
                  <a:close/>
                  <a:moveTo>
                    <a:pt x="1455" y="0"/>
                  </a:moveTo>
                  <a:cubicBezTo>
                    <a:pt x="1248" y="0"/>
                    <a:pt x="1050" y="72"/>
                    <a:pt x="895" y="210"/>
                  </a:cubicBezTo>
                  <a:cubicBezTo>
                    <a:pt x="0" y="915"/>
                    <a:pt x="27" y="2271"/>
                    <a:pt x="923" y="2949"/>
                  </a:cubicBezTo>
                  <a:cubicBezTo>
                    <a:pt x="1140" y="3087"/>
                    <a:pt x="1387" y="3156"/>
                    <a:pt x="1630" y="3156"/>
                  </a:cubicBezTo>
                  <a:cubicBezTo>
                    <a:pt x="1962" y="3156"/>
                    <a:pt x="2288" y="3026"/>
                    <a:pt x="2523" y="2759"/>
                  </a:cubicBezTo>
                  <a:cubicBezTo>
                    <a:pt x="2686" y="2597"/>
                    <a:pt x="2821" y="2380"/>
                    <a:pt x="2875" y="2136"/>
                  </a:cubicBezTo>
                  <a:cubicBezTo>
                    <a:pt x="3120" y="1349"/>
                    <a:pt x="2713" y="481"/>
                    <a:pt x="1953" y="128"/>
                  </a:cubicBezTo>
                  <a:lnTo>
                    <a:pt x="1818" y="74"/>
                  </a:lnTo>
                  <a:cubicBezTo>
                    <a:pt x="1698" y="24"/>
                    <a:pt x="1575" y="0"/>
                    <a:pt x="1455"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53"/>
            <p:cNvSpPr/>
            <p:nvPr/>
          </p:nvSpPr>
          <p:spPr>
            <a:xfrm>
              <a:off x="4760650" y="6067738"/>
              <a:ext cx="43425" cy="44325"/>
            </a:xfrm>
            <a:custGeom>
              <a:avLst/>
              <a:gdLst/>
              <a:ahLst/>
              <a:cxnLst/>
              <a:rect l="l" t="t" r="r" b="b"/>
              <a:pathLst>
                <a:path w="1737" h="1773" extrusionOk="0">
                  <a:moveTo>
                    <a:pt x="625" y="0"/>
                  </a:moveTo>
                  <a:cubicBezTo>
                    <a:pt x="136" y="407"/>
                    <a:pt x="1" y="977"/>
                    <a:pt x="326" y="1438"/>
                  </a:cubicBezTo>
                  <a:cubicBezTo>
                    <a:pt x="426" y="1663"/>
                    <a:pt x="636" y="1772"/>
                    <a:pt x="845" y="1772"/>
                  </a:cubicBezTo>
                  <a:cubicBezTo>
                    <a:pt x="1091" y="1772"/>
                    <a:pt x="1338" y="1622"/>
                    <a:pt x="1411" y="1329"/>
                  </a:cubicBezTo>
                  <a:cubicBezTo>
                    <a:pt x="1737" y="733"/>
                    <a:pt x="1303" y="0"/>
                    <a:pt x="625" y="0"/>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53"/>
            <p:cNvSpPr/>
            <p:nvPr/>
          </p:nvSpPr>
          <p:spPr>
            <a:xfrm>
              <a:off x="4731500" y="6161788"/>
              <a:ext cx="61725" cy="59875"/>
            </a:xfrm>
            <a:custGeom>
              <a:avLst/>
              <a:gdLst/>
              <a:ahLst/>
              <a:cxnLst/>
              <a:rect l="l" t="t" r="r" b="b"/>
              <a:pathLst>
                <a:path w="2469" h="2395" extrusionOk="0">
                  <a:moveTo>
                    <a:pt x="1290" y="714"/>
                  </a:moveTo>
                  <a:cubicBezTo>
                    <a:pt x="1339" y="714"/>
                    <a:pt x="1389" y="722"/>
                    <a:pt x="1438" y="741"/>
                  </a:cubicBezTo>
                  <a:cubicBezTo>
                    <a:pt x="1492" y="768"/>
                    <a:pt x="1519" y="795"/>
                    <a:pt x="1547" y="822"/>
                  </a:cubicBezTo>
                  <a:cubicBezTo>
                    <a:pt x="1736" y="985"/>
                    <a:pt x="1764" y="1256"/>
                    <a:pt x="1628" y="1500"/>
                  </a:cubicBezTo>
                  <a:cubicBezTo>
                    <a:pt x="1510" y="1642"/>
                    <a:pt x="1329" y="1722"/>
                    <a:pt x="1141" y="1722"/>
                  </a:cubicBezTo>
                  <a:cubicBezTo>
                    <a:pt x="1113" y="1722"/>
                    <a:pt x="1086" y="1721"/>
                    <a:pt x="1058" y="1717"/>
                  </a:cubicBezTo>
                  <a:cubicBezTo>
                    <a:pt x="1031" y="1717"/>
                    <a:pt x="1031" y="1690"/>
                    <a:pt x="1004" y="1690"/>
                  </a:cubicBezTo>
                  <a:cubicBezTo>
                    <a:pt x="814" y="1500"/>
                    <a:pt x="787" y="1229"/>
                    <a:pt x="896" y="985"/>
                  </a:cubicBezTo>
                  <a:cubicBezTo>
                    <a:pt x="959" y="817"/>
                    <a:pt x="1119" y="714"/>
                    <a:pt x="1290" y="714"/>
                  </a:cubicBezTo>
                  <a:close/>
                  <a:moveTo>
                    <a:pt x="1327" y="1"/>
                  </a:moveTo>
                  <a:cubicBezTo>
                    <a:pt x="1109" y="1"/>
                    <a:pt x="888" y="73"/>
                    <a:pt x="706" y="225"/>
                  </a:cubicBezTo>
                  <a:cubicBezTo>
                    <a:pt x="543" y="361"/>
                    <a:pt x="407" y="497"/>
                    <a:pt x="299" y="659"/>
                  </a:cubicBezTo>
                  <a:cubicBezTo>
                    <a:pt x="0" y="1175"/>
                    <a:pt x="82" y="1826"/>
                    <a:pt x="516" y="2205"/>
                  </a:cubicBezTo>
                  <a:cubicBezTo>
                    <a:pt x="711" y="2332"/>
                    <a:pt x="930" y="2395"/>
                    <a:pt x="1147" y="2395"/>
                  </a:cubicBezTo>
                  <a:cubicBezTo>
                    <a:pt x="1443" y="2395"/>
                    <a:pt x="1734" y="2277"/>
                    <a:pt x="1953" y="2043"/>
                  </a:cubicBezTo>
                  <a:lnTo>
                    <a:pt x="2008" y="2016"/>
                  </a:lnTo>
                  <a:cubicBezTo>
                    <a:pt x="2387" y="1636"/>
                    <a:pt x="2469" y="1039"/>
                    <a:pt x="2225" y="578"/>
                  </a:cubicBezTo>
                  <a:cubicBezTo>
                    <a:pt x="2055" y="204"/>
                    <a:pt x="1693" y="1"/>
                    <a:pt x="1327"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53"/>
            <p:cNvSpPr/>
            <p:nvPr/>
          </p:nvSpPr>
          <p:spPr>
            <a:xfrm>
              <a:off x="4751175" y="6179613"/>
              <a:ext cx="24425" cy="25250"/>
            </a:xfrm>
            <a:custGeom>
              <a:avLst/>
              <a:gdLst/>
              <a:ahLst/>
              <a:cxnLst/>
              <a:rect l="l" t="t" r="r" b="b"/>
              <a:pathLst>
                <a:path w="977" h="1010" extrusionOk="0">
                  <a:moveTo>
                    <a:pt x="503" y="1"/>
                  </a:moveTo>
                  <a:cubicBezTo>
                    <a:pt x="332" y="1"/>
                    <a:pt x="172" y="104"/>
                    <a:pt x="109" y="272"/>
                  </a:cubicBezTo>
                  <a:cubicBezTo>
                    <a:pt x="0" y="516"/>
                    <a:pt x="27" y="787"/>
                    <a:pt x="217" y="977"/>
                  </a:cubicBezTo>
                  <a:cubicBezTo>
                    <a:pt x="244" y="977"/>
                    <a:pt x="244" y="1004"/>
                    <a:pt x="271" y="1004"/>
                  </a:cubicBezTo>
                  <a:cubicBezTo>
                    <a:pt x="299" y="1008"/>
                    <a:pt x="326" y="1009"/>
                    <a:pt x="354" y="1009"/>
                  </a:cubicBezTo>
                  <a:cubicBezTo>
                    <a:pt x="542" y="1009"/>
                    <a:pt x="723" y="929"/>
                    <a:pt x="841" y="787"/>
                  </a:cubicBezTo>
                  <a:cubicBezTo>
                    <a:pt x="977" y="543"/>
                    <a:pt x="949" y="272"/>
                    <a:pt x="787" y="109"/>
                  </a:cubicBezTo>
                  <a:cubicBezTo>
                    <a:pt x="732" y="82"/>
                    <a:pt x="705" y="55"/>
                    <a:pt x="651" y="28"/>
                  </a:cubicBezTo>
                  <a:cubicBezTo>
                    <a:pt x="602" y="9"/>
                    <a:pt x="552" y="1"/>
                    <a:pt x="503"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0" name="Google Shape;1010;p53"/>
          <p:cNvGrpSpPr/>
          <p:nvPr/>
        </p:nvGrpSpPr>
        <p:grpSpPr>
          <a:xfrm>
            <a:off x="761970" y="1501913"/>
            <a:ext cx="281652" cy="359650"/>
            <a:chOff x="5905475" y="2032050"/>
            <a:chExt cx="454350" cy="580175"/>
          </a:xfrm>
        </p:grpSpPr>
        <p:sp>
          <p:nvSpPr>
            <p:cNvPr id="1011" name="Google Shape;1011;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53"/>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53"/>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53"/>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53"/>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7" name="Google Shape;1017;p53"/>
          <p:cNvGrpSpPr/>
          <p:nvPr/>
        </p:nvGrpSpPr>
        <p:grpSpPr>
          <a:xfrm>
            <a:off x="7755249" y="727927"/>
            <a:ext cx="133997" cy="202053"/>
            <a:chOff x="7509313" y="3231788"/>
            <a:chExt cx="249575" cy="365575"/>
          </a:xfrm>
        </p:grpSpPr>
        <p:sp>
          <p:nvSpPr>
            <p:cNvPr id="1018" name="Google Shape;1018;p53"/>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53"/>
            <p:cNvSpPr/>
            <p:nvPr/>
          </p:nvSpPr>
          <p:spPr>
            <a:xfrm>
              <a:off x="7509313" y="3231788"/>
              <a:ext cx="249575" cy="365575"/>
            </a:xfrm>
            <a:custGeom>
              <a:avLst/>
              <a:gdLst/>
              <a:ahLst/>
              <a:cxnLst/>
              <a:rect l="l" t="t" r="r" b="b"/>
              <a:pathLst>
                <a:path w="9983" h="14623" extrusionOk="0">
                  <a:moveTo>
                    <a:pt x="5019" y="3909"/>
                  </a:moveTo>
                  <a:cubicBezTo>
                    <a:pt x="5398" y="4560"/>
                    <a:pt x="5832" y="5184"/>
                    <a:pt x="6293" y="5780"/>
                  </a:cubicBezTo>
                  <a:cubicBezTo>
                    <a:pt x="6836" y="6323"/>
                    <a:pt x="7433" y="6838"/>
                    <a:pt x="8029" y="7326"/>
                  </a:cubicBezTo>
                  <a:cubicBezTo>
                    <a:pt x="6809" y="8222"/>
                    <a:pt x="5805" y="9279"/>
                    <a:pt x="5371" y="10825"/>
                  </a:cubicBezTo>
                  <a:cubicBezTo>
                    <a:pt x="5100" y="10391"/>
                    <a:pt x="4802" y="9985"/>
                    <a:pt x="4503" y="9578"/>
                  </a:cubicBezTo>
                  <a:cubicBezTo>
                    <a:pt x="4178" y="9198"/>
                    <a:pt x="3798" y="8873"/>
                    <a:pt x="3391" y="8574"/>
                  </a:cubicBezTo>
                  <a:cubicBezTo>
                    <a:pt x="3011" y="8303"/>
                    <a:pt x="2577" y="8086"/>
                    <a:pt x="2035" y="7760"/>
                  </a:cubicBezTo>
                  <a:lnTo>
                    <a:pt x="2062" y="7760"/>
                  </a:lnTo>
                  <a:cubicBezTo>
                    <a:pt x="3310" y="6621"/>
                    <a:pt x="4639" y="5672"/>
                    <a:pt x="5019" y="3909"/>
                  </a:cubicBezTo>
                  <a:close/>
                  <a:moveTo>
                    <a:pt x="5342" y="0"/>
                  </a:moveTo>
                  <a:cubicBezTo>
                    <a:pt x="5260" y="0"/>
                    <a:pt x="5177" y="19"/>
                    <a:pt x="5100" y="57"/>
                  </a:cubicBezTo>
                  <a:cubicBezTo>
                    <a:pt x="4693" y="247"/>
                    <a:pt x="4395" y="600"/>
                    <a:pt x="4341" y="1061"/>
                  </a:cubicBezTo>
                  <a:cubicBezTo>
                    <a:pt x="4205" y="1875"/>
                    <a:pt x="4015" y="2688"/>
                    <a:pt x="3852" y="3502"/>
                  </a:cubicBezTo>
                  <a:cubicBezTo>
                    <a:pt x="3717" y="4207"/>
                    <a:pt x="3337" y="4885"/>
                    <a:pt x="2794" y="5374"/>
                  </a:cubicBezTo>
                  <a:cubicBezTo>
                    <a:pt x="2225" y="5889"/>
                    <a:pt x="1628" y="6377"/>
                    <a:pt x="1059" y="6865"/>
                  </a:cubicBezTo>
                  <a:cubicBezTo>
                    <a:pt x="814" y="7055"/>
                    <a:pt x="597" y="7245"/>
                    <a:pt x="380" y="7462"/>
                  </a:cubicBezTo>
                  <a:cubicBezTo>
                    <a:pt x="1" y="7815"/>
                    <a:pt x="109" y="8411"/>
                    <a:pt x="597" y="8628"/>
                  </a:cubicBezTo>
                  <a:cubicBezTo>
                    <a:pt x="923" y="8764"/>
                    <a:pt x="1248" y="8900"/>
                    <a:pt x="1601" y="9035"/>
                  </a:cubicBezTo>
                  <a:cubicBezTo>
                    <a:pt x="3011" y="9524"/>
                    <a:pt x="4096" y="10663"/>
                    <a:pt x="4503" y="12100"/>
                  </a:cubicBezTo>
                  <a:cubicBezTo>
                    <a:pt x="4693" y="12724"/>
                    <a:pt x="4856" y="13321"/>
                    <a:pt x="5046" y="13918"/>
                  </a:cubicBezTo>
                  <a:cubicBezTo>
                    <a:pt x="5154" y="14162"/>
                    <a:pt x="5263" y="14379"/>
                    <a:pt x="5398" y="14623"/>
                  </a:cubicBezTo>
                  <a:cubicBezTo>
                    <a:pt x="5751" y="14297"/>
                    <a:pt x="5995" y="13836"/>
                    <a:pt x="6104" y="13375"/>
                  </a:cubicBezTo>
                  <a:cubicBezTo>
                    <a:pt x="6266" y="12778"/>
                    <a:pt x="6456" y="12209"/>
                    <a:pt x="6565" y="11639"/>
                  </a:cubicBezTo>
                  <a:cubicBezTo>
                    <a:pt x="6863" y="10120"/>
                    <a:pt x="7785" y="9090"/>
                    <a:pt x="9033" y="8276"/>
                  </a:cubicBezTo>
                  <a:cubicBezTo>
                    <a:pt x="9196" y="8167"/>
                    <a:pt x="9358" y="8059"/>
                    <a:pt x="9521" y="7950"/>
                  </a:cubicBezTo>
                  <a:cubicBezTo>
                    <a:pt x="9955" y="7679"/>
                    <a:pt x="9982" y="7055"/>
                    <a:pt x="9575" y="6757"/>
                  </a:cubicBezTo>
                  <a:cubicBezTo>
                    <a:pt x="9413" y="6648"/>
                    <a:pt x="9223" y="6540"/>
                    <a:pt x="9087" y="6431"/>
                  </a:cubicBezTo>
                  <a:cubicBezTo>
                    <a:pt x="8626" y="6079"/>
                    <a:pt x="8138" y="5780"/>
                    <a:pt x="7731" y="5401"/>
                  </a:cubicBezTo>
                  <a:cubicBezTo>
                    <a:pt x="6890" y="4723"/>
                    <a:pt x="6348" y="3773"/>
                    <a:pt x="6185" y="2688"/>
                  </a:cubicBezTo>
                  <a:cubicBezTo>
                    <a:pt x="6104" y="2173"/>
                    <a:pt x="6049" y="1658"/>
                    <a:pt x="5995" y="1115"/>
                  </a:cubicBezTo>
                  <a:cubicBezTo>
                    <a:pt x="5968" y="844"/>
                    <a:pt x="5914" y="600"/>
                    <a:pt x="5832" y="356"/>
                  </a:cubicBezTo>
                  <a:cubicBezTo>
                    <a:pt x="5754" y="122"/>
                    <a:pt x="5551" y="0"/>
                    <a:pt x="5342"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53"/>
            <p:cNvSpPr/>
            <p:nvPr/>
          </p:nvSpPr>
          <p:spPr>
            <a:xfrm>
              <a:off x="7560863" y="3329488"/>
              <a:ext cx="149200" cy="172950"/>
            </a:xfrm>
            <a:custGeom>
              <a:avLst/>
              <a:gdLst/>
              <a:ahLst/>
              <a:cxnLst/>
              <a:rect l="l" t="t" r="r" b="b"/>
              <a:pathLst>
                <a:path w="5968" h="6918" extrusionOk="0">
                  <a:moveTo>
                    <a:pt x="2957" y="1"/>
                  </a:moveTo>
                  <a:cubicBezTo>
                    <a:pt x="2577" y="1764"/>
                    <a:pt x="1248" y="2713"/>
                    <a:pt x="0" y="3852"/>
                  </a:cubicBezTo>
                  <a:cubicBezTo>
                    <a:pt x="543" y="4178"/>
                    <a:pt x="977" y="4395"/>
                    <a:pt x="1356" y="4666"/>
                  </a:cubicBezTo>
                  <a:cubicBezTo>
                    <a:pt x="1763" y="4965"/>
                    <a:pt x="2116" y="5290"/>
                    <a:pt x="2441" y="5670"/>
                  </a:cubicBezTo>
                  <a:cubicBezTo>
                    <a:pt x="2767" y="6077"/>
                    <a:pt x="3065" y="6483"/>
                    <a:pt x="3309" y="6917"/>
                  </a:cubicBezTo>
                  <a:cubicBezTo>
                    <a:pt x="3770" y="5371"/>
                    <a:pt x="4774" y="4314"/>
                    <a:pt x="5967" y="3418"/>
                  </a:cubicBezTo>
                  <a:cubicBezTo>
                    <a:pt x="5371" y="2930"/>
                    <a:pt x="4801" y="2415"/>
                    <a:pt x="4259" y="1872"/>
                  </a:cubicBezTo>
                  <a:cubicBezTo>
                    <a:pt x="3770" y="1276"/>
                    <a:pt x="3336" y="652"/>
                    <a:pt x="29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1" name="Google Shape;1021;p53"/>
          <p:cNvGrpSpPr/>
          <p:nvPr/>
        </p:nvGrpSpPr>
        <p:grpSpPr>
          <a:xfrm>
            <a:off x="7889256" y="2171700"/>
            <a:ext cx="372921" cy="304098"/>
            <a:chOff x="5426900" y="3064075"/>
            <a:chExt cx="281450" cy="229525"/>
          </a:xfrm>
        </p:grpSpPr>
        <p:sp>
          <p:nvSpPr>
            <p:cNvPr id="1022" name="Google Shape;1022;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53"/>
            <p:cNvSpPr/>
            <p:nvPr/>
          </p:nvSpPr>
          <p:spPr>
            <a:xfrm>
              <a:off x="5426900" y="3211925"/>
              <a:ext cx="75975" cy="81675"/>
            </a:xfrm>
            <a:custGeom>
              <a:avLst/>
              <a:gdLst/>
              <a:ahLst/>
              <a:cxnLst/>
              <a:rect l="l" t="t" r="r" b="b"/>
              <a:pathLst>
                <a:path w="3039" h="3267" extrusionOk="0">
                  <a:moveTo>
                    <a:pt x="1589" y="644"/>
                  </a:moveTo>
                  <a:cubicBezTo>
                    <a:pt x="1879" y="644"/>
                    <a:pt x="2168" y="822"/>
                    <a:pt x="2279" y="1141"/>
                  </a:cubicBezTo>
                  <a:cubicBezTo>
                    <a:pt x="2306" y="1195"/>
                    <a:pt x="2334" y="1276"/>
                    <a:pt x="2334" y="1330"/>
                  </a:cubicBezTo>
                  <a:lnTo>
                    <a:pt x="2334" y="1358"/>
                  </a:lnTo>
                  <a:cubicBezTo>
                    <a:pt x="2388" y="1737"/>
                    <a:pt x="2306" y="2117"/>
                    <a:pt x="2062" y="2443"/>
                  </a:cubicBezTo>
                  <a:cubicBezTo>
                    <a:pt x="2023" y="2522"/>
                    <a:pt x="1925" y="2572"/>
                    <a:pt x="1822" y="2572"/>
                  </a:cubicBezTo>
                  <a:cubicBezTo>
                    <a:pt x="1784" y="2572"/>
                    <a:pt x="1746" y="2566"/>
                    <a:pt x="1710" y="2551"/>
                  </a:cubicBezTo>
                  <a:cubicBezTo>
                    <a:pt x="1520" y="2497"/>
                    <a:pt x="1357" y="2443"/>
                    <a:pt x="1194" y="2334"/>
                  </a:cubicBezTo>
                  <a:cubicBezTo>
                    <a:pt x="679" y="2036"/>
                    <a:pt x="598" y="1330"/>
                    <a:pt x="1032" y="924"/>
                  </a:cubicBezTo>
                  <a:cubicBezTo>
                    <a:pt x="1177" y="733"/>
                    <a:pt x="1384" y="644"/>
                    <a:pt x="1589" y="644"/>
                  </a:cubicBezTo>
                  <a:close/>
                  <a:moveTo>
                    <a:pt x="1493" y="0"/>
                  </a:moveTo>
                  <a:cubicBezTo>
                    <a:pt x="1475" y="0"/>
                    <a:pt x="1457" y="1"/>
                    <a:pt x="1438" y="1"/>
                  </a:cubicBezTo>
                  <a:cubicBezTo>
                    <a:pt x="570" y="191"/>
                    <a:pt x="1" y="1005"/>
                    <a:pt x="137" y="1873"/>
                  </a:cubicBezTo>
                  <a:cubicBezTo>
                    <a:pt x="137" y="1927"/>
                    <a:pt x="137" y="1981"/>
                    <a:pt x="164" y="2036"/>
                  </a:cubicBezTo>
                  <a:cubicBezTo>
                    <a:pt x="191" y="2090"/>
                    <a:pt x="218" y="2144"/>
                    <a:pt x="245" y="2198"/>
                  </a:cubicBezTo>
                  <a:cubicBezTo>
                    <a:pt x="516" y="2822"/>
                    <a:pt x="1059" y="3066"/>
                    <a:pt x="1655" y="3256"/>
                  </a:cubicBezTo>
                  <a:cubicBezTo>
                    <a:pt x="1700" y="3263"/>
                    <a:pt x="1744" y="3266"/>
                    <a:pt x="1786" y="3266"/>
                  </a:cubicBezTo>
                  <a:cubicBezTo>
                    <a:pt x="1922" y="3266"/>
                    <a:pt x="2046" y="3231"/>
                    <a:pt x="2171" y="3148"/>
                  </a:cubicBezTo>
                  <a:cubicBezTo>
                    <a:pt x="2334" y="3066"/>
                    <a:pt x="2469" y="2931"/>
                    <a:pt x="2578" y="2795"/>
                  </a:cubicBezTo>
                  <a:cubicBezTo>
                    <a:pt x="2903" y="2361"/>
                    <a:pt x="3039" y="1819"/>
                    <a:pt x="2985" y="1276"/>
                  </a:cubicBezTo>
                  <a:cubicBezTo>
                    <a:pt x="2879" y="535"/>
                    <a:pt x="2230" y="0"/>
                    <a:pt x="1493"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53"/>
            <p:cNvSpPr/>
            <p:nvPr/>
          </p:nvSpPr>
          <p:spPr>
            <a:xfrm>
              <a:off x="5441825" y="3228025"/>
              <a:ext cx="44775" cy="48875"/>
            </a:xfrm>
            <a:custGeom>
              <a:avLst/>
              <a:gdLst/>
              <a:ahLst/>
              <a:cxnLst/>
              <a:rect l="l" t="t" r="r" b="b"/>
              <a:pathLst>
                <a:path w="1791" h="1955" extrusionOk="0">
                  <a:moveTo>
                    <a:pt x="992" y="0"/>
                  </a:moveTo>
                  <a:cubicBezTo>
                    <a:pt x="787" y="0"/>
                    <a:pt x="580" y="89"/>
                    <a:pt x="435" y="280"/>
                  </a:cubicBezTo>
                  <a:cubicBezTo>
                    <a:pt x="1" y="686"/>
                    <a:pt x="82" y="1392"/>
                    <a:pt x="597" y="1690"/>
                  </a:cubicBezTo>
                  <a:cubicBezTo>
                    <a:pt x="760" y="1799"/>
                    <a:pt x="923" y="1880"/>
                    <a:pt x="1113" y="1934"/>
                  </a:cubicBezTo>
                  <a:cubicBezTo>
                    <a:pt x="1148" y="1948"/>
                    <a:pt x="1185" y="1955"/>
                    <a:pt x="1221" y="1955"/>
                  </a:cubicBezTo>
                  <a:cubicBezTo>
                    <a:pt x="1325" y="1955"/>
                    <a:pt x="1425" y="1899"/>
                    <a:pt x="1465" y="1799"/>
                  </a:cubicBezTo>
                  <a:cubicBezTo>
                    <a:pt x="1709" y="1473"/>
                    <a:pt x="1791" y="1093"/>
                    <a:pt x="1737" y="714"/>
                  </a:cubicBezTo>
                  <a:cubicBezTo>
                    <a:pt x="1737" y="632"/>
                    <a:pt x="1709" y="578"/>
                    <a:pt x="1682" y="497"/>
                  </a:cubicBezTo>
                  <a:cubicBezTo>
                    <a:pt x="1571" y="178"/>
                    <a:pt x="1282" y="0"/>
                    <a:pt x="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53"/>
            <p:cNvSpPr/>
            <p:nvPr/>
          </p:nvSpPr>
          <p:spPr>
            <a:xfrm>
              <a:off x="5592375" y="3064075"/>
              <a:ext cx="61050" cy="63350"/>
            </a:xfrm>
            <a:custGeom>
              <a:avLst/>
              <a:gdLst/>
              <a:ahLst/>
              <a:cxnLst/>
              <a:rect l="l" t="t" r="r" b="b"/>
              <a:pathLst>
                <a:path w="2442" h="2534" extrusionOk="0">
                  <a:moveTo>
                    <a:pt x="1314" y="656"/>
                  </a:moveTo>
                  <a:cubicBezTo>
                    <a:pt x="1583" y="656"/>
                    <a:pt x="1813" y="893"/>
                    <a:pt x="1790" y="1169"/>
                  </a:cubicBezTo>
                  <a:cubicBezTo>
                    <a:pt x="1790" y="1413"/>
                    <a:pt x="1682" y="1630"/>
                    <a:pt x="1519" y="1820"/>
                  </a:cubicBezTo>
                  <a:cubicBezTo>
                    <a:pt x="1439" y="1920"/>
                    <a:pt x="1313" y="1976"/>
                    <a:pt x="1188" y="1976"/>
                  </a:cubicBezTo>
                  <a:cubicBezTo>
                    <a:pt x="1144" y="1976"/>
                    <a:pt x="1100" y="1969"/>
                    <a:pt x="1058" y="1955"/>
                  </a:cubicBezTo>
                  <a:cubicBezTo>
                    <a:pt x="841" y="1901"/>
                    <a:pt x="705" y="1738"/>
                    <a:pt x="651" y="1521"/>
                  </a:cubicBezTo>
                  <a:cubicBezTo>
                    <a:pt x="624" y="1169"/>
                    <a:pt x="841" y="816"/>
                    <a:pt x="1166" y="681"/>
                  </a:cubicBezTo>
                  <a:cubicBezTo>
                    <a:pt x="1216" y="664"/>
                    <a:pt x="1266" y="656"/>
                    <a:pt x="1314" y="656"/>
                  </a:cubicBezTo>
                  <a:close/>
                  <a:moveTo>
                    <a:pt x="1328" y="0"/>
                  </a:moveTo>
                  <a:cubicBezTo>
                    <a:pt x="1200" y="0"/>
                    <a:pt x="1072" y="27"/>
                    <a:pt x="949" y="84"/>
                  </a:cubicBezTo>
                  <a:cubicBezTo>
                    <a:pt x="353" y="355"/>
                    <a:pt x="0" y="952"/>
                    <a:pt x="0" y="1576"/>
                  </a:cubicBezTo>
                  <a:cubicBezTo>
                    <a:pt x="0" y="1684"/>
                    <a:pt x="27" y="1765"/>
                    <a:pt x="54" y="1847"/>
                  </a:cubicBezTo>
                  <a:cubicBezTo>
                    <a:pt x="263" y="2283"/>
                    <a:pt x="710" y="2534"/>
                    <a:pt x="1164" y="2534"/>
                  </a:cubicBezTo>
                  <a:cubicBezTo>
                    <a:pt x="1360" y="2534"/>
                    <a:pt x="1557" y="2487"/>
                    <a:pt x="1736" y="2389"/>
                  </a:cubicBezTo>
                  <a:cubicBezTo>
                    <a:pt x="2197" y="2064"/>
                    <a:pt x="2441" y="1467"/>
                    <a:pt x="2360" y="897"/>
                  </a:cubicBezTo>
                  <a:cubicBezTo>
                    <a:pt x="2306" y="653"/>
                    <a:pt x="2170" y="436"/>
                    <a:pt x="1980" y="274"/>
                  </a:cubicBezTo>
                  <a:cubicBezTo>
                    <a:pt x="1803" y="96"/>
                    <a:pt x="1568" y="0"/>
                    <a:pt x="13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53"/>
            <p:cNvSpPr/>
            <p:nvPr/>
          </p:nvSpPr>
          <p:spPr>
            <a:xfrm>
              <a:off x="5607950" y="3080475"/>
              <a:ext cx="29675" cy="33025"/>
            </a:xfrm>
            <a:custGeom>
              <a:avLst/>
              <a:gdLst/>
              <a:ahLst/>
              <a:cxnLst/>
              <a:rect l="l" t="t" r="r" b="b"/>
              <a:pathLst>
                <a:path w="1187" h="1321" extrusionOk="0">
                  <a:moveTo>
                    <a:pt x="691" y="0"/>
                  </a:moveTo>
                  <a:cubicBezTo>
                    <a:pt x="643" y="0"/>
                    <a:pt x="593" y="8"/>
                    <a:pt x="543" y="25"/>
                  </a:cubicBezTo>
                  <a:cubicBezTo>
                    <a:pt x="218" y="160"/>
                    <a:pt x="1" y="513"/>
                    <a:pt x="28" y="865"/>
                  </a:cubicBezTo>
                  <a:cubicBezTo>
                    <a:pt x="55" y="1082"/>
                    <a:pt x="218" y="1245"/>
                    <a:pt x="408" y="1299"/>
                  </a:cubicBezTo>
                  <a:cubicBezTo>
                    <a:pt x="457" y="1313"/>
                    <a:pt x="504" y="1320"/>
                    <a:pt x="549" y="1320"/>
                  </a:cubicBezTo>
                  <a:cubicBezTo>
                    <a:pt x="678" y="1320"/>
                    <a:pt x="788" y="1264"/>
                    <a:pt x="869" y="1164"/>
                  </a:cubicBezTo>
                  <a:cubicBezTo>
                    <a:pt x="1032" y="974"/>
                    <a:pt x="1140" y="757"/>
                    <a:pt x="1140" y="513"/>
                  </a:cubicBezTo>
                  <a:cubicBezTo>
                    <a:pt x="1186" y="237"/>
                    <a:pt x="960"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53"/>
            <p:cNvSpPr/>
            <p:nvPr/>
          </p:nvSpPr>
          <p:spPr>
            <a:xfrm>
              <a:off x="5635775" y="3219375"/>
              <a:ext cx="72575" cy="65775"/>
            </a:xfrm>
            <a:custGeom>
              <a:avLst/>
              <a:gdLst/>
              <a:ahLst/>
              <a:cxnLst/>
              <a:rect l="l" t="t" r="r" b="b"/>
              <a:pathLst>
                <a:path w="2903" h="2631" extrusionOk="0">
                  <a:moveTo>
                    <a:pt x="1532" y="643"/>
                  </a:moveTo>
                  <a:cubicBezTo>
                    <a:pt x="1774" y="643"/>
                    <a:pt x="2017" y="823"/>
                    <a:pt x="2089" y="1087"/>
                  </a:cubicBezTo>
                  <a:cubicBezTo>
                    <a:pt x="2186" y="1575"/>
                    <a:pt x="1822" y="1998"/>
                    <a:pt x="1352" y="1998"/>
                  </a:cubicBezTo>
                  <a:cubicBezTo>
                    <a:pt x="1301" y="1998"/>
                    <a:pt x="1247" y="1993"/>
                    <a:pt x="1193" y="1982"/>
                  </a:cubicBezTo>
                  <a:cubicBezTo>
                    <a:pt x="705" y="1900"/>
                    <a:pt x="543" y="1304"/>
                    <a:pt x="895" y="978"/>
                  </a:cubicBezTo>
                  <a:cubicBezTo>
                    <a:pt x="1031" y="788"/>
                    <a:pt x="1221" y="680"/>
                    <a:pt x="1438" y="653"/>
                  </a:cubicBezTo>
                  <a:cubicBezTo>
                    <a:pt x="1469" y="647"/>
                    <a:pt x="1500" y="643"/>
                    <a:pt x="1532" y="643"/>
                  </a:cubicBezTo>
                  <a:close/>
                  <a:moveTo>
                    <a:pt x="1570" y="1"/>
                  </a:moveTo>
                  <a:cubicBezTo>
                    <a:pt x="836" y="1"/>
                    <a:pt x="213" y="508"/>
                    <a:pt x="54" y="1222"/>
                  </a:cubicBezTo>
                  <a:cubicBezTo>
                    <a:pt x="0" y="1602"/>
                    <a:pt x="109" y="1982"/>
                    <a:pt x="380" y="2253"/>
                  </a:cubicBezTo>
                  <a:cubicBezTo>
                    <a:pt x="601" y="2494"/>
                    <a:pt x="910" y="2631"/>
                    <a:pt x="1232" y="2631"/>
                  </a:cubicBezTo>
                  <a:cubicBezTo>
                    <a:pt x="1346" y="2631"/>
                    <a:pt x="1460" y="2614"/>
                    <a:pt x="1573" y="2579"/>
                  </a:cubicBezTo>
                  <a:cubicBezTo>
                    <a:pt x="2143" y="2551"/>
                    <a:pt x="2631" y="2117"/>
                    <a:pt x="2712" y="1548"/>
                  </a:cubicBezTo>
                  <a:cubicBezTo>
                    <a:pt x="2902" y="788"/>
                    <a:pt x="2387" y="56"/>
                    <a:pt x="1627" y="2"/>
                  </a:cubicBezTo>
                  <a:cubicBezTo>
                    <a:pt x="1608" y="1"/>
                    <a:pt x="1589" y="1"/>
                    <a:pt x="1570" y="1"/>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53"/>
            <p:cNvSpPr/>
            <p:nvPr/>
          </p:nvSpPr>
          <p:spPr>
            <a:xfrm>
              <a:off x="5648650" y="3235450"/>
              <a:ext cx="41725" cy="33875"/>
            </a:xfrm>
            <a:custGeom>
              <a:avLst/>
              <a:gdLst/>
              <a:ahLst/>
              <a:cxnLst/>
              <a:rect l="l" t="t" r="r" b="b"/>
              <a:pathLst>
                <a:path w="1669" h="1355" extrusionOk="0">
                  <a:moveTo>
                    <a:pt x="1017" y="0"/>
                  </a:moveTo>
                  <a:cubicBezTo>
                    <a:pt x="985" y="0"/>
                    <a:pt x="954" y="4"/>
                    <a:pt x="923" y="10"/>
                  </a:cubicBezTo>
                  <a:cubicBezTo>
                    <a:pt x="706" y="37"/>
                    <a:pt x="489" y="145"/>
                    <a:pt x="353" y="335"/>
                  </a:cubicBezTo>
                  <a:cubicBezTo>
                    <a:pt x="0" y="661"/>
                    <a:pt x="190" y="1257"/>
                    <a:pt x="678" y="1339"/>
                  </a:cubicBezTo>
                  <a:cubicBezTo>
                    <a:pt x="732" y="1350"/>
                    <a:pt x="786" y="1355"/>
                    <a:pt x="837" y="1355"/>
                  </a:cubicBezTo>
                  <a:cubicBezTo>
                    <a:pt x="1307" y="1355"/>
                    <a:pt x="1669" y="932"/>
                    <a:pt x="1546" y="444"/>
                  </a:cubicBezTo>
                  <a:cubicBezTo>
                    <a:pt x="1498" y="180"/>
                    <a:pt x="1259" y="0"/>
                    <a:pt x="10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1634"/>
        <p:cNvGrpSpPr/>
        <p:nvPr/>
      </p:nvGrpSpPr>
      <p:grpSpPr>
        <a:xfrm>
          <a:off x="0" y="0"/>
          <a:ext cx="0" cy="0"/>
          <a:chOff x="0" y="0"/>
          <a:chExt cx="0" cy="0"/>
        </a:xfrm>
      </p:grpSpPr>
      <p:grpSp>
        <p:nvGrpSpPr>
          <p:cNvPr id="1705" name="Google Shape;1705;p64"/>
          <p:cNvGrpSpPr/>
          <p:nvPr/>
        </p:nvGrpSpPr>
        <p:grpSpPr>
          <a:xfrm>
            <a:off x="889439" y="590888"/>
            <a:ext cx="320453" cy="409255"/>
            <a:chOff x="5905475" y="2032050"/>
            <a:chExt cx="454350" cy="580175"/>
          </a:xfrm>
        </p:grpSpPr>
        <p:sp>
          <p:nvSpPr>
            <p:cNvPr id="1706" name="Google Shape;1706;p64"/>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64"/>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w="76200" cap="flat" cmpd="sng">
              <a:solidFill>
                <a:srgbClr val="FFFDFE"/>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64"/>
            <p:cNvSpPr/>
            <p:nvPr/>
          </p:nvSpPr>
          <p:spPr>
            <a:xfrm>
              <a:off x="6111625" y="2032050"/>
              <a:ext cx="248200" cy="365225"/>
            </a:xfrm>
            <a:custGeom>
              <a:avLst/>
              <a:gdLst/>
              <a:ahLst/>
              <a:cxnLst/>
              <a:rect l="l" t="t" r="r" b="b"/>
              <a:pathLst>
                <a:path w="9928" h="14609" extrusionOk="0">
                  <a:moveTo>
                    <a:pt x="4991" y="3922"/>
                  </a:moveTo>
                  <a:cubicBezTo>
                    <a:pt x="5371" y="4573"/>
                    <a:pt x="5805" y="5196"/>
                    <a:pt x="6266" y="5793"/>
                  </a:cubicBezTo>
                  <a:cubicBezTo>
                    <a:pt x="6835" y="6336"/>
                    <a:pt x="7405" y="6851"/>
                    <a:pt x="8002" y="7312"/>
                  </a:cubicBezTo>
                  <a:cubicBezTo>
                    <a:pt x="6808" y="8234"/>
                    <a:pt x="5805" y="9265"/>
                    <a:pt x="5344" y="10838"/>
                  </a:cubicBezTo>
                  <a:cubicBezTo>
                    <a:pt x="5099" y="10404"/>
                    <a:pt x="4801" y="9970"/>
                    <a:pt x="4476" y="9590"/>
                  </a:cubicBezTo>
                  <a:cubicBezTo>
                    <a:pt x="4150" y="9211"/>
                    <a:pt x="3797" y="8885"/>
                    <a:pt x="3391" y="8587"/>
                  </a:cubicBezTo>
                  <a:cubicBezTo>
                    <a:pt x="3011" y="8289"/>
                    <a:pt x="2550" y="8072"/>
                    <a:pt x="2034" y="7746"/>
                  </a:cubicBezTo>
                  <a:cubicBezTo>
                    <a:pt x="3282" y="6634"/>
                    <a:pt x="4611" y="5685"/>
                    <a:pt x="4991" y="3922"/>
                  </a:cubicBezTo>
                  <a:close/>
                  <a:moveTo>
                    <a:pt x="5296" y="0"/>
                  </a:moveTo>
                  <a:cubicBezTo>
                    <a:pt x="5211" y="0"/>
                    <a:pt x="5124" y="22"/>
                    <a:pt x="5045" y="70"/>
                  </a:cubicBezTo>
                  <a:cubicBezTo>
                    <a:pt x="4638" y="233"/>
                    <a:pt x="4340" y="613"/>
                    <a:pt x="4286" y="1046"/>
                  </a:cubicBezTo>
                  <a:cubicBezTo>
                    <a:pt x="4150" y="1860"/>
                    <a:pt x="3960" y="2674"/>
                    <a:pt x="3825" y="3488"/>
                  </a:cubicBezTo>
                  <a:cubicBezTo>
                    <a:pt x="3689" y="4220"/>
                    <a:pt x="3309" y="4871"/>
                    <a:pt x="2767" y="5359"/>
                  </a:cubicBezTo>
                  <a:cubicBezTo>
                    <a:pt x="2197" y="5875"/>
                    <a:pt x="1600" y="6363"/>
                    <a:pt x="1031" y="6851"/>
                  </a:cubicBezTo>
                  <a:cubicBezTo>
                    <a:pt x="787" y="7041"/>
                    <a:pt x="570" y="7231"/>
                    <a:pt x="353" y="7448"/>
                  </a:cubicBezTo>
                  <a:cubicBezTo>
                    <a:pt x="0" y="7800"/>
                    <a:pt x="109" y="8424"/>
                    <a:pt x="570" y="8614"/>
                  </a:cubicBezTo>
                  <a:cubicBezTo>
                    <a:pt x="895" y="8777"/>
                    <a:pt x="1248" y="8912"/>
                    <a:pt x="1600" y="9021"/>
                  </a:cubicBezTo>
                  <a:cubicBezTo>
                    <a:pt x="2984" y="9536"/>
                    <a:pt x="4069" y="10675"/>
                    <a:pt x="4476" y="12113"/>
                  </a:cubicBezTo>
                  <a:cubicBezTo>
                    <a:pt x="4665" y="12710"/>
                    <a:pt x="4828" y="13306"/>
                    <a:pt x="5018" y="13903"/>
                  </a:cubicBezTo>
                  <a:cubicBezTo>
                    <a:pt x="5127" y="14147"/>
                    <a:pt x="5235" y="14391"/>
                    <a:pt x="5371" y="14608"/>
                  </a:cubicBezTo>
                  <a:cubicBezTo>
                    <a:pt x="5723" y="14283"/>
                    <a:pt x="5967" y="13849"/>
                    <a:pt x="6076" y="13388"/>
                  </a:cubicBezTo>
                  <a:cubicBezTo>
                    <a:pt x="6239" y="12791"/>
                    <a:pt x="6401" y="12221"/>
                    <a:pt x="6510" y="11652"/>
                  </a:cubicBezTo>
                  <a:cubicBezTo>
                    <a:pt x="6808" y="10133"/>
                    <a:pt x="7730" y="9102"/>
                    <a:pt x="8978" y="8289"/>
                  </a:cubicBezTo>
                  <a:cubicBezTo>
                    <a:pt x="9141" y="8153"/>
                    <a:pt x="9331" y="8072"/>
                    <a:pt x="9466" y="7936"/>
                  </a:cubicBezTo>
                  <a:cubicBezTo>
                    <a:pt x="9927" y="7692"/>
                    <a:pt x="9927" y="7068"/>
                    <a:pt x="9521" y="6770"/>
                  </a:cubicBezTo>
                  <a:cubicBezTo>
                    <a:pt x="9358" y="6634"/>
                    <a:pt x="9195" y="6553"/>
                    <a:pt x="9032" y="6417"/>
                  </a:cubicBezTo>
                  <a:cubicBezTo>
                    <a:pt x="8571" y="6092"/>
                    <a:pt x="8110" y="5766"/>
                    <a:pt x="7676" y="5413"/>
                  </a:cubicBezTo>
                  <a:cubicBezTo>
                    <a:pt x="6835" y="4735"/>
                    <a:pt x="6293" y="3759"/>
                    <a:pt x="6130" y="2701"/>
                  </a:cubicBezTo>
                  <a:cubicBezTo>
                    <a:pt x="6049" y="2159"/>
                    <a:pt x="6022" y="1643"/>
                    <a:pt x="5940" y="1101"/>
                  </a:cubicBezTo>
                  <a:cubicBezTo>
                    <a:pt x="5913" y="857"/>
                    <a:pt x="5859" y="585"/>
                    <a:pt x="5778" y="341"/>
                  </a:cubicBezTo>
                  <a:cubicBezTo>
                    <a:pt x="5701" y="130"/>
                    <a:pt x="5502" y="0"/>
                    <a:pt x="5296"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64"/>
            <p:cNvSpPr/>
            <p:nvPr/>
          </p:nvSpPr>
          <p:spPr>
            <a:xfrm>
              <a:off x="6162475" y="2130075"/>
              <a:ext cx="149200" cy="172950"/>
            </a:xfrm>
            <a:custGeom>
              <a:avLst/>
              <a:gdLst/>
              <a:ahLst/>
              <a:cxnLst/>
              <a:rect l="l" t="t" r="r" b="b"/>
              <a:pathLst>
                <a:path w="5968" h="6918" extrusionOk="0">
                  <a:moveTo>
                    <a:pt x="2957" y="1"/>
                  </a:moveTo>
                  <a:cubicBezTo>
                    <a:pt x="2577" y="1764"/>
                    <a:pt x="1248" y="2713"/>
                    <a:pt x="0" y="3825"/>
                  </a:cubicBezTo>
                  <a:cubicBezTo>
                    <a:pt x="516" y="4151"/>
                    <a:pt x="977" y="4368"/>
                    <a:pt x="1357" y="4666"/>
                  </a:cubicBezTo>
                  <a:cubicBezTo>
                    <a:pt x="1763" y="4964"/>
                    <a:pt x="2116" y="5290"/>
                    <a:pt x="2442" y="5642"/>
                  </a:cubicBezTo>
                  <a:cubicBezTo>
                    <a:pt x="2767" y="6049"/>
                    <a:pt x="3065" y="6483"/>
                    <a:pt x="3310" y="6917"/>
                  </a:cubicBezTo>
                  <a:cubicBezTo>
                    <a:pt x="3771" y="5344"/>
                    <a:pt x="4774" y="4313"/>
                    <a:pt x="5968" y="3391"/>
                  </a:cubicBezTo>
                  <a:cubicBezTo>
                    <a:pt x="5371" y="2930"/>
                    <a:pt x="4801" y="2415"/>
                    <a:pt x="4232" y="1872"/>
                  </a:cubicBezTo>
                  <a:cubicBezTo>
                    <a:pt x="3771" y="1275"/>
                    <a:pt x="3337" y="652"/>
                    <a:pt x="2957"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64"/>
            <p:cNvSpPr/>
            <p:nvPr/>
          </p:nvSpPr>
          <p:spPr>
            <a:xfrm>
              <a:off x="5905475" y="2353850"/>
              <a:ext cx="173625" cy="258375"/>
            </a:xfrm>
            <a:custGeom>
              <a:avLst/>
              <a:gdLst/>
              <a:ahLst/>
              <a:cxnLst/>
              <a:rect l="l" t="t" r="r" b="b"/>
              <a:pathLst>
                <a:path w="6945" h="10335" extrusionOk="0">
                  <a:moveTo>
                    <a:pt x="3472" y="3147"/>
                  </a:moveTo>
                  <a:cubicBezTo>
                    <a:pt x="3933" y="3798"/>
                    <a:pt x="4449" y="4476"/>
                    <a:pt x="4964" y="5154"/>
                  </a:cubicBezTo>
                  <a:cubicBezTo>
                    <a:pt x="4666" y="5425"/>
                    <a:pt x="4313" y="5696"/>
                    <a:pt x="4042" y="5995"/>
                  </a:cubicBezTo>
                  <a:cubicBezTo>
                    <a:pt x="3771" y="6320"/>
                    <a:pt x="3527" y="6700"/>
                    <a:pt x="3201" y="7161"/>
                  </a:cubicBezTo>
                  <a:lnTo>
                    <a:pt x="3201" y="7188"/>
                  </a:lnTo>
                  <a:cubicBezTo>
                    <a:pt x="2957" y="6402"/>
                    <a:pt x="2496" y="5724"/>
                    <a:pt x="1818" y="5262"/>
                  </a:cubicBezTo>
                  <a:lnTo>
                    <a:pt x="3472" y="3147"/>
                  </a:lnTo>
                  <a:close/>
                  <a:moveTo>
                    <a:pt x="3228" y="0"/>
                  </a:moveTo>
                  <a:cubicBezTo>
                    <a:pt x="3065" y="55"/>
                    <a:pt x="2930" y="163"/>
                    <a:pt x="2876" y="326"/>
                  </a:cubicBezTo>
                  <a:cubicBezTo>
                    <a:pt x="2821" y="516"/>
                    <a:pt x="2794" y="706"/>
                    <a:pt x="2794" y="896"/>
                  </a:cubicBezTo>
                  <a:cubicBezTo>
                    <a:pt x="2740" y="2360"/>
                    <a:pt x="2008" y="3472"/>
                    <a:pt x="896" y="4367"/>
                  </a:cubicBezTo>
                  <a:cubicBezTo>
                    <a:pt x="733" y="4530"/>
                    <a:pt x="516" y="4639"/>
                    <a:pt x="353" y="4801"/>
                  </a:cubicBezTo>
                  <a:cubicBezTo>
                    <a:pt x="0" y="5073"/>
                    <a:pt x="28" y="5615"/>
                    <a:pt x="434" y="5832"/>
                  </a:cubicBezTo>
                  <a:cubicBezTo>
                    <a:pt x="597" y="5941"/>
                    <a:pt x="787" y="6022"/>
                    <a:pt x="977" y="6103"/>
                  </a:cubicBezTo>
                  <a:cubicBezTo>
                    <a:pt x="1601" y="6375"/>
                    <a:pt x="2035" y="6944"/>
                    <a:pt x="2143" y="7595"/>
                  </a:cubicBezTo>
                  <a:cubicBezTo>
                    <a:pt x="2197" y="7893"/>
                    <a:pt x="2279" y="8192"/>
                    <a:pt x="2333" y="8490"/>
                  </a:cubicBezTo>
                  <a:cubicBezTo>
                    <a:pt x="2387" y="8897"/>
                    <a:pt x="2442" y="9331"/>
                    <a:pt x="2550" y="9765"/>
                  </a:cubicBezTo>
                  <a:cubicBezTo>
                    <a:pt x="2604" y="9955"/>
                    <a:pt x="2794" y="10091"/>
                    <a:pt x="2984" y="10335"/>
                  </a:cubicBezTo>
                  <a:cubicBezTo>
                    <a:pt x="3228" y="10145"/>
                    <a:pt x="3445" y="10036"/>
                    <a:pt x="3527" y="9819"/>
                  </a:cubicBezTo>
                  <a:cubicBezTo>
                    <a:pt x="3689" y="9412"/>
                    <a:pt x="3771" y="8978"/>
                    <a:pt x="3879" y="8572"/>
                  </a:cubicBezTo>
                  <a:cubicBezTo>
                    <a:pt x="4313" y="7188"/>
                    <a:pt x="4964" y="5995"/>
                    <a:pt x="6510" y="5561"/>
                  </a:cubicBezTo>
                  <a:cubicBezTo>
                    <a:pt x="6917" y="5452"/>
                    <a:pt x="6944" y="4991"/>
                    <a:pt x="6592" y="4720"/>
                  </a:cubicBezTo>
                  <a:cubicBezTo>
                    <a:pt x="6483" y="4639"/>
                    <a:pt x="6375" y="4557"/>
                    <a:pt x="6266" y="4503"/>
                  </a:cubicBezTo>
                  <a:cubicBezTo>
                    <a:pt x="5425" y="4015"/>
                    <a:pt x="4801" y="3228"/>
                    <a:pt x="4476" y="2306"/>
                  </a:cubicBezTo>
                  <a:cubicBezTo>
                    <a:pt x="4286" y="1845"/>
                    <a:pt x="4150" y="1357"/>
                    <a:pt x="3988" y="896"/>
                  </a:cubicBezTo>
                  <a:cubicBezTo>
                    <a:pt x="3906" y="651"/>
                    <a:pt x="3798" y="407"/>
                    <a:pt x="3635" y="190"/>
                  </a:cubicBezTo>
                  <a:cubicBezTo>
                    <a:pt x="3527" y="55"/>
                    <a:pt x="3391" y="0"/>
                    <a:pt x="3228" y="0"/>
                  </a:cubicBezTo>
                  <a:close/>
                </a:path>
              </a:pathLst>
            </a:custGeom>
            <a:solidFill>
              <a:srgbClr val="1A26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64"/>
            <p:cNvSpPr/>
            <p:nvPr/>
          </p:nvSpPr>
          <p:spPr>
            <a:xfrm>
              <a:off x="5950900" y="2433175"/>
              <a:ext cx="78700" cy="100400"/>
            </a:xfrm>
            <a:custGeom>
              <a:avLst/>
              <a:gdLst/>
              <a:ahLst/>
              <a:cxnLst/>
              <a:rect l="l" t="t" r="r" b="b"/>
              <a:pathLst>
                <a:path w="3148" h="4016" extrusionOk="0">
                  <a:moveTo>
                    <a:pt x="1655" y="1"/>
                  </a:moveTo>
                  <a:lnTo>
                    <a:pt x="1" y="2089"/>
                  </a:lnTo>
                  <a:cubicBezTo>
                    <a:pt x="679" y="2551"/>
                    <a:pt x="1140" y="3229"/>
                    <a:pt x="1384" y="4015"/>
                  </a:cubicBezTo>
                  <a:cubicBezTo>
                    <a:pt x="1710" y="3527"/>
                    <a:pt x="1954" y="3174"/>
                    <a:pt x="2225" y="2849"/>
                  </a:cubicBezTo>
                  <a:cubicBezTo>
                    <a:pt x="2496" y="2523"/>
                    <a:pt x="2849" y="2279"/>
                    <a:pt x="3147" y="1981"/>
                  </a:cubicBezTo>
                  <a:cubicBezTo>
                    <a:pt x="2632" y="1303"/>
                    <a:pt x="2116" y="625"/>
                    <a:pt x="1655" y="1"/>
                  </a:cubicBezTo>
                  <a:close/>
                </a:path>
              </a:pathLst>
            </a:custGeom>
            <a:solidFill>
              <a:srgbClr val="FECA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 name="Rectangle 8"/>
          <p:cNvSpPr/>
          <p:nvPr/>
        </p:nvSpPr>
        <p:spPr>
          <a:xfrm>
            <a:off x="1074145" y="1842526"/>
            <a:ext cx="8069855" cy="2308324"/>
          </a:xfrm>
          <a:prstGeom prst="rect">
            <a:avLst/>
          </a:prstGeom>
        </p:spPr>
        <p:txBody>
          <a:bodyPr wrap="square">
            <a:spAutoFit/>
          </a:bodyPr>
          <a:lstStyle/>
          <a:p>
            <a:pPr marL="342900" lvl="0" indent="-342900">
              <a:lnSpc>
                <a:spcPct val="150000"/>
              </a:lnSpc>
              <a:buFont typeface="+mj-lt"/>
              <a:buAutoNum type="alphaUcPeriod"/>
              <a:tabLst>
                <a:tab pos="457200" algn="l"/>
              </a:tabLst>
            </a:pPr>
            <a:r>
              <a:rPr lang="en-US" sz="2400" dirty="0" err="1" smtClean="0">
                <a:latin typeface="+mj-lt"/>
                <a:ea typeface="Times New Roman" panose="02020603050405020304" pitchFamily="18" charset="0"/>
                <a:cs typeface="Times New Roman" panose="02020603050405020304" pitchFamily="18" charset="0"/>
              </a:rPr>
              <a:t>Thứ</a:t>
            </a:r>
            <a:r>
              <a:rPr lang="en-US" sz="2400" dirty="0" smtClean="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tự</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chữ</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cái</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trong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từ</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điển</a:t>
            </a:r>
            <a:r>
              <a:rPr lang="en-US" sz="2400" dirty="0">
                <a:latin typeface="+mj-lt"/>
                <a:ea typeface="Times New Roman" panose="02020603050405020304" pitchFamily="18" charset="0"/>
                <a:cs typeface="Times New Roman" panose="02020603050405020304" pitchFamily="18" charset="0"/>
              </a:rPr>
              <a:t>.</a:t>
            </a:r>
            <a:endParaRPr lang="en-US" sz="2400" dirty="0">
              <a:latin typeface="+mj-lt"/>
              <a:ea typeface="Calibri" panose="020F0502020204030204" pitchFamily="34" charset="0"/>
              <a:cs typeface="Times New Roman" panose="02020603050405020304" pitchFamily="18" charset="0"/>
            </a:endParaRPr>
          </a:p>
          <a:p>
            <a:pPr marL="342900" lvl="0" indent="-342900">
              <a:lnSpc>
                <a:spcPct val="150000"/>
              </a:lnSpc>
              <a:buFont typeface="+mj-lt"/>
              <a:buAutoNum type="alphaUcPeriod"/>
              <a:tabLst>
                <a:tab pos="457200" algn="l"/>
              </a:tabLst>
            </a:pPr>
            <a:r>
              <a:rPr lang="en-US" sz="2400" dirty="0" err="1">
                <a:latin typeface="+mj-lt"/>
                <a:ea typeface="Times New Roman" panose="02020603050405020304" pitchFamily="18" charset="0"/>
                <a:cs typeface="Times New Roman" panose="02020603050405020304" pitchFamily="18" charset="0"/>
              </a:rPr>
              <a:t>Thứ</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tự</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tăng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dần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điện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tích</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hạt</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nhân</a:t>
            </a:r>
            <a:r>
              <a:rPr lang="en-US" sz="2400" dirty="0">
                <a:latin typeface="+mj-lt"/>
                <a:ea typeface="Times New Roman" panose="02020603050405020304" pitchFamily="18" charset="0"/>
                <a:cs typeface="Times New Roman" panose="02020603050405020304" pitchFamily="18" charset="0"/>
              </a:rPr>
              <a:t>.</a:t>
            </a:r>
            <a:endParaRPr lang="en-US" sz="2400" dirty="0">
              <a:latin typeface="+mj-lt"/>
              <a:ea typeface="Calibri" panose="020F0502020204030204" pitchFamily="34" charset="0"/>
              <a:cs typeface="Times New Roman" panose="02020603050405020304" pitchFamily="18" charset="0"/>
            </a:endParaRPr>
          </a:p>
          <a:p>
            <a:pPr marL="342900" lvl="0" indent="-342900">
              <a:lnSpc>
                <a:spcPct val="150000"/>
              </a:lnSpc>
              <a:buFont typeface="+mj-lt"/>
              <a:buAutoNum type="alphaUcPeriod"/>
              <a:tabLst>
                <a:tab pos="457200" algn="l"/>
              </a:tabLst>
            </a:pPr>
            <a:r>
              <a:rPr lang="en-US" sz="2400" dirty="0" err="1">
                <a:latin typeface="+mj-lt"/>
                <a:ea typeface="Times New Roman" panose="02020603050405020304" pitchFamily="18" charset="0"/>
                <a:cs typeface="Times New Roman" panose="02020603050405020304" pitchFamily="18" charset="0"/>
              </a:rPr>
              <a:t>Thứ</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tự</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tăng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dần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số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hạt</a:t>
            </a:r>
            <a:r>
              <a:rPr lang="en-US" sz="2400" dirty="0">
                <a:latin typeface="+mj-lt"/>
                <a:ea typeface="Times New Roman" panose="02020603050405020304" pitchFamily="18" charset="0"/>
                <a:cs typeface="Times New Roman" panose="02020603050405020304" pitchFamily="18" charset="0"/>
              </a:rPr>
              <a:t> electron </a:t>
            </a:r>
            <a:r>
              <a:rPr lang="en-US" sz="2400" dirty="0" err="1">
                <a:latin typeface="+mj-lt"/>
                <a:ea typeface="Times New Roman" panose="02020603050405020304" pitchFamily="18" charset="0"/>
                <a:cs typeface="Times New Roman" panose="02020603050405020304" pitchFamily="18" charset="0"/>
              </a:rPr>
              <a:t>lớp</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ngoài</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cùng</a:t>
            </a:r>
            <a:r>
              <a:rPr lang="en-US" sz="2400" dirty="0">
                <a:latin typeface="+mj-lt"/>
                <a:ea typeface="Times New Roman" panose="02020603050405020304" pitchFamily="18" charset="0"/>
                <a:cs typeface="Times New Roman" panose="02020603050405020304" pitchFamily="18" charset="0"/>
              </a:rPr>
              <a:t>.</a:t>
            </a:r>
            <a:endParaRPr lang="en-US" sz="2400" dirty="0">
              <a:latin typeface="+mj-lt"/>
              <a:ea typeface="Calibri" panose="020F0502020204030204" pitchFamily="34" charset="0"/>
              <a:cs typeface="Times New Roman" panose="02020603050405020304" pitchFamily="18" charset="0"/>
            </a:endParaRPr>
          </a:p>
          <a:p>
            <a:pPr marL="342900" lvl="0" indent="-342900">
              <a:lnSpc>
                <a:spcPct val="150000"/>
              </a:lnSpc>
              <a:buFont typeface="+mj-lt"/>
              <a:buAutoNum type="alphaUcPeriod"/>
              <a:tabLst>
                <a:tab pos="457200" algn="l"/>
              </a:tabLst>
            </a:pPr>
            <a:r>
              <a:rPr lang="en-US" sz="2400" dirty="0" err="1">
                <a:latin typeface="+mj-lt"/>
                <a:ea typeface="Times New Roman" panose="02020603050405020304" pitchFamily="18" charset="0"/>
                <a:cs typeface="Times New Roman" panose="02020603050405020304" pitchFamily="18" charset="0"/>
              </a:rPr>
              <a:t>Thứ</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tự</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tăng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dần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số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hạt</a:t>
            </a:r>
            <a:r>
              <a:rPr lang="en-US" sz="2400" dirty="0">
                <a:latin typeface="+mj-lt"/>
                <a:ea typeface="Times New Roman" panose="02020603050405020304" pitchFamily="18" charset="0"/>
                <a:cs typeface="Times New Roman" panose="02020603050405020304" pitchFamily="18" charset="0"/>
              </a:rPr>
              <a:t> neutron.</a:t>
            </a:r>
            <a:endParaRPr lang="en-US" sz="2400" dirty="0">
              <a:effectLst/>
              <a:latin typeface="+mj-lt"/>
              <a:ea typeface="Calibri" panose="020F0502020204030204" pitchFamily="34" charset="0"/>
              <a:cs typeface="Times New Roman" panose="02020603050405020304" pitchFamily="18" charset="0"/>
            </a:endParaRPr>
          </a:p>
        </p:txBody>
      </p:sp>
      <p:sp>
        <p:nvSpPr>
          <p:cNvPr id="11" name="Rectangle 10"/>
          <p:cNvSpPr/>
          <p:nvPr/>
        </p:nvSpPr>
        <p:spPr>
          <a:xfrm>
            <a:off x="1448718" y="186332"/>
            <a:ext cx="6395292" cy="1200329"/>
          </a:xfrm>
          <a:prstGeom prst="rect">
            <a:avLst/>
          </a:prstGeom>
        </p:spPr>
        <p:txBody>
          <a:bodyPr wrap="square">
            <a:spAutoFit/>
          </a:bodyPr>
          <a:lstStyle/>
          <a:p>
            <a:pPr>
              <a:lnSpc>
                <a:spcPct val="150000"/>
              </a:lnSpc>
            </a:pPr>
            <a:r>
              <a:rPr lang="en-US" sz="2400" b="1" dirty="0" err="1">
                <a:latin typeface="+mj-lt"/>
                <a:ea typeface="Times New Roman" panose="02020603050405020304" pitchFamily="18" charset="0"/>
                <a:cs typeface="Times New Roman" panose="02020603050405020304" pitchFamily="18" charset="0"/>
              </a:rPr>
              <a:t>Câu</a:t>
            </a:r>
            <a:r>
              <a:rPr lang="en-US" sz="2400" b="1" dirty="0">
                <a:latin typeface="+mj-lt"/>
                <a:ea typeface="Times New Roman" panose="02020603050405020304" pitchFamily="18" charset="0"/>
                <a:cs typeface="Times New Roman" panose="02020603050405020304" pitchFamily="18" charset="0"/>
              </a:rPr>
              <a:t> 1.</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Trong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bảng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tuần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hoàn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các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hóa</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học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được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sắp</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xếp</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theo</a:t>
            </a:r>
            <a:r>
              <a:rPr lang="en-US" sz="2400" dirty="0">
                <a:latin typeface="+mj-lt"/>
                <a:ea typeface="Times New Roman" panose="02020603050405020304" pitchFamily="18" charset="0"/>
                <a:cs typeface="Times New Roman" panose="02020603050405020304" pitchFamily="18" charset="0"/>
              </a:rPr>
              <a:t>:</a:t>
            </a:r>
            <a:endParaRPr lang="en-US" sz="2400" dirty="0">
              <a:latin typeface="+mj-lt"/>
              <a:ea typeface="Calibri" panose="020F0502020204030204" pitchFamily="34" charset="0"/>
              <a:cs typeface="Times New Roman" panose="02020603050405020304" pitchFamily="18" charset="0"/>
            </a:endParaRPr>
          </a:p>
        </p:txBody>
      </p:sp>
      <p:sp>
        <p:nvSpPr>
          <p:cNvPr id="6" name="Text Box 17"/>
          <p:cNvSpPr txBox="1">
            <a:spLocks noChangeArrowheads="1"/>
          </p:cNvSpPr>
          <p:nvPr/>
        </p:nvSpPr>
        <p:spPr bwMode="auto">
          <a:xfrm>
            <a:off x="1074623" y="2442296"/>
            <a:ext cx="327025" cy="706755"/>
          </a:xfrm>
          <a:prstGeom prst="rect">
            <a:avLst/>
          </a:prstGeom>
          <a:solidFill>
            <a:srgbClr val="00B050"/>
          </a:solidFill>
          <a:ln w="38100" cmpd="dbl">
            <a:solidFill>
              <a:schemeClr val="tx1"/>
            </a:solidFill>
            <a:prstDash val="sysDot"/>
            <a:miter lim="800000"/>
          </a:ln>
        </p:spPr>
        <p:txBody>
          <a:bodyPr wrap="square">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125000"/>
              </a:lnSpc>
              <a:spcBef>
                <a:spcPct val="50000"/>
              </a:spcBef>
              <a:buFontTx/>
              <a:buNone/>
            </a:pPr>
            <a:endParaRPr lang="en-US" altLang="en-US">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2000"/>
                                        <p:tgtEl>
                                          <p:spTgt spid="6"/>
                                        </p:tgtEl>
                                      </p:cBhvr>
                                    </p:animEffect>
                                  </p:childTnLst>
                                  <p:subTnLst>
                                    <p:audio>
                                      <p:cMediaNode>
                                        <p:cTn display="0" masterRel="sameClick">
                                          <p:stCondLst>
                                            <p:cond evt="begin" delay="0">
                                              <p:tn val="5"/>
                                            </p:cond>
                                          </p:stCondLst>
                                          <p:endCondLst>
                                            <p:cond evt="onStopAudio" delay="0">
                                              <p:tgtEl>
                                                <p:sldTgt/>
                                              </p:tgtEl>
                                            </p:cond>
                                          </p:endCondLst>
                                        </p:cTn>
                                        <p:tgtEl>
                                          <p:sndTgt r:embed="rId3" name="FELIZ2.WAV"/>
                                        </p:tgtEl>
                                      </p:cMediaNode>
                                    </p:audio>
                                  </p:subTnLst>
                                </p:cTn>
                              </p:par>
                              <p:par>
                                <p:cTn id="8" presetID="22" presetClass="emph" presetSubtype="0" repeatCount="5000" fill="remove" nodeType="withEffect">
                                  <p:stCondLst>
                                    <p:cond delay="0"/>
                                  </p:stCondLst>
                                  <p:childTnLst>
                                    <p:animClr clrSpc="hsl" dir="cw">
                                      <p:cBhvr override="childStyle">
                                        <p:cTn id="9" dur="500" fill="hold"/>
                                        <p:tgtEl>
                                          <p:spTgt spid="6"/>
                                        </p:tgtEl>
                                        <p:attrNameLst>
                                          <p:attrName>style.color</p:attrName>
                                        </p:attrNameLst>
                                      </p:cBhvr>
                                      <p:by>
                                        <p:hsl h="-7200000" s="0" l="0"/>
                                      </p:by>
                                    </p:animClr>
                                    <p:animClr clrSpc="hsl" dir="cw">
                                      <p:cBhvr>
                                        <p:cTn id="10" dur="500" fill="hold"/>
                                        <p:tgtEl>
                                          <p:spTgt spid="6"/>
                                        </p:tgtEl>
                                        <p:attrNameLst>
                                          <p:attrName>fillcolor</p:attrName>
                                        </p:attrNameLst>
                                      </p:cBhvr>
                                      <p:by>
                                        <p:hsl h="-7200000" s="0" l="0"/>
                                      </p:by>
                                    </p:animClr>
                                    <p:animClr clrSpc="hsl" dir="cw">
                                      <p:cBhvr>
                                        <p:cTn id="11" dur="500" fill="hold"/>
                                        <p:tgtEl>
                                          <p:spTgt spid="6"/>
                                        </p:tgtEl>
                                        <p:attrNameLst>
                                          <p:attrName>stroke.color</p:attrName>
                                        </p:attrNameLst>
                                      </p:cBhvr>
                                      <p:by>
                                        <p:hsl h="-7200000" s="0" l="0"/>
                                      </p:by>
                                    </p:animClr>
                                    <p:set>
                                      <p:cBhvr>
                                        <p:cTn id="12" dur="500" fill="hold"/>
                                        <p:tgtEl>
                                          <p:spTgt spid="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1634"/>
        <p:cNvGrpSpPr/>
        <p:nvPr/>
      </p:nvGrpSpPr>
      <p:grpSpPr>
        <a:xfrm>
          <a:off x="0" y="0"/>
          <a:ext cx="0" cy="0"/>
          <a:chOff x="0" y="0"/>
          <a:chExt cx="0" cy="0"/>
        </a:xfrm>
      </p:grpSpPr>
      <p:sp>
        <p:nvSpPr>
          <p:cNvPr id="3" name="Rectangle 2"/>
          <p:cNvSpPr/>
          <p:nvPr/>
        </p:nvSpPr>
        <p:spPr>
          <a:xfrm>
            <a:off x="716098" y="465412"/>
            <a:ext cx="8317734" cy="2306955"/>
          </a:xfrm>
          <a:prstGeom prst="rect">
            <a:avLst/>
          </a:prstGeom>
        </p:spPr>
        <p:txBody>
          <a:bodyPr wrap="square">
            <a:spAutoFit/>
          </a:bodyPr>
          <a:lstStyle/>
          <a:p>
            <a:pPr>
              <a:lnSpc>
                <a:spcPct val="150000"/>
              </a:lnSpc>
            </a:pPr>
            <a:r>
              <a:rPr lang="en-US" sz="2400" b="1" dirty="0" err="1">
                <a:latin typeface="+mj-lt"/>
                <a:ea typeface="Times New Roman" panose="02020603050405020304" pitchFamily="18" charset="0"/>
                <a:cs typeface="Times New Roman" panose="02020603050405020304" pitchFamily="18" charset="0"/>
              </a:rPr>
              <a:t>Câu</a:t>
            </a:r>
            <a:r>
              <a:rPr lang="en-US" sz="2400" b="1" dirty="0">
                <a:latin typeface="+mj-lt"/>
                <a:ea typeface="Times New Roman" panose="02020603050405020304" pitchFamily="18" charset="0"/>
                <a:cs typeface="Times New Roman" panose="02020603050405020304" pitchFamily="18" charset="0"/>
              </a:rPr>
              <a:t> 2.</a:t>
            </a:r>
            <a:r>
              <a:rPr lang="en-US" sz="2400" dirty="0">
                <a:latin typeface="+mj-lt"/>
                <a:ea typeface="Times New Roman" panose="02020603050405020304" pitchFamily="18" charset="0"/>
                <a:cs typeface="Times New Roman" panose="02020603050405020304" pitchFamily="18" charset="0"/>
              </a:rPr>
              <a:t> Ô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hóa</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học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cho</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biết</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mấy</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thông</a:t>
            </a:r>
            <a:r>
              <a:rPr lang="en-US" sz="2400" dirty="0">
                <a:latin typeface="+mj-lt"/>
                <a:ea typeface="Times New Roman" panose="02020603050405020304" pitchFamily="18" charset="0"/>
                <a:cs typeface="Times New Roman" panose="02020603050405020304" pitchFamily="18" charset="0"/>
              </a:rPr>
              <a:t> tin </a:t>
            </a:r>
            <a:r>
              <a:rPr lang="en-US" sz="2400" dirty="0" err="1">
                <a:latin typeface="+mj-lt"/>
                <a:ea typeface="Times New Roman" panose="02020603050405020304" pitchFamily="18" charset="0"/>
                <a:cs typeface="Times New Roman" panose="02020603050405020304" pitchFamily="18" charset="0"/>
              </a:rPr>
              <a:t>cơ</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bản</a:t>
            </a:r>
            <a:r>
              <a:rPr lang="en-US" sz="2400" dirty="0">
                <a:latin typeface="+mj-lt"/>
                <a:ea typeface="Times New Roman" panose="02020603050405020304" pitchFamily="18" charset="0"/>
                <a:cs typeface="Times New Roman" panose="02020603050405020304" pitchFamily="18" charset="0"/>
              </a:rPr>
              <a:t>:</a:t>
            </a:r>
            <a:endParaRPr lang="en-US" sz="2400" dirty="0">
              <a:latin typeface="+mj-lt"/>
              <a:ea typeface="Calibri" panose="020F0502020204030204" pitchFamily="34" charset="0"/>
              <a:cs typeface="Times New Roman" panose="02020603050405020304" pitchFamily="18" charset="0"/>
            </a:endParaRPr>
          </a:p>
          <a:p>
            <a:pPr marL="685800" indent="-457200">
              <a:lnSpc>
                <a:spcPct val="150000"/>
              </a:lnSpc>
              <a:buAutoNum type="alphaUcPeriod"/>
            </a:pPr>
            <a:r>
              <a:rPr lang="en-US" sz="2400" dirty="0" smtClean="0">
                <a:latin typeface="+mj-lt"/>
                <a:ea typeface="Times New Roman" panose="02020603050405020304" pitchFamily="18" charset="0"/>
                <a:cs typeface="Times New Roman" panose="02020603050405020304" pitchFamily="18" charset="0"/>
              </a:rPr>
              <a:t>2</a:t>
            </a:r>
            <a:r>
              <a:rPr lang="en-US" sz="2400" dirty="0">
                <a:latin typeface="+mj-lt"/>
                <a:ea typeface="Times New Roman" panose="02020603050405020304" pitchFamily="18" charset="0"/>
                <a:cs typeface="Times New Roman" panose="02020603050405020304" pitchFamily="18" charset="0"/>
              </a:rPr>
              <a:t>. 		</a:t>
            </a:r>
            <a:r>
              <a:rPr lang="en-US" sz="2400" b="1" dirty="0">
                <a:latin typeface="+mj-lt"/>
                <a:ea typeface="Times New Roman" panose="02020603050405020304" pitchFamily="18" charset="0"/>
                <a:cs typeface="Times New Roman" panose="02020603050405020304" pitchFamily="18" charset="0"/>
              </a:rPr>
              <a:t>B.</a:t>
            </a:r>
            <a:r>
              <a:rPr lang="en-US" sz="2400" dirty="0">
                <a:latin typeface="+mj-lt"/>
                <a:ea typeface="Times New Roman" panose="02020603050405020304" pitchFamily="18" charset="0"/>
                <a:cs typeface="Times New Roman" panose="02020603050405020304" pitchFamily="18" charset="0"/>
              </a:rPr>
              <a:t> 3. 		</a:t>
            </a:r>
            <a:r>
              <a:rPr lang="en-US" sz="2400" b="1" dirty="0">
                <a:latin typeface="+mj-lt"/>
                <a:ea typeface="Times New Roman" panose="02020603050405020304" pitchFamily="18" charset="0"/>
                <a:cs typeface="Times New Roman" panose="02020603050405020304" pitchFamily="18" charset="0"/>
              </a:rPr>
              <a:t>C.</a:t>
            </a:r>
            <a:r>
              <a:rPr lang="en-US" sz="2400" dirty="0">
                <a:latin typeface="+mj-lt"/>
                <a:ea typeface="Times New Roman" panose="02020603050405020304" pitchFamily="18" charset="0"/>
                <a:cs typeface="Times New Roman" panose="02020603050405020304" pitchFamily="18" charset="0"/>
              </a:rPr>
              <a:t> 4.           	</a:t>
            </a:r>
            <a:r>
              <a:rPr lang="en-US" sz="2400" b="1" dirty="0">
                <a:latin typeface="+mj-lt"/>
                <a:ea typeface="Times New Roman" panose="02020603050405020304" pitchFamily="18" charset="0"/>
                <a:cs typeface="Times New Roman" panose="02020603050405020304" pitchFamily="18" charset="0"/>
              </a:rPr>
              <a:t>D.</a:t>
            </a:r>
            <a:r>
              <a:rPr lang="en-US" sz="2400" dirty="0">
                <a:latin typeface="+mj-lt"/>
                <a:ea typeface="Times New Roman" panose="02020603050405020304" pitchFamily="18" charset="0"/>
                <a:cs typeface="Times New Roman" panose="02020603050405020304" pitchFamily="18" charset="0"/>
              </a:rPr>
              <a:t> 5</a:t>
            </a:r>
            <a:r>
              <a:rPr lang="en-US" sz="2400" dirty="0" smtClean="0">
                <a:latin typeface="+mj-lt"/>
                <a:ea typeface="Times New Roman" panose="02020603050405020304" pitchFamily="18" charset="0"/>
                <a:cs typeface="Times New Roman" panose="02020603050405020304" pitchFamily="18" charset="0"/>
              </a:rPr>
              <a:t>.</a:t>
            </a:r>
          </a:p>
          <a:p>
            <a:pPr marL="228600">
              <a:lnSpc>
                <a:spcPct val="150000"/>
              </a:lnSpc>
            </a:pPr>
            <a:endParaRPr lang="en-US" sz="2400" dirty="0">
              <a:latin typeface="+mj-lt"/>
              <a:ea typeface="Calibri" panose="020F0502020204030204" pitchFamily="34" charset="0"/>
              <a:cs typeface="Times New Roman" panose="02020603050405020304" pitchFamily="18" charset="0"/>
            </a:endParaRPr>
          </a:p>
          <a:p>
            <a:pPr>
              <a:lnSpc>
                <a:spcPct val="150000"/>
              </a:lnSpc>
            </a:pPr>
            <a:endParaRPr lang="en-US" sz="2400" dirty="0">
              <a:effectLst/>
              <a:latin typeface="+mj-lt"/>
              <a:ea typeface="Calibri" panose="020F0502020204030204" pitchFamily="34" charset="0"/>
              <a:cs typeface="Times New Roman" panose="02020603050405020304" pitchFamily="18" charset="0"/>
            </a:endParaRPr>
          </a:p>
        </p:txBody>
      </p:sp>
      <p:sp>
        <p:nvSpPr>
          <p:cNvPr id="6" name="Text Box 17"/>
          <p:cNvSpPr txBox="1">
            <a:spLocks noChangeArrowheads="1"/>
          </p:cNvSpPr>
          <p:nvPr/>
        </p:nvSpPr>
        <p:spPr bwMode="auto">
          <a:xfrm>
            <a:off x="5334203" y="1063711"/>
            <a:ext cx="327025" cy="647700"/>
          </a:xfrm>
          <a:prstGeom prst="rect">
            <a:avLst/>
          </a:prstGeom>
          <a:solidFill>
            <a:srgbClr val="00B050"/>
          </a:solidFill>
          <a:ln w="38100" cmpd="dbl">
            <a:solidFill>
              <a:schemeClr val="tx1"/>
            </a:solidFill>
            <a:prstDash val="sysDot"/>
            <a:miter lim="800000"/>
          </a:ln>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125000"/>
              </a:lnSpc>
              <a:spcBef>
                <a:spcPct val="50000"/>
              </a:spcBef>
              <a:buFontTx/>
              <a:buNone/>
            </a:pPr>
            <a:endParaRPr lang="en-US" altLang="en-US">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2000"/>
                                        <p:tgtEl>
                                          <p:spTgt spid="6"/>
                                        </p:tgtEl>
                                      </p:cBhvr>
                                    </p:animEffect>
                                  </p:childTnLst>
                                  <p:subTnLst>
                                    <p:audio>
                                      <p:cMediaNode>
                                        <p:cTn display="0" masterRel="sameClick">
                                          <p:stCondLst>
                                            <p:cond evt="begin" delay="0">
                                              <p:tn val="5"/>
                                            </p:cond>
                                          </p:stCondLst>
                                          <p:endCondLst>
                                            <p:cond evt="onStopAudio" delay="0">
                                              <p:tgtEl>
                                                <p:sldTgt/>
                                              </p:tgtEl>
                                            </p:cond>
                                          </p:endCondLst>
                                        </p:cTn>
                                        <p:tgtEl>
                                          <p:sndTgt r:embed="rId3" name="FELIZ2.WAV"/>
                                        </p:tgtEl>
                                      </p:cMediaNode>
                                    </p:audio>
                                  </p:subTnLst>
                                </p:cTn>
                              </p:par>
                              <p:par>
                                <p:cTn id="8" presetID="22" presetClass="emph" presetSubtype="0" repeatCount="5000" fill="remove" nodeType="withEffect">
                                  <p:stCondLst>
                                    <p:cond delay="0"/>
                                  </p:stCondLst>
                                  <p:childTnLst>
                                    <p:animClr clrSpc="hsl" dir="cw">
                                      <p:cBhvr override="childStyle">
                                        <p:cTn id="9" dur="500" fill="hold"/>
                                        <p:tgtEl>
                                          <p:spTgt spid="6"/>
                                        </p:tgtEl>
                                        <p:attrNameLst>
                                          <p:attrName>style.color</p:attrName>
                                        </p:attrNameLst>
                                      </p:cBhvr>
                                      <p:by>
                                        <p:hsl h="-7200000" s="0" l="0"/>
                                      </p:by>
                                    </p:animClr>
                                    <p:animClr clrSpc="hsl" dir="cw">
                                      <p:cBhvr>
                                        <p:cTn id="10" dur="500" fill="hold"/>
                                        <p:tgtEl>
                                          <p:spTgt spid="6"/>
                                        </p:tgtEl>
                                        <p:attrNameLst>
                                          <p:attrName>fillcolor</p:attrName>
                                        </p:attrNameLst>
                                      </p:cBhvr>
                                      <p:by>
                                        <p:hsl h="-7200000" s="0" l="0"/>
                                      </p:by>
                                    </p:animClr>
                                    <p:animClr clrSpc="hsl" dir="cw">
                                      <p:cBhvr>
                                        <p:cTn id="11" dur="500" fill="hold"/>
                                        <p:tgtEl>
                                          <p:spTgt spid="6"/>
                                        </p:tgtEl>
                                        <p:attrNameLst>
                                          <p:attrName>stroke.color</p:attrName>
                                        </p:attrNameLst>
                                      </p:cBhvr>
                                      <p:by>
                                        <p:hsl h="-7200000" s="0" l="0"/>
                                      </p:by>
                                    </p:animClr>
                                    <p:set>
                                      <p:cBhvr>
                                        <p:cTn id="12" dur="500" fill="hold"/>
                                        <p:tgtEl>
                                          <p:spTgt spid="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1634"/>
        <p:cNvGrpSpPr/>
        <p:nvPr/>
      </p:nvGrpSpPr>
      <p:grpSpPr>
        <a:xfrm>
          <a:off x="0" y="0"/>
          <a:ext cx="0" cy="0"/>
          <a:chOff x="0" y="0"/>
          <a:chExt cx="0" cy="0"/>
        </a:xfrm>
      </p:grpSpPr>
      <p:sp>
        <p:nvSpPr>
          <p:cNvPr id="5" name="Rectangle 4"/>
          <p:cNvSpPr/>
          <p:nvPr/>
        </p:nvSpPr>
        <p:spPr>
          <a:xfrm>
            <a:off x="900493" y="313429"/>
            <a:ext cx="7932144" cy="2861310"/>
          </a:xfrm>
          <a:prstGeom prst="rect">
            <a:avLst/>
          </a:prstGeom>
        </p:spPr>
        <p:txBody>
          <a:bodyPr wrap="square">
            <a:spAutoFit/>
          </a:bodyPr>
          <a:lstStyle/>
          <a:p>
            <a:pPr>
              <a:lnSpc>
                <a:spcPct val="150000"/>
              </a:lnSpc>
            </a:pPr>
            <a:r>
              <a:rPr lang="en-US" sz="2400" b="1" dirty="0" err="1">
                <a:latin typeface="+mj-lt"/>
                <a:ea typeface="Times New Roman" panose="02020603050405020304" pitchFamily="18" charset="0"/>
                <a:cs typeface="Times New Roman" panose="02020603050405020304" pitchFamily="18" charset="0"/>
              </a:rPr>
              <a:t>Câu</a:t>
            </a:r>
            <a:r>
              <a:rPr lang="en-US" sz="2400" b="1" dirty="0">
                <a:latin typeface="+mj-lt"/>
                <a:ea typeface="Times New Roman" panose="02020603050405020304" pitchFamily="18" charset="0"/>
                <a:cs typeface="Times New Roman" panose="02020603050405020304" pitchFamily="18" charset="0"/>
              </a:rPr>
              <a:t> 4. </a:t>
            </a:r>
            <a:r>
              <a:rPr lang="en-US" sz="2400" dirty="0" err="1">
                <a:latin typeface="+mj-lt"/>
                <a:ea typeface="Times New Roman" panose="02020603050405020304" pitchFamily="18" charset="0"/>
                <a:cs typeface="Times New Roman" panose="02020603050405020304" pitchFamily="18" charset="0"/>
              </a:rPr>
              <a:t>Những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nguyên</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tố</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hóa</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học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nào</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sau</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đây</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thuộc</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cùng</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một</a:t>
            </a:r>
            <a:r>
              <a:rPr lang="en-US" sz="2400" dirty="0">
                <a:latin typeface="+mj-lt"/>
                <a:ea typeface="Times New Roman" panose="02020603050405020304" pitchFamily="18" charset="0"/>
                <a:cs typeface="Times New Roman" panose="02020603050405020304" pitchFamily="18" charset="0"/>
              </a:rPr>
              <a:t> </a:t>
            </a:r>
            <a:r>
              <a:rPr lang="en-US" sz="2400" dirty="0" err="1">
                <a:latin typeface="+mj-lt"/>
                <a:ea typeface="Times New Roman" panose="02020603050405020304" pitchFamily="18" charset="0"/>
                <a:cs typeface="Times New Roman" panose="02020603050405020304" pitchFamily="18" charset="0"/>
              </a:rPr>
              <a:t>nhóm</a:t>
            </a:r>
            <a:r>
              <a:rPr lang="en-US" sz="2400" dirty="0">
                <a:latin typeface="+mj-lt"/>
                <a:ea typeface="Times New Roman" panose="02020603050405020304" pitchFamily="18" charset="0"/>
                <a:cs typeface="Times New Roman" panose="02020603050405020304" pitchFamily="18" charset="0"/>
              </a:rPr>
              <a:t>?</a:t>
            </a:r>
            <a:endParaRPr lang="en-US" sz="2400" dirty="0">
              <a:latin typeface="+mj-lt"/>
              <a:ea typeface="Calibri" panose="020F0502020204030204" pitchFamily="34" charset="0"/>
              <a:cs typeface="Times New Roman" panose="02020603050405020304" pitchFamily="18" charset="0"/>
            </a:endParaRPr>
          </a:p>
          <a:p>
            <a:pPr marL="457200" indent="-457200">
              <a:lnSpc>
                <a:spcPct val="150000"/>
              </a:lnSpc>
              <a:buAutoNum type="alphaUcPeriod"/>
            </a:pPr>
            <a:r>
              <a:rPr lang="en-US" sz="2400" dirty="0" smtClean="0">
                <a:latin typeface="+mj-lt"/>
                <a:ea typeface="Times New Roman" panose="02020603050405020304" pitchFamily="18" charset="0"/>
                <a:cs typeface="Times New Roman" panose="02020603050405020304" pitchFamily="18" charset="0"/>
              </a:rPr>
              <a:t>O</a:t>
            </a:r>
            <a:r>
              <a:rPr lang="en-US" sz="2400" dirty="0">
                <a:latin typeface="+mj-lt"/>
                <a:ea typeface="Times New Roman" panose="02020603050405020304" pitchFamily="18" charset="0"/>
                <a:cs typeface="Times New Roman" panose="02020603050405020304" pitchFamily="18" charset="0"/>
              </a:rPr>
              <a:t>, S, Se 		</a:t>
            </a:r>
            <a:r>
              <a:rPr lang="en-US" sz="2400" dirty="0" smtClean="0">
                <a:latin typeface="+mj-lt"/>
                <a:ea typeface="Times New Roman" panose="02020603050405020304" pitchFamily="18" charset="0"/>
                <a:cs typeface="Times New Roman" panose="02020603050405020304" pitchFamily="18" charset="0"/>
              </a:rPr>
              <a:t>	</a:t>
            </a:r>
            <a:r>
              <a:rPr lang="en-US" sz="2400" b="1" dirty="0" smtClean="0">
                <a:latin typeface="+mj-lt"/>
                <a:ea typeface="Times New Roman" panose="02020603050405020304" pitchFamily="18" charset="0"/>
                <a:cs typeface="Times New Roman" panose="02020603050405020304" pitchFamily="18" charset="0"/>
              </a:rPr>
              <a:t>B</a:t>
            </a:r>
            <a:r>
              <a:rPr lang="en-US" sz="2400" b="1" dirty="0">
                <a:latin typeface="+mj-lt"/>
                <a:ea typeface="Times New Roman" panose="02020603050405020304" pitchFamily="18" charset="0"/>
                <a:cs typeface="Times New Roman" panose="02020603050405020304" pitchFamily="18" charset="0"/>
              </a:rPr>
              <a:t>.</a:t>
            </a:r>
            <a:r>
              <a:rPr lang="en-US" sz="2400" dirty="0">
                <a:latin typeface="+mj-lt"/>
                <a:ea typeface="Times New Roman" panose="02020603050405020304" pitchFamily="18" charset="0"/>
                <a:cs typeface="Times New Roman" panose="02020603050405020304" pitchFamily="18" charset="0"/>
              </a:rPr>
              <a:t> N, O, F 		</a:t>
            </a:r>
            <a:endParaRPr lang="en-US" sz="2400" dirty="0" smtClean="0">
              <a:latin typeface="+mj-lt"/>
              <a:ea typeface="Times New Roman" panose="02020603050405020304" pitchFamily="18" charset="0"/>
              <a:cs typeface="Times New Roman" panose="02020603050405020304" pitchFamily="18" charset="0"/>
            </a:endParaRPr>
          </a:p>
          <a:p>
            <a:pPr>
              <a:lnSpc>
                <a:spcPct val="150000"/>
              </a:lnSpc>
            </a:pPr>
            <a:r>
              <a:rPr lang="en-US" sz="2400" b="1" dirty="0" smtClean="0">
                <a:latin typeface="+mj-lt"/>
                <a:ea typeface="Times New Roman" panose="02020603050405020304" pitchFamily="18" charset="0"/>
                <a:cs typeface="Times New Roman" panose="02020603050405020304" pitchFamily="18" charset="0"/>
              </a:rPr>
              <a:t>C</a:t>
            </a:r>
            <a:r>
              <a:rPr lang="en-US" sz="2400" b="1" dirty="0">
                <a:latin typeface="+mj-lt"/>
                <a:ea typeface="Times New Roman" panose="02020603050405020304" pitchFamily="18" charset="0"/>
                <a:cs typeface="Times New Roman" panose="02020603050405020304" pitchFamily="18" charset="0"/>
              </a:rPr>
              <a:t>.</a:t>
            </a:r>
            <a:r>
              <a:rPr lang="en-US" sz="2400" dirty="0">
                <a:latin typeface="+mj-lt"/>
                <a:ea typeface="Times New Roman" panose="02020603050405020304" pitchFamily="18" charset="0"/>
                <a:cs typeface="Times New Roman" panose="02020603050405020304" pitchFamily="18" charset="0"/>
              </a:rPr>
              <a:t> Na, Mg, K        	</a:t>
            </a:r>
            <a:r>
              <a:rPr lang="en-US" sz="2400" dirty="0" smtClean="0">
                <a:latin typeface="+mj-lt"/>
                <a:ea typeface="Times New Roman" panose="02020603050405020304" pitchFamily="18" charset="0"/>
                <a:cs typeface="Times New Roman" panose="02020603050405020304" pitchFamily="18" charset="0"/>
              </a:rPr>
              <a:t>	</a:t>
            </a:r>
            <a:r>
              <a:rPr lang="en-US" sz="2400" b="1" dirty="0" smtClean="0">
                <a:latin typeface="+mj-lt"/>
                <a:ea typeface="Times New Roman" panose="02020603050405020304" pitchFamily="18" charset="0"/>
                <a:cs typeface="Times New Roman" panose="02020603050405020304" pitchFamily="18" charset="0"/>
              </a:rPr>
              <a:t>D</a:t>
            </a:r>
            <a:r>
              <a:rPr lang="en-US" sz="2400" b="1" dirty="0">
                <a:latin typeface="+mj-lt"/>
                <a:ea typeface="Times New Roman" panose="02020603050405020304" pitchFamily="18" charset="0"/>
                <a:cs typeface="Times New Roman" panose="02020603050405020304" pitchFamily="18" charset="0"/>
              </a:rPr>
              <a:t>.</a:t>
            </a:r>
            <a:r>
              <a:rPr lang="en-US" sz="2400" dirty="0">
                <a:latin typeface="+mj-lt"/>
                <a:ea typeface="Times New Roman" panose="02020603050405020304" pitchFamily="18" charset="0"/>
                <a:cs typeface="Times New Roman" panose="02020603050405020304" pitchFamily="18" charset="0"/>
              </a:rPr>
              <a:t> Ne, Na, Mg</a:t>
            </a:r>
            <a:endParaRPr lang="en-US" sz="2400" dirty="0">
              <a:latin typeface="+mj-lt"/>
              <a:ea typeface="Calibri" panose="020F0502020204030204" pitchFamily="34" charset="0"/>
              <a:cs typeface="Times New Roman" panose="02020603050405020304" pitchFamily="18" charset="0"/>
            </a:endParaRPr>
          </a:p>
          <a:p>
            <a:pPr>
              <a:lnSpc>
                <a:spcPct val="150000"/>
              </a:lnSpc>
            </a:pPr>
            <a:endParaRPr lang="en-US" sz="2400" dirty="0">
              <a:effectLst/>
              <a:latin typeface="+mj-lt"/>
              <a:ea typeface="Calibri" panose="020F0502020204030204" pitchFamily="34" charset="0"/>
              <a:cs typeface="Times New Roman" panose="02020603050405020304" pitchFamily="18" charset="0"/>
            </a:endParaRPr>
          </a:p>
        </p:txBody>
      </p:sp>
      <p:sp>
        <p:nvSpPr>
          <p:cNvPr id="6" name="Text Box 17"/>
          <p:cNvSpPr txBox="1">
            <a:spLocks noChangeArrowheads="1"/>
          </p:cNvSpPr>
          <p:nvPr/>
        </p:nvSpPr>
        <p:spPr bwMode="auto">
          <a:xfrm>
            <a:off x="974928" y="1482811"/>
            <a:ext cx="327025" cy="647700"/>
          </a:xfrm>
          <a:prstGeom prst="rect">
            <a:avLst/>
          </a:prstGeom>
          <a:solidFill>
            <a:srgbClr val="00B050"/>
          </a:solidFill>
          <a:ln w="38100" cmpd="dbl">
            <a:solidFill>
              <a:schemeClr val="tx1"/>
            </a:solidFill>
            <a:prstDash val="sysDot"/>
            <a:miter lim="800000"/>
          </a:ln>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125000"/>
              </a:lnSpc>
              <a:spcBef>
                <a:spcPct val="50000"/>
              </a:spcBef>
              <a:buFontTx/>
              <a:buNone/>
            </a:pPr>
            <a:endParaRPr lang="en-US" altLang="en-US">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2000"/>
                                        <p:tgtEl>
                                          <p:spTgt spid="6"/>
                                        </p:tgtEl>
                                      </p:cBhvr>
                                    </p:animEffect>
                                  </p:childTnLst>
                                  <p:subTnLst>
                                    <p:audio>
                                      <p:cMediaNode>
                                        <p:cTn display="0" masterRel="sameClick">
                                          <p:stCondLst>
                                            <p:cond evt="begin" delay="0">
                                              <p:tn val="5"/>
                                            </p:cond>
                                          </p:stCondLst>
                                          <p:endCondLst>
                                            <p:cond evt="onStopAudio" delay="0">
                                              <p:tgtEl>
                                                <p:sldTgt/>
                                              </p:tgtEl>
                                            </p:cond>
                                          </p:endCondLst>
                                        </p:cTn>
                                        <p:tgtEl>
                                          <p:sndTgt r:embed="rId3" name="FELIZ2.WAV"/>
                                        </p:tgtEl>
                                      </p:cMediaNode>
                                    </p:audio>
                                  </p:subTnLst>
                                </p:cTn>
                              </p:par>
                              <p:par>
                                <p:cTn id="8" presetID="22" presetClass="emph" presetSubtype="0" repeatCount="5000" fill="remove" nodeType="withEffect">
                                  <p:stCondLst>
                                    <p:cond delay="0"/>
                                  </p:stCondLst>
                                  <p:childTnLst>
                                    <p:animClr clrSpc="hsl" dir="cw">
                                      <p:cBhvr override="childStyle">
                                        <p:cTn id="9" dur="500" fill="hold"/>
                                        <p:tgtEl>
                                          <p:spTgt spid="6"/>
                                        </p:tgtEl>
                                        <p:attrNameLst>
                                          <p:attrName>style.color</p:attrName>
                                        </p:attrNameLst>
                                      </p:cBhvr>
                                      <p:by>
                                        <p:hsl h="-7200000" s="0" l="0"/>
                                      </p:by>
                                    </p:animClr>
                                    <p:animClr clrSpc="hsl" dir="cw">
                                      <p:cBhvr>
                                        <p:cTn id="10" dur="500" fill="hold"/>
                                        <p:tgtEl>
                                          <p:spTgt spid="6"/>
                                        </p:tgtEl>
                                        <p:attrNameLst>
                                          <p:attrName>fillcolor</p:attrName>
                                        </p:attrNameLst>
                                      </p:cBhvr>
                                      <p:by>
                                        <p:hsl h="-7200000" s="0" l="0"/>
                                      </p:by>
                                    </p:animClr>
                                    <p:animClr clrSpc="hsl" dir="cw">
                                      <p:cBhvr>
                                        <p:cTn id="11" dur="500" fill="hold"/>
                                        <p:tgtEl>
                                          <p:spTgt spid="6"/>
                                        </p:tgtEl>
                                        <p:attrNameLst>
                                          <p:attrName>stroke.color</p:attrName>
                                        </p:attrNameLst>
                                      </p:cBhvr>
                                      <p:by>
                                        <p:hsl h="-7200000" s="0" l="0"/>
                                      </p:by>
                                    </p:animClr>
                                    <p:set>
                                      <p:cBhvr>
                                        <p:cTn id="12" dur="500" fill="hold"/>
                                        <p:tgtEl>
                                          <p:spTgt spid="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US"/>
          </a:p>
        </p:txBody>
      </p:sp>
      <p:sp>
        <p:nvSpPr>
          <p:cNvPr id="4" name="Text Box 3"/>
          <p:cNvSpPr txBox="1"/>
          <p:nvPr/>
        </p:nvSpPr>
        <p:spPr>
          <a:xfrm>
            <a:off x="846455" y="1233170"/>
            <a:ext cx="8124825" cy="2676525"/>
          </a:xfrm>
          <a:prstGeom prst="rect">
            <a:avLst/>
          </a:prstGeom>
          <a:noFill/>
        </p:spPr>
        <p:txBody>
          <a:bodyPr wrap="square" rtlCol="0" anchor="t">
            <a:spAutoFit/>
          </a:bodyPr>
          <a:lstStyle/>
          <a:p>
            <a:pPr>
              <a:lnSpc>
                <a:spcPct val="150000"/>
              </a:lnSpc>
            </a:pPr>
            <a:r>
              <a:rPr lang="en-US" sz="2800" b="1" dirty="0" err="1">
                <a:latin typeface="Times New Roman" panose="02020603050405020304" pitchFamily="18" charset="0"/>
                <a:ea typeface="Times New Roman" panose="02020603050405020304" pitchFamily="18" charset="0"/>
                <a:cs typeface="Times New Roman" panose="02020603050405020304" pitchFamily="18" charset="0"/>
                <a:sym typeface="+mn-ea"/>
              </a:rPr>
              <a:t>Câu</a:t>
            </a:r>
            <a:r>
              <a:rPr lang="en-US" sz="2800" b="1" dirty="0">
                <a:latin typeface="Times New Roman" panose="02020603050405020304" pitchFamily="18" charset="0"/>
                <a:ea typeface="Times New Roman" panose="02020603050405020304" pitchFamily="18" charset="0"/>
                <a:cs typeface="Times New Roman" panose="02020603050405020304" pitchFamily="18" charset="0"/>
                <a:sym typeface="+mn-ea"/>
              </a:rPr>
              <a:t> 5.</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Những</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nguyên</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tố</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hóa</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học</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nào</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sau</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đây</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thuộc</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cùng</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một</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chu</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kì</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a:t>
            </a:r>
            <a:endParaRPr lang="en-US" sz="28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50000"/>
              </a:lnSpc>
              <a:buAutoNum type="alphaUcPeriod"/>
            </a:pPr>
            <a:r>
              <a:rPr lang="en-US" sz="2800" dirty="0" smtClean="0">
                <a:latin typeface="Times New Roman" panose="02020603050405020304" pitchFamily="18" charset="0"/>
                <a:ea typeface="Times New Roman" panose="02020603050405020304" pitchFamily="18" charset="0"/>
                <a:cs typeface="Times New Roman" panose="02020603050405020304" pitchFamily="18" charset="0"/>
                <a:sym typeface="+mn-ea"/>
              </a:rPr>
              <a:t>Li</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Si, Ne 		</a:t>
            </a:r>
            <a:r>
              <a:rPr lang="en-US" sz="2800" dirty="0" smtClean="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b="1" dirty="0" smtClean="0">
                <a:latin typeface="Times New Roman" panose="02020603050405020304" pitchFamily="18" charset="0"/>
                <a:ea typeface="Times New Roman" panose="02020603050405020304" pitchFamily="18" charset="0"/>
                <a:cs typeface="Times New Roman" panose="02020603050405020304" pitchFamily="18" charset="0"/>
                <a:sym typeface="+mn-ea"/>
              </a:rPr>
              <a:t>B</a:t>
            </a:r>
            <a:r>
              <a:rPr lang="en-US" sz="2800" b="1" dirty="0">
                <a:latin typeface="Times New Roman" panose="02020603050405020304" pitchFamily="18" charset="0"/>
                <a:ea typeface="Times New Roman" panose="02020603050405020304" pitchFamily="18" charset="0"/>
                <a:cs typeface="Times New Roman" panose="02020603050405020304" pitchFamily="18" charset="0"/>
                <a:sym typeface="+mn-ea"/>
              </a:rPr>
              <a:t>.</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Mg, P, </a:t>
            </a:r>
            <a:r>
              <a:rPr lang="en-US" sz="2800" dirty="0" err="1">
                <a:latin typeface="Times New Roman" panose="02020603050405020304" pitchFamily="18" charset="0"/>
                <a:ea typeface="Times New Roman" panose="02020603050405020304" pitchFamily="18" charset="0"/>
                <a:cs typeface="Times New Roman" panose="02020603050405020304" pitchFamily="18" charset="0"/>
                <a:sym typeface="+mn-ea"/>
              </a:rPr>
              <a:t>Ar</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a:t>
            </a:r>
            <a:endParaRPr lang="en-US" sz="2800" dirty="0" smtClean="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pPr>
            <a:r>
              <a:rPr lang="en-US" sz="2800" b="1" dirty="0" smtClean="0">
                <a:latin typeface="Times New Roman" panose="02020603050405020304" pitchFamily="18" charset="0"/>
                <a:ea typeface="Times New Roman" panose="02020603050405020304" pitchFamily="18" charset="0"/>
                <a:cs typeface="Times New Roman" panose="02020603050405020304" pitchFamily="18" charset="0"/>
                <a:sym typeface="+mn-ea"/>
              </a:rPr>
              <a:t>C</a:t>
            </a:r>
            <a:r>
              <a:rPr lang="en-US" sz="2800" b="1" dirty="0">
                <a:latin typeface="Times New Roman" panose="02020603050405020304" pitchFamily="18" charset="0"/>
                <a:ea typeface="Times New Roman" panose="02020603050405020304" pitchFamily="18" charset="0"/>
                <a:cs typeface="Times New Roman" panose="02020603050405020304" pitchFamily="18" charset="0"/>
                <a:sym typeface="+mn-ea"/>
              </a:rPr>
              <a:t>.</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K, Fe, Ag       	</a:t>
            </a:r>
            <a:r>
              <a:rPr lang="en-US" sz="2800" dirty="0" smtClean="0">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US" sz="2800" b="1" dirty="0" smtClean="0">
                <a:latin typeface="Times New Roman" panose="02020603050405020304" pitchFamily="18" charset="0"/>
                <a:ea typeface="Times New Roman" panose="02020603050405020304" pitchFamily="18" charset="0"/>
                <a:cs typeface="Times New Roman" panose="02020603050405020304" pitchFamily="18" charset="0"/>
                <a:sym typeface="+mn-ea"/>
              </a:rPr>
              <a:t>D</a:t>
            </a:r>
            <a:r>
              <a:rPr lang="en-US" sz="2800" b="1" dirty="0">
                <a:latin typeface="Times New Roman" panose="02020603050405020304" pitchFamily="18" charset="0"/>
                <a:ea typeface="Times New Roman" panose="02020603050405020304" pitchFamily="18" charset="0"/>
                <a:cs typeface="Times New Roman" panose="02020603050405020304" pitchFamily="18" charset="0"/>
                <a:sym typeface="+mn-ea"/>
              </a:rPr>
              <a:t>.</a:t>
            </a:r>
            <a:r>
              <a:rPr lang="en-US" sz="2800" dirty="0">
                <a:latin typeface="Times New Roman" panose="02020603050405020304" pitchFamily="18" charset="0"/>
                <a:ea typeface="Times New Roman" panose="02020603050405020304" pitchFamily="18" charset="0"/>
                <a:cs typeface="Times New Roman" panose="02020603050405020304" pitchFamily="18" charset="0"/>
                <a:sym typeface="+mn-ea"/>
              </a:rPr>
              <a:t> B, Al, In</a:t>
            </a:r>
            <a:endParaRPr lang="en-US" sz="2800">
              <a:latin typeface="Times New Roman" panose="02020603050405020304" pitchFamily="18" charset="0"/>
              <a:cs typeface="Times New Roman" panose="02020603050405020304" pitchFamily="18" charset="0"/>
            </a:endParaRPr>
          </a:p>
        </p:txBody>
      </p:sp>
      <p:sp>
        <p:nvSpPr>
          <p:cNvPr id="6" name="Text Box 17"/>
          <p:cNvSpPr txBox="1">
            <a:spLocks noChangeArrowheads="1"/>
          </p:cNvSpPr>
          <p:nvPr/>
        </p:nvSpPr>
        <p:spPr bwMode="auto">
          <a:xfrm>
            <a:off x="5503748" y="2590886"/>
            <a:ext cx="327025" cy="647700"/>
          </a:xfrm>
          <a:prstGeom prst="rect">
            <a:avLst/>
          </a:prstGeom>
          <a:solidFill>
            <a:srgbClr val="00B050"/>
          </a:solidFill>
          <a:ln w="38100" cmpd="dbl">
            <a:solidFill>
              <a:schemeClr val="tx1"/>
            </a:solidFill>
            <a:prstDash val="sysDot"/>
            <a:miter lim="800000"/>
          </a:ln>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125000"/>
              </a:lnSpc>
              <a:spcBef>
                <a:spcPct val="50000"/>
              </a:spcBef>
              <a:buFontTx/>
              <a:buNone/>
            </a:pPr>
            <a:endParaRPr lang="en-US" altLang="en-US">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2000"/>
                                        <p:tgtEl>
                                          <p:spTgt spid="6"/>
                                        </p:tgtEl>
                                      </p:cBhvr>
                                    </p:animEffect>
                                  </p:childTnLst>
                                  <p:subTnLst>
                                    <p:audio>
                                      <p:cMediaNode>
                                        <p:cTn display="0" masterRel="sameClick">
                                          <p:stCondLst>
                                            <p:cond evt="begin" delay="0">
                                              <p:tn val="5"/>
                                            </p:cond>
                                          </p:stCondLst>
                                          <p:endCondLst>
                                            <p:cond evt="onStopAudio" delay="0">
                                              <p:tgtEl>
                                                <p:sldTgt/>
                                              </p:tgtEl>
                                            </p:cond>
                                          </p:endCondLst>
                                        </p:cTn>
                                        <p:tgtEl>
                                          <p:sndTgt r:embed="rId2" name="FELIZ2.WAV"/>
                                        </p:tgtEl>
                                      </p:cMediaNode>
                                    </p:audio>
                                  </p:subTnLst>
                                </p:cTn>
                              </p:par>
                              <p:par>
                                <p:cTn id="8" presetID="22" presetClass="emph" presetSubtype="0" repeatCount="5000" fill="remove" nodeType="withEffect">
                                  <p:stCondLst>
                                    <p:cond delay="0"/>
                                  </p:stCondLst>
                                  <p:childTnLst>
                                    <p:animClr clrSpc="hsl" dir="cw">
                                      <p:cBhvr override="childStyle">
                                        <p:cTn id="9" dur="500" fill="hold"/>
                                        <p:tgtEl>
                                          <p:spTgt spid="6"/>
                                        </p:tgtEl>
                                        <p:attrNameLst>
                                          <p:attrName>style.color</p:attrName>
                                        </p:attrNameLst>
                                      </p:cBhvr>
                                      <p:by>
                                        <p:hsl h="-7200000" s="0" l="0"/>
                                      </p:by>
                                    </p:animClr>
                                    <p:animClr clrSpc="hsl" dir="cw">
                                      <p:cBhvr>
                                        <p:cTn id="10" dur="500" fill="hold"/>
                                        <p:tgtEl>
                                          <p:spTgt spid="6"/>
                                        </p:tgtEl>
                                        <p:attrNameLst>
                                          <p:attrName>fillcolor</p:attrName>
                                        </p:attrNameLst>
                                      </p:cBhvr>
                                      <p:by>
                                        <p:hsl h="-7200000" s="0" l="0"/>
                                      </p:by>
                                    </p:animClr>
                                    <p:animClr clrSpc="hsl" dir="cw">
                                      <p:cBhvr>
                                        <p:cTn id="11" dur="500" fill="hold"/>
                                        <p:tgtEl>
                                          <p:spTgt spid="6"/>
                                        </p:tgtEl>
                                        <p:attrNameLst>
                                          <p:attrName>stroke.color</p:attrName>
                                        </p:attrNameLst>
                                      </p:cBhvr>
                                      <p:by>
                                        <p:hsl h="-7200000" s="0" l="0"/>
                                      </p:by>
                                    </p:animClr>
                                    <p:set>
                                      <p:cBhvr>
                                        <p:cTn id="12" dur="500" fill="hold"/>
                                        <p:tgtEl>
                                          <p:spTgt spid="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Basic Chemistry for Pre-K by Slidesgo">
  <a:themeElements>
    <a:clrScheme name="Simple Light">
      <a:dk1>
        <a:srgbClr val="263E68"/>
      </a:dk1>
      <a:lt1>
        <a:srgbClr val="FFFFFF"/>
      </a:lt1>
      <a:dk2>
        <a:srgbClr val="FECA2A"/>
      </a:dk2>
      <a:lt2>
        <a:srgbClr val="ED6A30"/>
      </a:lt2>
      <a:accent1>
        <a:srgbClr val="FFA288"/>
      </a:accent1>
      <a:accent2>
        <a:srgbClr val="263E68"/>
      </a:accent2>
      <a:accent3>
        <a:srgbClr val="4E8CCA"/>
      </a:accent3>
      <a:accent4>
        <a:srgbClr val="E4EFF9"/>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1697</Words>
  <Application>Microsoft Office PowerPoint</Application>
  <PresentationFormat>On-screen Show (16:9)</PresentationFormat>
  <Paragraphs>239</Paragraphs>
  <Slides>63</Slides>
  <Notes>39</Notes>
  <HiddenSlides>0</HiddenSlides>
  <MMClips>2</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63</vt:i4>
      </vt:variant>
    </vt:vector>
  </HeadingPairs>
  <TitlesOfParts>
    <vt:vector size="77" baseType="lpstr">
      <vt:lpstr>Mali Medium</vt:lpstr>
      <vt:lpstr>Comfortaa Medium</vt:lpstr>
      <vt:lpstr>Comfortaa Light</vt:lpstr>
      <vt:lpstr>Arial</vt:lpstr>
      <vt:lpstr>Mali</vt:lpstr>
      <vt:lpstr>Wingdings</vt:lpstr>
      <vt:lpstr>Calibri</vt:lpstr>
      <vt:lpstr>Comfortaa SemiBold</vt:lpstr>
      <vt:lpstr>Times New Roman</vt:lpstr>
      <vt:lpstr>Yu Mincho</vt:lpstr>
      <vt:lpstr>Mali SemiBold</vt:lpstr>
      <vt:lpstr>Single Day</vt:lpstr>
      <vt:lpstr>Comfortaa</vt:lpstr>
      <vt:lpstr>Basic Chemistry for Pre-K by Slidesgo</vt:lpstr>
      <vt:lpstr>BÀI 4: SƠ LƯỢC  BẢNGTUẦN HOÀN CÁC NGUYÊN TỐ HÓA HỌC</vt:lpstr>
      <vt:lpstr>03</vt:lpstr>
      <vt:lpstr>01</vt:lpstr>
      <vt:lpstr>LẬP 2 NHÓM CHƠI TRÒ CHƠI( NHÓM 2 HS)</vt:lpstr>
      <vt:lpstr>PowerPoint Presentation</vt:lpstr>
      <vt:lpstr>Trò chơi: Ai nhanh hơn?</vt:lpstr>
      <vt:lpstr>PowerPoint Presentation</vt:lpstr>
      <vt:lpstr>Thảo luận nhóm lớn &amp; trả lời câu hỏi</vt:lpstr>
      <vt:lpstr>PowerPoint Presentation</vt:lpstr>
      <vt:lpstr>PowerPoint Presentation</vt:lpstr>
      <vt:lpstr>KẾT LUẬN</vt:lpstr>
      <vt:lpstr>PowerPoint Presentation</vt:lpstr>
      <vt:lpstr>Kĩ thuật khăn trải bàn</vt:lpstr>
      <vt:lpstr>HĐ  cá nhân 5p</vt:lpstr>
      <vt:lpstr>Thảo luận  nhóm 5p</vt:lpstr>
      <vt:lpstr>EM HÃY NHẬN XÉT SỐ PROTON CỦA CÁC NGUYÊN TỬ THEO HÀNG NGANG  </vt:lpstr>
      <vt:lpstr>Cấu tạo bảng  tuần hoàn hóa học</vt:lpstr>
      <vt:lpstr>PowerPoint Presentation</vt:lpstr>
      <vt:lpstr>PowerPoint Presentation</vt:lpstr>
      <vt:lpstr>PowerPoint Presentation</vt:lpstr>
      <vt:lpstr>PowerPoint Presentation</vt:lpstr>
      <vt:lpstr>a. Ô nguyên tố: cho biết các thông tin</vt:lpstr>
      <vt:lpstr>PowerPoint Presentation</vt:lpstr>
      <vt:lpstr>a. Ô nguyên tố: cho biết các thông tin</vt:lpstr>
      <vt:lpstr>PowerPoint Presentation</vt:lpstr>
      <vt:lpstr>Kĩ thuật khăn trải bàn</vt:lpstr>
      <vt:lpstr>PowerPoint Presentation</vt:lpstr>
      <vt:lpstr>PowerPoint Presentation</vt:lpstr>
      <vt:lpstr>A picture always reinforces  the concept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Bài tập vận dụng</vt:lpstr>
      <vt:lpstr>PowerPoint Presentation</vt:lpstr>
      <vt:lpstr>Bài tập vận dụng</vt:lpstr>
      <vt:lpstr>PowerPoint Presentation</vt:lpstr>
      <vt:lpstr>PowerPoint Presentation</vt:lpstr>
      <vt:lpstr>03</vt:lpstr>
      <vt:lpstr>D1,3: E HÃY QUAN SÁT BẢNG TUẦN HOÀN CHO BIẾT CÁC NGUYÊN TỐ KIM LOẠI Ở VỊ TRÍ NÀO?  </vt:lpstr>
      <vt:lpstr>PowerPoint Presentation</vt:lpstr>
      <vt:lpstr>Các nguyên tố kim loại nhóm IA (Kim loại Kiềm)</vt:lpstr>
      <vt:lpstr>PowerPoint Presentation</vt:lpstr>
      <vt:lpstr>Các nguyên tố kim loại nhóm IIA (Kim loại Kiềm thổ)</vt:lpstr>
      <vt:lpstr>PowerPoint Presentation</vt:lpstr>
      <vt:lpstr>PowerPoint Presentation</vt:lpstr>
      <vt:lpstr>PowerPoint Presentation</vt:lpstr>
      <vt:lpstr>Các nguyên tố phi kim</vt:lpstr>
      <vt:lpstr>PowerPoint Presentation</vt:lpstr>
      <vt:lpstr>PowerPoint Presentation</vt:lpstr>
      <vt:lpstr>Các nguyên tố khí hiếm</vt:lpstr>
      <vt:lpstr>PowerPoint Presentation</vt:lpstr>
      <vt:lpstr>PowerPoint Presentation</vt:lpstr>
      <vt:lpstr>PowerPoint Presentation</vt:lpstr>
      <vt:lpstr>Bài tập vận dụng</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BÀI 4: SƠ LƯỢC  BẢNG TUẦN HOÀN CÁC NGUYÊN TỐ HÓA HỌC</dc:title>
  <dc:creator/>
  <cp:lastModifiedBy>Admin</cp:lastModifiedBy>
  <cp:revision>100</cp:revision>
  <dcterms:created xsi:type="dcterms:W3CDTF">2022-09-22T14:07:00Z</dcterms:created>
  <dcterms:modified xsi:type="dcterms:W3CDTF">2024-11-16T00:27:19Z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171F4CC13B854DFA9BFB88329CA8A180</vt:lpwstr>
  </property>
  <property fmtid="{D5CDD505-2E9C-101B-9397-08002B2CF9AE}" pid="3" name="KSOProductBuildVer">
    <vt:lpwstr>1033-11.2.0.11341</vt:lpwstr>
  </property>
</Properties>
</file>