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9" r:id="rId14"/>
    <p:sldId id="270" r:id="rId15"/>
    <p:sldId id="272" r:id="rId16"/>
    <p:sldId id="271"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FD906-1764-45CE-95A4-B4BDE62A9BAD}" v="2604" dt="2024-08-23T16:26:37.846"/>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Kiểu Sáng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4" d="100"/>
          <a:sy n="94" d="100"/>
        </p:scale>
        <p:origin x="1166"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Thành Kiên" userId="4003860e-cafa-482e-9892-8a93963390a6" providerId="ADAL" clId="{120FD906-1764-45CE-95A4-B4BDE62A9BAD}"/>
    <pc:docChg chg="undo custSel addSld delSld modSld sldOrd modMainMaster">
      <pc:chgData name="Nguyễn Thành Kiên" userId="4003860e-cafa-482e-9892-8a93963390a6" providerId="ADAL" clId="{120FD906-1764-45CE-95A4-B4BDE62A9BAD}" dt="2024-08-23T16:26:37.846" v="13262"/>
      <pc:docMkLst>
        <pc:docMk/>
      </pc:docMkLst>
      <pc:sldChg chg="addSp delSp modSp new mod modAnim">
        <pc:chgData name="Nguyễn Thành Kiên" userId="4003860e-cafa-482e-9892-8a93963390a6" providerId="ADAL" clId="{120FD906-1764-45CE-95A4-B4BDE62A9BAD}" dt="2024-08-18T08:30:46.933" v="616"/>
        <pc:sldMkLst>
          <pc:docMk/>
          <pc:sldMk cId="1798711370" sldId="257"/>
        </pc:sldMkLst>
        <pc:spChg chg="del">
          <ac:chgData name="Nguyễn Thành Kiên" userId="4003860e-cafa-482e-9892-8a93963390a6" providerId="ADAL" clId="{120FD906-1764-45CE-95A4-B4BDE62A9BAD}" dt="2024-08-18T03:10:37.092" v="3" actId="478"/>
          <ac:spMkLst>
            <pc:docMk/>
            <pc:sldMk cId="1798711370" sldId="257"/>
            <ac:spMk id="2" creationId="{D67CBF3F-FDA6-5CB3-00C5-3278427E3C9A}"/>
          </ac:spMkLst>
        </pc:spChg>
        <pc:spChg chg="del">
          <ac:chgData name="Nguyễn Thành Kiên" userId="4003860e-cafa-482e-9892-8a93963390a6" providerId="ADAL" clId="{120FD906-1764-45CE-95A4-B4BDE62A9BAD}" dt="2024-08-18T03:10:37.092" v="3" actId="478"/>
          <ac:spMkLst>
            <pc:docMk/>
            <pc:sldMk cId="1798711370" sldId="257"/>
            <ac:spMk id="3" creationId="{D7930326-77D4-7DEB-2922-61E3E624D505}"/>
          </ac:spMkLst>
        </pc:spChg>
        <pc:spChg chg="add mod">
          <ac:chgData name="Nguyễn Thành Kiên" userId="4003860e-cafa-482e-9892-8a93963390a6" providerId="ADAL" clId="{120FD906-1764-45CE-95A4-B4BDE62A9BAD}" dt="2024-08-18T08:28:13.559" v="588" actId="164"/>
          <ac:spMkLst>
            <pc:docMk/>
            <pc:sldMk cId="1798711370" sldId="257"/>
            <ac:spMk id="4" creationId="{A465056F-DB35-221F-3367-9A7BCAE61278}"/>
          </ac:spMkLst>
        </pc:spChg>
        <pc:spChg chg="add mod">
          <ac:chgData name="Nguyễn Thành Kiên" userId="4003860e-cafa-482e-9892-8a93963390a6" providerId="ADAL" clId="{120FD906-1764-45CE-95A4-B4BDE62A9BAD}" dt="2024-08-18T08:28:20.573" v="589" actId="164"/>
          <ac:spMkLst>
            <pc:docMk/>
            <pc:sldMk cId="1798711370" sldId="257"/>
            <ac:spMk id="5" creationId="{252176FB-17C6-1DC0-F41D-244C6B41C306}"/>
          </ac:spMkLst>
        </pc:spChg>
        <pc:spChg chg="add mod">
          <ac:chgData name="Nguyễn Thành Kiên" userId="4003860e-cafa-482e-9892-8a93963390a6" providerId="ADAL" clId="{120FD906-1764-45CE-95A4-B4BDE62A9BAD}" dt="2024-08-18T08:28:25.085" v="590" actId="164"/>
          <ac:spMkLst>
            <pc:docMk/>
            <pc:sldMk cId="1798711370" sldId="257"/>
            <ac:spMk id="6" creationId="{66246096-ED17-B200-D30B-30B49081710C}"/>
          </ac:spMkLst>
        </pc:spChg>
        <pc:spChg chg="add mod">
          <ac:chgData name="Nguyễn Thành Kiên" userId="4003860e-cafa-482e-9892-8a93963390a6" providerId="ADAL" clId="{120FD906-1764-45CE-95A4-B4BDE62A9BAD}" dt="2024-08-18T08:24:45.763" v="367" actId="14100"/>
          <ac:spMkLst>
            <pc:docMk/>
            <pc:sldMk cId="1798711370" sldId="257"/>
            <ac:spMk id="7" creationId="{217C0E44-672F-B640-E93C-8D81B03EFE2F}"/>
          </ac:spMkLst>
        </pc:spChg>
        <pc:spChg chg="add mod">
          <ac:chgData name="Nguyễn Thành Kiên" userId="4003860e-cafa-482e-9892-8a93963390a6" providerId="ADAL" clId="{120FD906-1764-45CE-95A4-B4BDE62A9BAD}" dt="2024-08-18T08:28:34.573" v="592" actId="1076"/>
          <ac:spMkLst>
            <pc:docMk/>
            <pc:sldMk cId="1798711370" sldId="257"/>
            <ac:spMk id="8" creationId="{E219D8A6-0FBA-0738-D38D-EDC9BF335BB1}"/>
          </ac:spMkLst>
        </pc:spChg>
        <pc:spChg chg="add mod">
          <ac:chgData name="Nguyễn Thành Kiên" userId="4003860e-cafa-482e-9892-8a93963390a6" providerId="ADAL" clId="{120FD906-1764-45CE-95A4-B4BDE62A9BAD}" dt="2024-08-18T08:25:30.222" v="378" actId="1076"/>
          <ac:spMkLst>
            <pc:docMk/>
            <pc:sldMk cId="1798711370" sldId="257"/>
            <ac:spMk id="9" creationId="{89A4BD2F-E1AC-3A41-9665-CAD9D3E24C6E}"/>
          </ac:spMkLst>
        </pc:spChg>
        <pc:spChg chg="add mod">
          <ac:chgData name="Nguyễn Thành Kiên" userId="4003860e-cafa-482e-9892-8a93963390a6" providerId="ADAL" clId="{120FD906-1764-45CE-95A4-B4BDE62A9BAD}" dt="2024-08-18T08:25:21.282" v="376" actId="34135"/>
          <ac:spMkLst>
            <pc:docMk/>
            <pc:sldMk cId="1798711370" sldId="257"/>
            <ac:spMk id="10" creationId="{6792D0CA-3536-DC9F-D153-A5872EC3CF3E}"/>
          </ac:spMkLst>
        </pc:spChg>
        <pc:spChg chg="add mod">
          <ac:chgData name="Nguyễn Thành Kiên" userId="4003860e-cafa-482e-9892-8a93963390a6" providerId="ADAL" clId="{120FD906-1764-45CE-95A4-B4BDE62A9BAD}" dt="2024-08-18T08:27:46.119" v="583" actId="207"/>
          <ac:spMkLst>
            <pc:docMk/>
            <pc:sldMk cId="1798711370" sldId="257"/>
            <ac:spMk id="11" creationId="{5019D38F-96DD-059F-1820-2EAD37696A34}"/>
          </ac:spMkLst>
        </pc:spChg>
        <pc:spChg chg="add mod">
          <ac:chgData name="Nguyễn Thành Kiên" userId="4003860e-cafa-482e-9892-8a93963390a6" providerId="ADAL" clId="{120FD906-1764-45CE-95A4-B4BDE62A9BAD}" dt="2024-08-18T08:30:40.880" v="615" actId="20577"/>
          <ac:spMkLst>
            <pc:docMk/>
            <pc:sldMk cId="1798711370" sldId="257"/>
            <ac:spMk id="12" creationId="{789E1ED2-35ED-74A1-3C0E-BFDCF8CDA6F7}"/>
          </ac:spMkLst>
        </pc:spChg>
        <pc:grpChg chg="add mod">
          <ac:chgData name="Nguyễn Thành Kiên" userId="4003860e-cafa-482e-9892-8a93963390a6" providerId="ADAL" clId="{120FD906-1764-45CE-95A4-B4BDE62A9BAD}" dt="2024-08-18T08:28:13.559" v="588" actId="164"/>
          <ac:grpSpMkLst>
            <pc:docMk/>
            <pc:sldMk cId="1798711370" sldId="257"/>
            <ac:grpSpMk id="13" creationId="{114BC136-A230-9F26-57FE-D11E4C59D5DD}"/>
          </ac:grpSpMkLst>
        </pc:grpChg>
        <pc:grpChg chg="add mod">
          <ac:chgData name="Nguyễn Thành Kiên" userId="4003860e-cafa-482e-9892-8a93963390a6" providerId="ADAL" clId="{120FD906-1764-45CE-95A4-B4BDE62A9BAD}" dt="2024-08-18T08:28:20.573" v="589" actId="164"/>
          <ac:grpSpMkLst>
            <pc:docMk/>
            <pc:sldMk cId="1798711370" sldId="257"/>
            <ac:grpSpMk id="14" creationId="{73655157-4D46-F052-A1BA-50835A2A7FA8}"/>
          </ac:grpSpMkLst>
        </pc:grpChg>
        <pc:grpChg chg="add mod">
          <ac:chgData name="Nguyễn Thành Kiên" userId="4003860e-cafa-482e-9892-8a93963390a6" providerId="ADAL" clId="{120FD906-1764-45CE-95A4-B4BDE62A9BAD}" dt="2024-08-18T08:28:25.085" v="590" actId="164"/>
          <ac:grpSpMkLst>
            <pc:docMk/>
            <pc:sldMk cId="1798711370" sldId="257"/>
            <ac:grpSpMk id="15" creationId="{0DFED1EC-6A13-9F02-BA72-9A9A6CC9281C}"/>
          </ac:grpSpMkLst>
        </pc:grpChg>
        <pc:picChg chg="add mod">
          <ac:chgData name="Nguyễn Thành Kiên" userId="4003860e-cafa-482e-9892-8a93963390a6" providerId="ADAL" clId="{120FD906-1764-45CE-95A4-B4BDE62A9BAD}" dt="2024-08-18T08:22:22.793" v="246" actId="34135"/>
          <ac:picMkLst>
            <pc:docMk/>
            <pc:sldMk cId="1798711370" sldId="257"/>
            <ac:picMk id="1026" creationId="{986D13C5-F27A-D396-C4F7-9B89BB8729DE}"/>
          </ac:picMkLst>
        </pc:picChg>
        <pc:picChg chg="add mod">
          <ac:chgData name="Nguyễn Thành Kiên" userId="4003860e-cafa-482e-9892-8a93963390a6" providerId="ADAL" clId="{120FD906-1764-45CE-95A4-B4BDE62A9BAD}" dt="2024-08-18T08:28:13.559" v="588" actId="164"/>
          <ac:picMkLst>
            <pc:docMk/>
            <pc:sldMk cId="1798711370" sldId="257"/>
            <ac:picMk id="1028" creationId="{9F5A9F94-F60E-4848-7343-F91F72816AA1}"/>
          </ac:picMkLst>
        </pc:picChg>
        <pc:picChg chg="add mod">
          <ac:chgData name="Nguyễn Thành Kiên" userId="4003860e-cafa-482e-9892-8a93963390a6" providerId="ADAL" clId="{120FD906-1764-45CE-95A4-B4BDE62A9BAD}" dt="2024-08-18T08:28:20.573" v="589" actId="164"/>
          <ac:picMkLst>
            <pc:docMk/>
            <pc:sldMk cId="1798711370" sldId="257"/>
            <ac:picMk id="1030" creationId="{7CCFE1E9-0743-E12D-B07E-A099695D1791}"/>
          </ac:picMkLst>
        </pc:picChg>
        <pc:picChg chg="add mod">
          <ac:chgData name="Nguyễn Thành Kiên" userId="4003860e-cafa-482e-9892-8a93963390a6" providerId="ADAL" clId="{120FD906-1764-45CE-95A4-B4BDE62A9BAD}" dt="2024-08-18T08:28:25.085" v="590" actId="164"/>
          <ac:picMkLst>
            <pc:docMk/>
            <pc:sldMk cId="1798711370" sldId="257"/>
            <ac:picMk id="1032" creationId="{A18BFF68-8670-72B4-58B4-E2F539E78527}"/>
          </ac:picMkLst>
        </pc:picChg>
      </pc:sldChg>
      <pc:sldChg chg="addSp delSp modSp new mod modAnim">
        <pc:chgData name="Nguyễn Thành Kiên" userId="4003860e-cafa-482e-9892-8a93963390a6" providerId="ADAL" clId="{120FD906-1764-45CE-95A4-B4BDE62A9BAD}" dt="2024-08-18T09:13:47.643" v="1257" actId="207"/>
        <pc:sldMkLst>
          <pc:docMk/>
          <pc:sldMk cId="1815271322" sldId="258"/>
        </pc:sldMkLst>
        <pc:spChg chg="add mod">
          <ac:chgData name="Nguyễn Thành Kiên" userId="4003860e-cafa-482e-9892-8a93963390a6" providerId="ADAL" clId="{120FD906-1764-45CE-95A4-B4BDE62A9BAD}" dt="2024-08-18T03:26:31.116" v="127" actId="113"/>
          <ac:spMkLst>
            <pc:docMk/>
            <pc:sldMk cId="1815271322" sldId="258"/>
            <ac:spMk id="2" creationId="{45B23EB7-896F-06E1-B498-65B262BC6493}"/>
          </ac:spMkLst>
        </pc:spChg>
        <pc:spChg chg="add mod">
          <ac:chgData name="Nguyễn Thành Kiên" userId="4003860e-cafa-482e-9892-8a93963390a6" providerId="ADAL" clId="{120FD906-1764-45CE-95A4-B4BDE62A9BAD}" dt="2024-08-18T08:59:43.703" v="941" actId="207"/>
          <ac:spMkLst>
            <pc:docMk/>
            <pc:sldMk cId="1815271322" sldId="258"/>
            <ac:spMk id="4" creationId="{6C5C3430-09AF-C72B-9F82-BFE0AE3C9B11}"/>
          </ac:spMkLst>
        </pc:spChg>
        <pc:spChg chg="add mod">
          <ac:chgData name="Nguyễn Thành Kiên" userId="4003860e-cafa-482e-9892-8a93963390a6" providerId="ADAL" clId="{120FD906-1764-45CE-95A4-B4BDE62A9BAD}" dt="2024-08-18T08:38:55.704" v="715"/>
          <ac:spMkLst>
            <pc:docMk/>
            <pc:sldMk cId="1815271322" sldId="258"/>
            <ac:spMk id="5" creationId="{170FC927-3376-6AE2-BABA-070B3F049B2E}"/>
          </ac:spMkLst>
        </pc:spChg>
        <pc:spChg chg="add mod">
          <ac:chgData name="Nguyễn Thành Kiên" userId="4003860e-cafa-482e-9892-8a93963390a6" providerId="ADAL" clId="{120FD906-1764-45CE-95A4-B4BDE62A9BAD}" dt="2024-08-18T08:39:51.336" v="728" actId="113"/>
          <ac:spMkLst>
            <pc:docMk/>
            <pc:sldMk cId="1815271322" sldId="258"/>
            <ac:spMk id="7" creationId="{F29C24AF-CCF7-827E-552F-1AB38043B730}"/>
          </ac:spMkLst>
        </pc:spChg>
        <pc:spChg chg="add mod">
          <ac:chgData name="Nguyễn Thành Kiên" userId="4003860e-cafa-482e-9892-8a93963390a6" providerId="ADAL" clId="{120FD906-1764-45CE-95A4-B4BDE62A9BAD}" dt="2024-08-18T08:52:42.243" v="798" actId="767"/>
          <ac:spMkLst>
            <pc:docMk/>
            <pc:sldMk cId="1815271322" sldId="258"/>
            <ac:spMk id="12" creationId="{5409DC3F-E9D7-76F9-0BE4-57EC445D3D1F}"/>
          </ac:spMkLst>
        </pc:spChg>
        <pc:spChg chg="add del mod">
          <ac:chgData name="Nguyễn Thành Kiên" userId="4003860e-cafa-482e-9892-8a93963390a6" providerId="ADAL" clId="{120FD906-1764-45CE-95A4-B4BDE62A9BAD}" dt="2024-08-18T08:52:49.766" v="800" actId="478"/>
          <ac:spMkLst>
            <pc:docMk/>
            <pc:sldMk cId="1815271322" sldId="258"/>
            <ac:spMk id="13" creationId="{0E86B1B5-5635-69D7-56FD-F1A90CF46D88}"/>
          </ac:spMkLst>
        </pc:spChg>
        <pc:spChg chg="add mod">
          <ac:chgData name="Nguyễn Thành Kiên" userId="4003860e-cafa-482e-9892-8a93963390a6" providerId="ADAL" clId="{120FD906-1764-45CE-95A4-B4BDE62A9BAD}" dt="2024-08-18T09:04:43.375" v="959" actId="1036"/>
          <ac:spMkLst>
            <pc:docMk/>
            <pc:sldMk cId="1815271322" sldId="258"/>
            <ac:spMk id="15" creationId="{105D41D2-F179-EA7B-8358-EFA648567F7A}"/>
          </ac:spMkLst>
        </pc:spChg>
        <pc:spChg chg="add mod">
          <ac:chgData name="Nguyễn Thành Kiên" userId="4003860e-cafa-482e-9892-8a93963390a6" providerId="ADAL" clId="{120FD906-1764-45CE-95A4-B4BDE62A9BAD}" dt="2024-08-18T09:04:43.375" v="959" actId="1036"/>
          <ac:spMkLst>
            <pc:docMk/>
            <pc:sldMk cId="1815271322" sldId="258"/>
            <ac:spMk id="17" creationId="{91A53659-76A0-057B-E371-56E46700418A}"/>
          </ac:spMkLst>
        </pc:spChg>
        <pc:spChg chg="add mod">
          <ac:chgData name="Nguyễn Thành Kiên" userId="4003860e-cafa-482e-9892-8a93963390a6" providerId="ADAL" clId="{120FD906-1764-45CE-95A4-B4BDE62A9BAD}" dt="2024-08-18T09:04:43.375" v="959" actId="1036"/>
          <ac:spMkLst>
            <pc:docMk/>
            <pc:sldMk cId="1815271322" sldId="258"/>
            <ac:spMk id="20" creationId="{38DFA6FE-9C74-25A3-5AFD-79AE4F875346}"/>
          </ac:spMkLst>
        </pc:spChg>
        <pc:spChg chg="add mod">
          <ac:chgData name="Nguyễn Thành Kiên" userId="4003860e-cafa-482e-9892-8a93963390a6" providerId="ADAL" clId="{120FD906-1764-45CE-95A4-B4BDE62A9BAD}" dt="2024-08-18T09:04:43.375" v="959" actId="1036"/>
          <ac:spMkLst>
            <pc:docMk/>
            <pc:sldMk cId="1815271322" sldId="258"/>
            <ac:spMk id="22" creationId="{AFB13102-376C-678E-2216-675985800234}"/>
          </ac:spMkLst>
        </pc:spChg>
        <pc:spChg chg="add mod">
          <ac:chgData name="Nguyễn Thành Kiên" userId="4003860e-cafa-482e-9892-8a93963390a6" providerId="ADAL" clId="{120FD906-1764-45CE-95A4-B4BDE62A9BAD}" dt="2024-08-18T09:13:47.643" v="1257" actId="207"/>
          <ac:spMkLst>
            <pc:docMk/>
            <pc:sldMk cId="1815271322" sldId="258"/>
            <ac:spMk id="23" creationId="{3D4F3D41-E54F-89AF-32C9-55EBD9C446C6}"/>
          </ac:spMkLst>
        </pc:spChg>
        <pc:picChg chg="add del mod">
          <ac:chgData name="Nguyễn Thành Kiên" userId="4003860e-cafa-482e-9892-8a93963390a6" providerId="ADAL" clId="{120FD906-1764-45CE-95A4-B4BDE62A9BAD}" dt="2024-08-18T08:37:53.083" v="623" actId="478"/>
          <ac:picMkLst>
            <pc:docMk/>
            <pc:sldMk cId="1815271322" sldId="258"/>
            <ac:picMk id="3" creationId="{F883D39E-BD15-7561-F69A-7C68E6526CB2}"/>
          </ac:picMkLst>
        </pc:picChg>
        <pc:picChg chg="add del mod">
          <ac:chgData name="Nguyễn Thành Kiên" userId="4003860e-cafa-482e-9892-8a93963390a6" providerId="ADAL" clId="{120FD906-1764-45CE-95A4-B4BDE62A9BAD}" dt="2024-08-18T08:49:05.513" v="748" actId="478"/>
          <ac:picMkLst>
            <pc:docMk/>
            <pc:sldMk cId="1815271322" sldId="258"/>
            <ac:picMk id="8" creationId="{DFE7C928-0491-CC5A-44D2-38F0A27BAA79}"/>
          </ac:picMkLst>
        </pc:picChg>
        <pc:picChg chg="add mod">
          <ac:chgData name="Nguyễn Thành Kiên" userId="4003860e-cafa-482e-9892-8a93963390a6" providerId="ADAL" clId="{120FD906-1764-45CE-95A4-B4BDE62A9BAD}" dt="2024-08-18T08:45:47.553" v="739" actId="571"/>
          <ac:picMkLst>
            <pc:docMk/>
            <pc:sldMk cId="1815271322" sldId="258"/>
            <ac:picMk id="9" creationId="{45FA5115-8674-6037-4569-59D6F486FB33}"/>
          </ac:picMkLst>
        </pc:picChg>
        <pc:picChg chg="add mod">
          <ac:chgData name="Nguyễn Thành Kiên" userId="4003860e-cafa-482e-9892-8a93963390a6" providerId="ADAL" clId="{120FD906-1764-45CE-95A4-B4BDE62A9BAD}" dt="2024-08-18T09:04:43.375" v="959" actId="1036"/>
          <ac:picMkLst>
            <pc:docMk/>
            <pc:sldMk cId="1815271322" sldId="258"/>
            <ac:picMk id="10" creationId="{DB52AD0F-1F85-3668-E43F-7F3A827EE5FA}"/>
          </ac:picMkLst>
        </pc:picChg>
        <pc:picChg chg="add mod">
          <ac:chgData name="Nguyễn Thành Kiên" userId="4003860e-cafa-482e-9892-8a93963390a6" providerId="ADAL" clId="{120FD906-1764-45CE-95A4-B4BDE62A9BAD}" dt="2024-08-18T09:04:43.375" v="959" actId="1036"/>
          <ac:picMkLst>
            <pc:docMk/>
            <pc:sldMk cId="1815271322" sldId="258"/>
            <ac:picMk id="11" creationId="{2D4ED7C0-3D68-8E0A-5213-03D21F344EEF}"/>
          </ac:picMkLst>
        </pc:picChg>
        <pc:picChg chg="add mod">
          <ac:chgData name="Nguyễn Thành Kiên" userId="4003860e-cafa-482e-9892-8a93963390a6" providerId="ADAL" clId="{120FD906-1764-45CE-95A4-B4BDE62A9BAD}" dt="2024-08-18T08:54:11.335" v="824" actId="571"/>
          <ac:picMkLst>
            <pc:docMk/>
            <pc:sldMk cId="1815271322" sldId="258"/>
            <ac:picMk id="18" creationId="{492ABFE0-CAAC-9260-7C8E-21897FC29CC2}"/>
          </ac:picMkLst>
        </pc:picChg>
        <pc:picChg chg="add mod">
          <ac:chgData name="Nguyễn Thành Kiên" userId="4003860e-cafa-482e-9892-8a93963390a6" providerId="ADAL" clId="{120FD906-1764-45CE-95A4-B4BDE62A9BAD}" dt="2024-08-18T08:46:06.423" v="745" actId="1076"/>
          <ac:picMkLst>
            <pc:docMk/>
            <pc:sldMk cId="1815271322" sldId="258"/>
            <ac:picMk id="2050" creationId="{E20B3B94-668D-52D8-00C5-DB9D76668C6B}"/>
          </ac:picMkLst>
        </pc:picChg>
        <pc:picChg chg="add mod">
          <ac:chgData name="Nguyễn Thành Kiên" userId="4003860e-cafa-482e-9892-8a93963390a6" providerId="ADAL" clId="{120FD906-1764-45CE-95A4-B4BDE62A9BAD}" dt="2024-08-18T09:04:43.375" v="959" actId="1036"/>
          <ac:picMkLst>
            <pc:docMk/>
            <pc:sldMk cId="1815271322" sldId="258"/>
            <ac:picMk id="2052" creationId="{3460CA64-ABF6-0D80-A3FF-3D1319A24D67}"/>
          </ac:picMkLst>
        </pc:picChg>
        <pc:picChg chg="add mod">
          <ac:chgData name="Nguyễn Thành Kiên" userId="4003860e-cafa-482e-9892-8a93963390a6" providerId="ADAL" clId="{120FD906-1764-45CE-95A4-B4BDE62A9BAD}" dt="2024-08-18T09:04:43.375" v="959" actId="1036"/>
          <ac:picMkLst>
            <pc:docMk/>
            <pc:sldMk cId="1815271322" sldId="258"/>
            <ac:picMk id="2054" creationId="{0B4CCA16-D18F-640D-D68D-40DDAEE802D5}"/>
          </ac:picMkLst>
        </pc:picChg>
      </pc:sldChg>
      <pc:sldChg chg="addSp delSp modSp add mod addAnim delAnim modAnim">
        <pc:chgData name="Nguyễn Thành Kiên" userId="4003860e-cafa-482e-9892-8a93963390a6" providerId="ADAL" clId="{120FD906-1764-45CE-95A4-B4BDE62A9BAD}" dt="2024-08-18T09:28:21.073" v="1562" actId="14100"/>
        <pc:sldMkLst>
          <pc:docMk/>
          <pc:sldMk cId="2479157611" sldId="259"/>
        </pc:sldMkLst>
        <pc:spChg chg="del mod">
          <ac:chgData name="Nguyễn Thành Kiên" userId="4003860e-cafa-482e-9892-8a93963390a6" providerId="ADAL" clId="{120FD906-1764-45CE-95A4-B4BDE62A9BAD}" dt="2024-08-18T09:21:26.725" v="1340" actId="478"/>
          <ac:spMkLst>
            <pc:docMk/>
            <pc:sldMk cId="2479157611" sldId="259"/>
            <ac:spMk id="4" creationId="{6C5C3430-09AF-C72B-9F82-BFE0AE3C9B11}"/>
          </ac:spMkLst>
        </pc:spChg>
        <pc:spChg chg="del">
          <ac:chgData name="Nguyễn Thành Kiên" userId="4003860e-cafa-482e-9892-8a93963390a6" providerId="ADAL" clId="{120FD906-1764-45CE-95A4-B4BDE62A9BAD}" dt="2024-08-18T09:15:20.263" v="1259" actId="478"/>
          <ac:spMkLst>
            <pc:docMk/>
            <pc:sldMk cId="2479157611" sldId="259"/>
            <ac:spMk id="5" creationId="{170FC927-3376-6AE2-BABA-070B3F049B2E}"/>
          </ac:spMkLst>
        </pc:spChg>
        <pc:spChg chg="add del">
          <ac:chgData name="Nguyễn Thành Kiên" userId="4003860e-cafa-482e-9892-8a93963390a6" providerId="ADAL" clId="{120FD906-1764-45CE-95A4-B4BDE62A9BAD}" dt="2024-08-18T09:18:05.073" v="1271"/>
          <ac:spMkLst>
            <pc:docMk/>
            <pc:sldMk cId="2479157611" sldId="259"/>
            <ac:spMk id="6" creationId="{226BCF61-AFBD-2734-618F-36615D565D1A}"/>
          </ac:spMkLst>
        </pc:spChg>
        <pc:spChg chg="add del mod ord">
          <ac:chgData name="Nguyễn Thành Kiên" userId="4003860e-cafa-482e-9892-8a93963390a6" providerId="ADAL" clId="{120FD906-1764-45CE-95A4-B4BDE62A9BAD}" dt="2024-08-18T09:27:11.624" v="1557" actId="1076"/>
          <ac:spMkLst>
            <pc:docMk/>
            <pc:sldMk cId="2479157611" sldId="259"/>
            <ac:spMk id="7" creationId="{F29C24AF-CCF7-827E-552F-1AB38043B730}"/>
          </ac:spMkLst>
        </pc:spChg>
        <pc:spChg chg="add del mod">
          <ac:chgData name="Nguyễn Thành Kiên" userId="4003860e-cafa-482e-9892-8a93963390a6" providerId="ADAL" clId="{120FD906-1764-45CE-95A4-B4BDE62A9BAD}" dt="2024-08-18T09:27:58.253" v="1558" actId="478"/>
          <ac:spMkLst>
            <pc:docMk/>
            <pc:sldMk cId="2479157611" sldId="259"/>
            <ac:spMk id="9" creationId="{C4733F7E-335C-B9D7-8BF4-C735D99596AA}"/>
          </ac:spMkLst>
        </pc:spChg>
        <pc:spChg chg="add mod">
          <ac:chgData name="Nguyễn Thành Kiên" userId="4003860e-cafa-482e-9892-8a93963390a6" providerId="ADAL" clId="{120FD906-1764-45CE-95A4-B4BDE62A9BAD}" dt="2024-08-18T09:27:06.253" v="1555" actId="403"/>
          <ac:spMkLst>
            <pc:docMk/>
            <pc:sldMk cId="2479157611" sldId="259"/>
            <ac:spMk id="13" creationId="{EFABEDCF-7FB5-4401-DA70-4C4DE8E1DF1D}"/>
          </ac:spMkLst>
        </pc:spChg>
        <pc:spChg chg="del">
          <ac:chgData name="Nguyễn Thành Kiên" userId="4003860e-cafa-482e-9892-8a93963390a6" providerId="ADAL" clId="{120FD906-1764-45CE-95A4-B4BDE62A9BAD}" dt="2024-08-18T09:15:23.752" v="1264" actId="478"/>
          <ac:spMkLst>
            <pc:docMk/>
            <pc:sldMk cId="2479157611" sldId="259"/>
            <ac:spMk id="15" creationId="{105D41D2-F179-EA7B-8358-EFA648567F7A}"/>
          </ac:spMkLst>
        </pc:spChg>
        <pc:spChg chg="del">
          <ac:chgData name="Nguyễn Thành Kiên" userId="4003860e-cafa-482e-9892-8a93963390a6" providerId="ADAL" clId="{120FD906-1764-45CE-95A4-B4BDE62A9BAD}" dt="2024-08-18T09:15:23.752" v="1264" actId="478"/>
          <ac:spMkLst>
            <pc:docMk/>
            <pc:sldMk cId="2479157611" sldId="259"/>
            <ac:spMk id="17" creationId="{91A53659-76A0-057B-E371-56E46700418A}"/>
          </ac:spMkLst>
        </pc:spChg>
        <pc:spChg chg="del">
          <ac:chgData name="Nguyễn Thành Kiên" userId="4003860e-cafa-482e-9892-8a93963390a6" providerId="ADAL" clId="{120FD906-1764-45CE-95A4-B4BDE62A9BAD}" dt="2024-08-18T09:15:23.752" v="1264" actId="478"/>
          <ac:spMkLst>
            <pc:docMk/>
            <pc:sldMk cId="2479157611" sldId="259"/>
            <ac:spMk id="20" creationId="{38DFA6FE-9C74-25A3-5AFD-79AE4F875346}"/>
          </ac:spMkLst>
        </pc:spChg>
        <pc:spChg chg="del">
          <ac:chgData name="Nguyễn Thành Kiên" userId="4003860e-cafa-482e-9892-8a93963390a6" providerId="ADAL" clId="{120FD906-1764-45CE-95A4-B4BDE62A9BAD}" dt="2024-08-18T09:15:23.752" v="1264" actId="478"/>
          <ac:spMkLst>
            <pc:docMk/>
            <pc:sldMk cId="2479157611" sldId="259"/>
            <ac:spMk id="22" creationId="{AFB13102-376C-678E-2216-675985800234}"/>
          </ac:spMkLst>
        </pc:spChg>
        <pc:spChg chg="del">
          <ac:chgData name="Nguyễn Thành Kiên" userId="4003860e-cafa-482e-9892-8a93963390a6" providerId="ADAL" clId="{120FD906-1764-45CE-95A4-B4BDE62A9BAD}" dt="2024-08-18T09:15:23.752" v="1264" actId="478"/>
          <ac:spMkLst>
            <pc:docMk/>
            <pc:sldMk cId="2479157611" sldId="259"/>
            <ac:spMk id="23" creationId="{3D4F3D41-E54F-89AF-32C9-55EBD9C446C6}"/>
          </ac:spMkLst>
        </pc:spChg>
        <pc:grpChg chg="add mod">
          <ac:chgData name="Nguyễn Thành Kiên" userId="4003860e-cafa-482e-9892-8a93963390a6" providerId="ADAL" clId="{120FD906-1764-45CE-95A4-B4BDE62A9BAD}" dt="2024-08-18T09:27:06.253" v="1555" actId="403"/>
          <ac:grpSpMkLst>
            <pc:docMk/>
            <pc:sldMk cId="2479157611" sldId="259"/>
            <ac:grpSpMk id="14" creationId="{C8B1A2BE-CD8E-F834-771E-A5391E552FF3}"/>
          </ac:grpSpMkLst>
        </pc:grpChg>
        <pc:graphicFrameChg chg="add del mod">
          <ac:chgData name="Nguyễn Thành Kiên" userId="4003860e-cafa-482e-9892-8a93963390a6" providerId="ADAL" clId="{120FD906-1764-45CE-95A4-B4BDE62A9BAD}" dt="2024-08-18T09:22:39.598" v="1373" actId="478"/>
          <ac:graphicFrameMkLst>
            <pc:docMk/>
            <pc:sldMk cId="2479157611" sldId="259"/>
            <ac:graphicFrameMk id="8" creationId="{CCDC5872-8C9D-973D-0D9B-39C14006D8CB}"/>
          </ac:graphicFrameMkLst>
        </pc:graphicFrameChg>
        <pc:picChg chg="del">
          <ac:chgData name="Nguyễn Thành Kiên" userId="4003860e-cafa-482e-9892-8a93963390a6" providerId="ADAL" clId="{120FD906-1764-45CE-95A4-B4BDE62A9BAD}" dt="2024-08-18T09:15:22.123" v="1262" actId="478"/>
          <ac:picMkLst>
            <pc:docMk/>
            <pc:sldMk cId="2479157611" sldId="259"/>
            <ac:picMk id="10" creationId="{DB52AD0F-1F85-3668-E43F-7F3A827EE5FA}"/>
          </ac:picMkLst>
        </pc:picChg>
        <pc:picChg chg="del">
          <ac:chgData name="Nguyễn Thành Kiên" userId="4003860e-cafa-482e-9892-8a93963390a6" providerId="ADAL" clId="{120FD906-1764-45CE-95A4-B4BDE62A9BAD}" dt="2024-08-18T09:15:22.556" v="1263" actId="478"/>
          <ac:picMkLst>
            <pc:docMk/>
            <pc:sldMk cId="2479157611" sldId="259"/>
            <ac:picMk id="11" creationId="{2D4ED7C0-3D68-8E0A-5213-03D21F344EEF}"/>
          </ac:picMkLst>
        </pc:picChg>
        <pc:picChg chg="add mod">
          <ac:chgData name="Nguyễn Thành Kiên" userId="4003860e-cafa-482e-9892-8a93963390a6" providerId="ADAL" clId="{120FD906-1764-45CE-95A4-B4BDE62A9BAD}" dt="2024-08-18T09:26:37.173" v="1549" actId="1076"/>
          <ac:picMkLst>
            <pc:docMk/>
            <pc:sldMk cId="2479157611" sldId="259"/>
            <ac:picMk id="12" creationId="{4E144BE1-22F4-2FF3-8A0B-D3AB06D4D99A}"/>
          </ac:picMkLst>
        </pc:picChg>
        <pc:picChg chg="add mod">
          <ac:chgData name="Nguyễn Thành Kiên" userId="4003860e-cafa-482e-9892-8a93963390a6" providerId="ADAL" clId="{120FD906-1764-45CE-95A4-B4BDE62A9BAD}" dt="2024-08-18T09:28:21.073" v="1562" actId="14100"/>
          <ac:picMkLst>
            <pc:docMk/>
            <pc:sldMk cId="2479157611" sldId="259"/>
            <ac:picMk id="16" creationId="{242645A6-C525-50A4-E4D3-411EB4001C47}"/>
          </ac:picMkLst>
        </pc:picChg>
        <pc:picChg chg="del">
          <ac:chgData name="Nguyễn Thành Kiên" userId="4003860e-cafa-482e-9892-8a93963390a6" providerId="ADAL" clId="{120FD906-1764-45CE-95A4-B4BDE62A9BAD}" dt="2024-08-18T09:15:21.660" v="1261" actId="478"/>
          <ac:picMkLst>
            <pc:docMk/>
            <pc:sldMk cId="2479157611" sldId="259"/>
            <ac:picMk id="2052" creationId="{3460CA64-ABF6-0D80-A3FF-3D1319A24D67}"/>
          </ac:picMkLst>
        </pc:picChg>
        <pc:picChg chg="del">
          <ac:chgData name="Nguyễn Thành Kiên" userId="4003860e-cafa-482e-9892-8a93963390a6" providerId="ADAL" clId="{120FD906-1764-45CE-95A4-B4BDE62A9BAD}" dt="2024-08-18T09:15:21.054" v="1260" actId="478"/>
          <ac:picMkLst>
            <pc:docMk/>
            <pc:sldMk cId="2479157611" sldId="259"/>
            <ac:picMk id="2054" creationId="{0B4CCA16-D18F-640D-D68D-40DDAEE802D5}"/>
          </ac:picMkLst>
        </pc:picChg>
      </pc:sldChg>
      <pc:sldChg chg="addSp modSp add mod modAnim">
        <pc:chgData name="Nguyễn Thành Kiên" userId="4003860e-cafa-482e-9892-8a93963390a6" providerId="ADAL" clId="{120FD906-1764-45CE-95A4-B4BDE62A9BAD}" dt="2024-08-18T09:30:06.473" v="1580"/>
        <pc:sldMkLst>
          <pc:docMk/>
          <pc:sldMk cId="3675279899" sldId="260"/>
        </pc:sldMkLst>
        <pc:spChg chg="mod">
          <ac:chgData name="Nguyễn Thành Kiên" userId="4003860e-cafa-482e-9892-8a93963390a6" providerId="ADAL" clId="{120FD906-1764-45CE-95A4-B4BDE62A9BAD}" dt="2024-08-18T09:29:26.333" v="1571" actId="1076"/>
          <ac:spMkLst>
            <pc:docMk/>
            <pc:sldMk cId="3675279899" sldId="260"/>
            <ac:spMk id="7" creationId="{F29C24AF-CCF7-827E-552F-1AB38043B730}"/>
          </ac:spMkLst>
        </pc:spChg>
        <pc:picChg chg="add mod">
          <ac:chgData name="Nguyễn Thành Kiên" userId="4003860e-cafa-482e-9892-8a93963390a6" providerId="ADAL" clId="{120FD906-1764-45CE-95A4-B4BDE62A9BAD}" dt="2024-08-18T09:29:31.723" v="1572" actId="14100"/>
          <ac:picMkLst>
            <pc:docMk/>
            <pc:sldMk cId="3675279899" sldId="260"/>
            <ac:picMk id="3" creationId="{5B1A031E-9936-84F3-5106-0C29F6E2338F}"/>
          </ac:picMkLst>
        </pc:picChg>
        <pc:picChg chg="add mod">
          <ac:chgData name="Nguyễn Thành Kiên" userId="4003860e-cafa-482e-9892-8a93963390a6" providerId="ADAL" clId="{120FD906-1764-45CE-95A4-B4BDE62A9BAD}" dt="2024-08-18T09:29:59.945" v="1578" actId="14100"/>
          <ac:picMkLst>
            <pc:docMk/>
            <pc:sldMk cId="3675279899" sldId="260"/>
            <ac:picMk id="4" creationId="{5CC90328-3539-34EE-C4E8-FE77B44D963B}"/>
          </ac:picMkLst>
        </pc:picChg>
        <pc:picChg chg="add mod">
          <ac:chgData name="Nguyễn Thành Kiên" userId="4003860e-cafa-482e-9892-8a93963390a6" providerId="ADAL" clId="{120FD906-1764-45CE-95A4-B4BDE62A9BAD}" dt="2024-08-18T09:29:23.760" v="1570" actId="1076"/>
          <ac:picMkLst>
            <pc:docMk/>
            <pc:sldMk cId="3675279899" sldId="260"/>
            <ac:picMk id="5" creationId="{4C963161-4672-5C44-D13D-1F0D6FFC25DF}"/>
          </ac:picMkLst>
        </pc:picChg>
      </pc:sldChg>
      <pc:sldChg chg="addSp delSp modSp add mod modAnim">
        <pc:chgData name="Nguyễn Thành Kiên" userId="4003860e-cafa-482e-9892-8a93963390a6" providerId="ADAL" clId="{120FD906-1764-45CE-95A4-B4BDE62A9BAD}" dt="2024-08-18T09:47:45.495" v="1944" actId="1076"/>
        <pc:sldMkLst>
          <pc:docMk/>
          <pc:sldMk cId="4027857587" sldId="261"/>
        </pc:sldMkLst>
        <pc:spChg chg="mod">
          <ac:chgData name="Nguyễn Thành Kiên" userId="4003860e-cafa-482e-9892-8a93963390a6" providerId="ADAL" clId="{120FD906-1764-45CE-95A4-B4BDE62A9BAD}" dt="2024-08-18T09:33:08.419" v="1657" actId="1076"/>
          <ac:spMkLst>
            <pc:docMk/>
            <pc:sldMk cId="4027857587" sldId="261"/>
            <ac:spMk id="5" creationId="{170FC927-3376-6AE2-BABA-070B3F049B2E}"/>
          </ac:spMkLst>
        </pc:spChg>
        <pc:spChg chg="add mod">
          <ac:chgData name="Nguyễn Thành Kiên" userId="4003860e-cafa-482e-9892-8a93963390a6" providerId="ADAL" clId="{120FD906-1764-45CE-95A4-B4BDE62A9BAD}" dt="2024-08-18T09:42:26.392" v="1865" actId="207"/>
          <ac:spMkLst>
            <pc:docMk/>
            <pc:sldMk cId="4027857587" sldId="261"/>
            <ac:spMk id="6" creationId="{91BA40CF-4676-C47C-E9D9-641D615CB252}"/>
          </ac:spMkLst>
        </pc:spChg>
        <pc:spChg chg="del mod">
          <ac:chgData name="Nguyễn Thành Kiên" userId="4003860e-cafa-482e-9892-8a93963390a6" providerId="ADAL" clId="{120FD906-1764-45CE-95A4-B4BDE62A9BAD}" dt="2024-08-18T09:31:35.997" v="1587" actId="478"/>
          <ac:spMkLst>
            <pc:docMk/>
            <pc:sldMk cId="4027857587" sldId="261"/>
            <ac:spMk id="7" creationId="{F29C24AF-CCF7-827E-552F-1AB38043B730}"/>
          </ac:spMkLst>
        </pc:spChg>
        <pc:spChg chg="add del">
          <ac:chgData name="Nguyễn Thành Kiên" userId="4003860e-cafa-482e-9892-8a93963390a6" providerId="ADAL" clId="{120FD906-1764-45CE-95A4-B4BDE62A9BAD}" dt="2024-08-18T09:36:08.809" v="1747"/>
          <ac:spMkLst>
            <pc:docMk/>
            <pc:sldMk cId="4027857587" sldId="261"/>
            <ac:spMk id="13" creationId="{694C3F66-24B3-A5DD-35BA-2172E58B136A}"/>
          </ac:spMkLst>
        </pc:spChg>
        <pc:spChg chg="del">
          <ac:chgData name="Nguyễn Thành Kiên" userId="4003860e-cafa-482e-9892-8a93963390a6" providerId="ADAL" clId="{120FD906-1764-45CE-95A4-B4BDE62A9BAD}" dt="2024-08-18T09:30:56.934" v="1583" actId="478"/>
          <ac:spMkLst>
            <pc:docMk/>
            <pc:sldMk cId="4027857587" sldId="261"/>
            <ac:spMk id="15" creationId="{105D41D2-F179-EA7B-8358-EFA648567F7A}"/>
          </ac:spMkLst>
        </pc:spChg>
        <pc:spChg chg="del">
          <ac:chgData name="Nguyễn Thành Kiên" userId="4003860e-cafa-482e-9892-8a93963390a6" providerId="ADAL" clId="{120FD906-1764-45CE-95A4-B4BDE62A9BAD}" dt="2024-08-18T09:30:56.934" v="1583" actId="478"/>
          <ac:spMkLst>
            <pc:docMk/>
            <pc:sldMk cId="4027857587" sldId="261"/>
            <ac:spMk id="17" creationId="{91A53659-76A0-057B-E371-56E46700418A}"/>
          </ac:spMkLst>
        </pc:spChg>
        <pc:spChg chg="del">
          <ac:chgData name="Nguyễn Thành Kiên" userId="4003860e-cafa-482e-9892-8a93963390a6" providerId="ADAL" clId="{120FD906-1764-45CE-95A4-B4BDE62A9BAD}" dt="2024-08-18T09:30:56.934" v="1583" actId="478"/>
          <ac:spMkLst>
            <pc:docMk/>
            <pc:sldMk cId="4027857587" sldId="261"/>
            <ac:spMk id="20" creationId="{38DFA6FE-9C74-25A3-5AFD-79AE4F875346}"/>
          </ac:spMkLst>
        </pc:spChg>
        <pc:spChg chg="del">
          <ac:chgData name="Nguyễn Thành Kiên" userId="4003860e-cafa-482e-9892-8a93963390a6" providerId="ADAL" clId="{120FD906-1764-45CE-95A4-B4BDE62A9BAD}" dt="2024-08-18T09:30:56.934" v="1583" actId="478"/>
          <ac:spMkLst>
            <pc:docMk/>
            <pc:sldMk cId="4027857587" sldId="261"/>
            <ac:spMk id="22" creationId="{AFB13102-376C-678E-2216-675985800234}"/>
          </ac:spMkLst>
        </pc:spChg>
        <pc:spChg chg="del">
          <ac:chgData name="Nguyễn Thành Kiên" userId="4003860e-cafa-482e-9892-8a93963390a6" providerId="ADAL" clId="{120FD906-1764-45CE-95A4-B4BDE62A9BAD}" dt="2024-08-18T09:33:20.395" v="1679" actId="478"/>
          <ac:spMkLst>
            <pc:docMk/>
            <pc:sldMk cId="4027857587" sldId="261"/>
            <ac:spMk id="23" creationId="{3D4F3D41-E54F-89AF-32C9-55EBD9C446C6}"/>
          </ac:spMkLst>
        </pc:spChg>
        <pc:graphicFrameChg chg="add mod modGraphic">
          <ac:chgData name="Nguyễn Thành Kiên" userId="4003860e-cafa-482e-9892-8a93963390a6" providerId="ADAL" clId="{120FD906-1764-45CE-95A4-B4BDE62A9BAD}" dt="2024-08-18T09:41:18.633" v="1861" actId="14734"/>
          <ac:graphicFrameMkLst>
            <pc:docMk/>
            <pc:sldMk cId="4027857587" sldId="261"/>
            <ac:graphicFrameMk id="9" creationId="{481351E5-DEC9-432E-6E0C-5D89EBB208CF}"/>
          </ac:graphicFrameMkLst>
        </pc:graphicFrameChg>
        <pc:picChg chg="add mod ord">
          <ac:chgData name="Nguyễn Thành Kiên" userId="4003860e-cafa-482e-9892-8a93963390a6" providerId="ADAL" clId="{120FD906-1764-45CE-95A4-B4BDE62A9BAD}" dt="2024-08-18T09:47:45.495" v="1944" actId="1076"/>
          <ac:picMkLst>
            <pc:docMk/>
            <pc:sldMk cId="4027857587" sldId="261"/>
            <ac:picMk id="8" creationId="{67E616B3-5993-9181-24D1-9D4F3BE592DE}"/>
          </ac:picMkLst>
        </pc:picChg>
        <pc:picChg chg="del">
          <ac:chgData name="Nguyễn Thành Kiên" userId="4003860e-cafa-482e-9892-8a93963390a6" providerId="ADAL" clId="{120FD906-1764-45CE-95A4-B4BDE62A9BAD}" dt="2024-08-18T09:30:59.354" v="1584" actId="478"/>
          <ac:picMkLst>
            <pc:docMk/>
            <pc:sldMk cId="4027857587" sldId="261"/>
            <ac:picMk id="10" creationId="{DB52AD0F-1F85-3668-E43F-7F3A827EE5FA}"/>
          </ac:picMkLst>
        </pc:picChg>
        <pc:picChg chg="del">
          <ac:chgData name="Nguyễn Thành Kiên" userId="4003860e-cafa-482e-9892-8a93963390a6" providerId="ADAL" clId="{120FD906-1764-45CE-95A4-B4BDE62A9BAD}" dt="2024-08-18T09:30:56.934" v="1583" actId="478"/>
          <ac:picMkLst>
            <pc:docMk/>
            <pc:sldMk cId="4027857587" sldId="261"/>
            <ac:picMk id="11" creationId="{2D4ED7C0-3D68-8E0A-5213-03D21F344EEF}"/>
          </ac:picMkLst>
        </pc:picChg>
        <pc:picChg chg="del">
          <ac:chgData name="Nguyễn Thành Kiên" userId="4003860e-cafa-482e-9892-8a93963390a6" providerId="ADAL" clId="{120FD906-1764-45CE-95A4-B4BDE62A9BAD}" dt="2024-08-18T09:30:56.934" v="1583" actId="478"/>
          <ac:picMkLst>
            <pc:docMk/>
            <pc:sldMk cId="4027857587" sldId="261"/>
            <ac:picMk id="2052" creationId="{3460CA64-ABF6-0D80-A3FF-3D1319A24D67}"/>
          </ac:picMkLst>
        </pc:picChg>
        <pc:picChg chg="del">
          <ac:chgData name="Nguyễn Thành Kiên" userId="4003860e-cafa-482e-9892-8a93963390a6" providerId="ADAL" clId="{120FD906-1764-45CE-95A4-B4BDE62A9BAD}" dt="2024-08-18T09:30:56.934" v="1583" actId="478"/>
          <ac:picMkLst>
            <pc:docMk/>
            <pc:sldMk cId="4027857587" sldId="261"/>
            <ac:picMk id="2054" creationId="{0B4CCA16-D18F-640D-D68D-40DDAEE802D5}"/>
          </ac:picMkLst>
        </pc:picChg>
      </pc:sldChg>
      <pc:sldChg chg="delSp modSp add mod">
        <pc:chgData name="Nguyễn Thành Kiên" userId="4003860e-cafa-482e-9892-8a93963390a6" providerId="ADAL" clId="{120FD906-1764-45CE-95A4-B4BDE62A9BAD}" dt="2024-08-18T09:43:16.593" v="1866" actId="2710"/>
        <pc:sldMkLst>
          <pc:docMk/>
          <pc:sldMk cId="1056382343" sldId="262"/>
        </pc:sldMkLst>
        <pc:spChg chg="mod">
          <ac:chgData name="Nguyễn Thành Kiên" userId="4003860e-cafa-482e-9892-8a93963390a6" providerId="ADAL" clId="{120FD906-1764-45CE-95A4-B4BDE62A9BAD}" dt="2024-08-18T09:41:51.422" v="1864" actId="207"/>
          <ac:spMkLst>
            <pc:docMk/>
            <pc:sldMk cId="1056382343" sldId="262"/>
            <ac:spMk id="6" creationId="{91BA40CF-4676-C47C-E9D9-641D615CB252}"/>
          </ac:spMkLst>
        </pc:spChg>
        <pc:graphicFrameChg chg="modGraphic">
          <ac:chgData name="Nguyễn Thành Kiên" userId="4003860e-cafa-482e-9892-8a93963390a6" providerId="ADAL" clId="{120FD906-1764-45CE-95A4-B4BDE62A9BAD}" dt="2024-08-18T09:43:16.593" v="1866" actId="2710"/>
          <ac:graphicFrameMkLst>
            <pc:docMk/>
            <pc:sldMk cId="1056382343" sldId="262"/>
            <ac:graphicFrameMk id="9" creationId="{481351E5-DEC9-432E-6E0C-5D89EBB208CF}"/>
          </ac:graphicFrameMkLst>
        </pc:graphicFrameChg>
        <pc:picChg chg="del">
          <ac:chgData name="Nguyễn Thành Kiên" userId="4003860e-cafa-482e-9892-8a93963390a6" providerId="ADAL" clId="{120FD906-1764-45CE-95A4-B4BDE62A9BAD}" dt="2024-08-18T09:41:26.377" v="1863" actId="478"/>
          <ac:picMkLst>
            <pc:docMk/>
            <pc:sldMk cId="1056382343" sldId="262"/>
            <ac:picMk id="8" creationId="{67E616B3-5993-9181-24D1-9D4F3BE592DE}"/>
          </ac:picMkLst>
        </pc:picChg>
      </pc:sldChg>
      <pc:sldChg chg="addSp delSp modSp add mod modAnim">
        <pc:chgData name="Nguyễn Thành Kiên" userId="4003860e-cafa-482e-9892-8a93963390a6" providerId="ADAL" clId="{120FD906-1764-45CE-95A4-B4BDE62A9BAD}" dt="2024-08-18T09:50:02.248" v="1964"/>
        <pc:sldMkLst>
          <pc:docMk/>
          <pc:sldMk cId="449638668" sldId="263"/>
        </pc:sldMkLst>
        <pc:spChg chg="del">
          <ac:chgData name="Nguyễn Thành Kiên" userId="4003860e-cafa-482e-9892-8a93963390a6" providerId="ADAL" clId="{120FD906-1764-45CE-95A4-B4BDE62A9BAD}" dt="2024-08-18T09:45:18.969" v="1868" actId="478"/>
          <ac:spMkLst>
            <pc:docMk/>
            <pc:sldMk cId="449638668" sldId="263"/>
            <ac:spMk id="4" creationId="{6C5C3430-09AF-C72B-9F82-BFE0AE3C9B11}"/>
          </ac:spMkLst>
        </pc:spChg>
        <pc:spChg chg="del">
          <ac:chgData name="Nguyễn Thành Kiên" userId="4003860e-cafa-482e-9892-8a93963390a6" providerId="ADAL" clId="{120FD906-1764-45CE-95A4-B4BDE62A9BAD}" dt="2024-08-18T09:45:18.969" v="1868" actId="478"/>
          <ac:spMkLst>
            <pc:docMk/>
            <pc:sldMk cId="449638668" sldId="263"/>
            <ac:spMk id="5" creationId="{170FC927-3376-6AE2-BABA-070B3F049B2E}"/>
          </ac:spMkLst>
        </pc:spChg>
        <pc:spChg chg="del">
          <ac:chgData name="Nguyễn Thành Kiên" userId="4003860e-cafa-482e-9892-8a93963390a6" providerId="ADAL" clId="{120FD906-1764-45CE-95A4-B4BDE62A9BAD}" dt="2024-08-18T09:45:18.969" v="1868" actId="478"/>
          <ac:spMkLst>
            <pc:docMk/>
            <pc:sldMk cId="449638668" sldId="263"/>
            <ac:spMk id="6" creationId="{91BA40CF-4676-C47C-E9D9-641D615CB252}"/>
          </ac:spMkLst>
        </pc:spChg>
        <pc:spChg chg="add mod">
          <ac:chgData name="Nguyễn Thành Kiên" userId="4003860e-cafa-482e-9892-8a93963390a6" providerId="ADAL" clId="{120FD906-1764-45CE-95A4-B4BDE62A9BAD}" dt="2024-08-18T09:47:12.979" v="1942" actId="1076"/>
          <ac:spMkLst>
            <pc:docMk/>
            <pc:sldMk cId="449638668" sldId="263"/>
            <ac:spMk id="7" creationId="{0893DE48-3774-6A11-F449-901D5012FA00}"/>
          </ac:spMkLst>
        </pc:spChg>
        <pc:spChg chg="add mod">
          <ac:chgData name="Nguyễn Thành Kiên" userId="4003860e-cafa-482e-9892-8a93963390a6" providerId="ADAL" clId="{120FD906-1764-45CE-95A4-B4BDE62A9BAD}" dt="2024-08-18T09:49:17.177" v="1963" actId="1076"/>
          <ac:spMkLst>
            <pc:docMk/>
            <pc:sldMk cId="449638668" sldId="263"/>
            <ac:spMk id="8" creationId="{A02C7FE4-7191-B39E-2112-D20FD4B2043F}"/>
          </ac:spMkLst>
        </pc:spChg>
        <pc:graphicFrameChg chg="del">
          <ac:chgData name="Nguyễn Thành Kiên" userId="4003860e-cafa-482e-9892-8a93963390a6" providerId="ADAL" clId="{120FD906-1764-45CE-95A4-B4BDE62A9BAD}" dt="2024-08-18T09:45:18.969" v="1868" actId="478"/>
          <ac:graphicFrameMkLst>
            <pc:docMk/>
            <pc:sldMk cId="449638668" sldId="263"/>
            <ac:graphicFrameMk id="9" creationId="{481351E5-DEC9-432E-6E0C-5D89EBB208CF}"/>
          </ac:graphicFrameMkLst>
        </pc:graphicFrameChg>
        <pc:picChg chg="add mod">
          <ac:chgData name="Nguyễn Thành Kiên" userId="4003860e-cafa-482e-9892-8a93963390a6" providerId="ADAL" clId="{120FD906-1764-45CE-95A4-B4BDE62A9BAD}" dt="2024-08-18T09:49:00.390" v="1961" actId="14100"/>
          <ac:picMkLst>
            <pc:docMk/>
            <pc:sldMk cId="449638668" sldId="263"/>
            <ac:picMk id="10" creationId="{F6386CBE-035F-8B67-ABBC-F5C53B5EA3CB}"/>
          </ac:picMkLst>
        </pc:picChg>
        <pc:picChg chg="add mod">
          <ac:chgData name="Nguyễn Thành Kiên" userId="4003860e-cafa-482e-9892-8a93963390a6" providerId="ADAL" clId="{120FD906-1764-45CE-95A4-B4BDE62A9BAD}" dt="2024-08-18T09:48:41.878" v="1950" actId="688"/>
          <ac:picMkLst>
            <pc:docMk/>
            <pc:sldMk cId="449638668" sldId="263"/>
            <ac:picMk id="11" creationId="{1C80548B-8AFB-D976-AF80-3279060812E1}"/>
          </ac:picMkLst>
        </pc:picChg>
      </pc:sldChg>
      <pc:sldChg chg="addSp delSp modSp add mod delAnim modAnim">
        <pc:chgData name="Nguyễn Thành Kiên" userId="4003860e-cafa-482e-9892-8a93963390a6" providerId="ADAL" clId="{120FD906-1764-45CE-95A4-B4BDE62A9BAD}" dt="2024-08-18T10:09:29.568" v="3082" actId="1035"/>
        <pc:sldMkLst>
          <pc:docMk/>
          <pc:sldMk cId="2845038459" sldId="264"/>
        </pc:sldMkLst>
        <pc:spChg chg="mod">
          <ac:chgData name="Nguyễn Thành Kiên" userId="4003860e-cafa-482e-9892-8a93963390a6" providerId="ADAL" clId="{120FD906-1764-45CE-95A4-B4BDE62A9BAD}" dt="2024-08-18T10:03:07.274" v="2876" actId="207"/>
          <ac:spMkLst>
            <pc:docMk/>
            <pc:sldMk cId="2845038459" sldId="264"/>
            <ac:spMk id="2" creationId="{45B23EB7-896F-06E1-B498-65B262BC6493}"/>
          </ac:spMkLst>
        </pc:spChg>
        <pc:spChg chg="add del">
          <ac:chgData name="Nguyễn Thành Kiên" userId="4003860e-cafa-482e-9892-8a93963390a6" providerId="ADAL" clId="{120FD906-1764-45CE-95A4-B4BDE62A9BAD}" dt="2024-08-18T09:59:39.954" v="2067" actId="478"/>
          <ac:spMkLst>
            <pc:docMk/>
            <pc:sldMk cId="2845038459" sldId="264"/>
            <ac:spMk id="3" creationId="{AA4EC490-BE7E-6631-D0CE-881A9FC9A8E4}"/>
          </ac:spMkLst>
        </pc:spChg>
        <pc:spChg chg="add mod">
          <ac:chgData name="Nguyễn Thành Kiên" userId="4003860e-cafa-482e-9892-8a93963390a6" providerId="ADAL" clId="{120FD906-1764-45CE-95A4-B4BDE62A9BAD}" dt="2024-08-18T10:09:29.568" v="3082" actId="1035"/>
          <ac:spMkLst>
            <pc:docMk/>
            <pc:sldMk cId="2845038459" sldId="264"/>
            <ac:spMk id="4" creationId="{5A901438-76B4-6D68-05AE-2C43CCB2E1FF}"/>
          </ac:spMkLst>
        </pc:spChg>
        <pc:spChg chg="del">
          <ac:chgData name="Nguyễn Thành Kiên" userId="4003860e-cafa-482e-9892-8a93963390a6" providerId="ADAL" clId="{120FD906-1764-45CE-95A4-B4BDE62A9BAD}" dt="2024-08-18T09:55:37.145" v="2064" actId="478"/>
          <ac:spMkLst>
            <pc:docMk/>
            <pc:sldMk cId="2845038459" sldId="264"/>
            <ac:spMk id="7" creationId="{0893DE48-3774-6A11-F449-901D5012FA00}"/>
          </ac:spMkLst>
        </pc:spChg>
        <pc:spChg chg="del">
          <ac:chgData name="Nguyễn Thành Kiên" userId="4003860e-cafa-482e-9892-8a93963390a6" providerId="ADAL" clId="{120FD906-1764-45CE-95A4-B4BDE62A9BAD}" dt="2024-08-18T09:55:37.145" v="2064" actId="478"/>
          <ac:spMkLst>
            <pc:docMk/>
            <pc:sldMk cId="2845038459" sldId="264"/>
            <ac:spMk id="8" creationId="{A02C7FE4-7191-B39E-2112-D20FD4B2043F}"/>
          </ac:spMkLst>
        </pc:spChg>
        <pc:picChg chg="add mod">
          <ac:chgData name="Nguyễn Thành Kiên" userId="4003860e-cafa-482e-9892-8a93963390a6" providerId="ADAL" clId="{120FD906-1764-45CE-95A4-B4BDE62A9BAD}" dt="2024-08-18T10:04:22.128" v="2888" actId="1076"/>
          <ac:picMkLst>
            <pc:docMk/>
            <pc:sldMk cId="2845038459" sldId="264"/>
            <ac:picMk id="5" creationId="{7146139B-4FE6-2B14-BC6F-54FE0910B579}"/>
          </ac:picMkLst>
        </pc:picChg>
        <pc:picChg chg="add mod">
          <ac:chgData name="Nguyễn Thành Kiên" userId="4003860e-cafa-482e-9892-8a93963390a6" providerId="ADAL" clId="{120FD906-1764-45CE-95A4-B4BDE62A9BAD}" dt="2024-08-18T10:09:25.459" v="3079" actId="1035"/>
          <ac:picMkLst>
            <pc:docMk/>
            <pc:sldMk cId="2845038459" sldId="264"/>
            <ac:picMk id="6" creationId="{AF573282-3D73-5F5A-AE7A-185AC9023C9A}"/>
          </ac:picMkLst>
        </pc:picChg>
        <pc:picChg chg="add mod">
          <ac:chgData name="Nguyễn Thành Kiên" userId="4003860e-cafa-482e-9892-8a93963390a6" providerId="ADAL" clId="{120FD906-1764-45CE-95A4-B4BDE62A9BAD}" dt="2024-08-18T10:08:51.828" v="3066" actId="14100"/>
          <ac:picMkLst>
            <pc:docMk/>
            <pc:sldMk cId="2845038459" sldId="264"/>
            <ac:picMk id="9" creationId="{9888BF0E-785B-D88A-C585-14CE8A778657}"/>
          </ac:picMkLst>
        </pc:picChg>
        <pc:picChg chg="del">
          <ac:chgData name="Nguyễn Thành Kiên" userId="4003860e-cafa-482e-9892-8a93963390a6" providerId="ADAL" clId="{120FD906-1764-45CE-95A4-B4BDE62A9BAD}" dt="2024-08-18T09:55:37.145" v="2064" actId="478"/>
          <ac:picMkLst>
            <pc:docMk/>
            <pc:sldMk cId="2845038459" sldId="264"/>
            <ac:picMk id="10" creationId="{F6386CBE-035F-8B67-ABBC-F5C53B5EA3CB}"/>
          </ac:picMkLst>
        </pc:picChg>
        <pc:picChg chg="del">
          <ac:chgData name="Nguyễn Thành Kiên" userId="4003860e-cafa-482e-9892-8a93963390a6" providerId="ADAL" clId="{120FD906-1764-45CE-95A4-B4BDE62A9BAD}" dt="2024-08-18T09:55:40.165" v="2065" actId="478"/>
          <ac:picMkLst>
            <pc:docMk/>
            <pc:sldMk cId="2845038459" sldId="264"/>
            <ac:picMk id="11" creationId="{1C80548B-8AFB-D976-AF80-3279060812E1}"/>
          </ac:picMkLst>
        </pc:picChg>
      </pc:sldChg>
      <pc:sldChg chg="addSp delSp modSp add mod delAnim modAnim">
        <pc:chgData name="Nguyễn Thành Kiên" userId="4003860e-cafa-482e-9892-8a93963390a6" providerId="ADAL" clId="{120FD906-1764-45CE-95A4-B4BDE62A9BAD}" dt="2024-08-18T14:44:56.550" v="3641" actId="255"/>
        <pc:sldMkLst>
          <pc:docMk/>
          <pc:sldMk cId="1507085571" sldId="265"/>
        </pc:sldMkLst>
        <pc:spChg chg="del">
          <ac:chgData name="Nguyễn Thành Kiên" userId="4003860e-cafa-482e-9892-8a93963390a6" providerId="ADAL" clId="{120FD906-1764-45CE-95A4-B4BDE62A9BAD}" dt="2024-08-18T10:11:15.585" v="3084" actId="478"/>
          <ac:spMkLst>
            <pc:docMk/>
            <pc:sldMk cId="1507085571" sldId="265"/>
            <ac:spMk id="4" creationId="{5A901438-76B4-6D68-05AE-2C43CCB2E1FF}"/>
          </ac:spMkLst>
        </pc:spChg>
        <pc:spChg chg="add del mod">
          <ac:chgData name="Nguyễn Thành Kiên" userId="4003860e-cafa-482e-9892-8a93963390a6" providerId="ADAL" clId="{120FD906-1764-45CE-95A4-B4BDE62A9BAD}" dt="2024-08-18T14:05:44.261" v="3288" actId="478"/>
          <ac:spMkLst>
            <pc:docMk/>
            <pc:sldMk cId="1507085571" sldId="265"/>
            <ac:spMk id="4" creationId="{68F42A6D-CA7F-34C8-D9B0-96694CAA8FB1}"/>
          </ac:spMkLst>
        </pc:spChg>
        <pc:spChg chg="add mod">
          <ac:chgData name="Nguyễn Thành Kiên" userId="4003860e-cafa-482e-9892-8a93963390a6" providerId="ADAL" clId="{120FD906-1764-45CE-95A4-B4BDE62A9BAD}" dt="2024-08-18T13:52:01.748" v="3171" actId="164"/>
          <ac:spMkLst>
            <pc:docMk/>
            <pc:sldMk cId="1507085571" sldId="265"/>
            <ac:spMk id="5" creationId="{89FDA56C-691F-1770-5B45-51658DA313BC}"/>
          </ac:spMkLst>
        </pc:spChg>
        <pc:spChg chg="add mod">
          <ac:chgData name="Nguyễn Thành Kiên" userId="4003860e-cafa-482e-9892-8a93963390a6" providerId="ADAL" clId="{120FD906-1764-45CE-95A4-B4BDE62A9BAD}" dt="2024-08-18T14:44:56.550" v="3641" actId="255"/>
          <ac:spMkLst>
            <pc:docMk/>
            <pc:sldMk cId="1507085571" sldId="265"/>
            <ac:spMk id="7" creationId="{6F91C40F-DF8C-F2E5-F8D2-8BBF4DB410E0}"/>
          </ac:spMkLst>
        </pc:spChg>
        <pc:spChg chg="add mod">
          <ac:chgData name="Nguyễn Thành Kiên" userId="4003860e-cafa-482e-9892-8a93963390a6" providerId="ADAL" clId="{120FD906-1764-45CE-95A4-B4BDE62A9BAD}" dt="2024-08-18T13:52:15.260" v="3175" actId="20577"/>
          <ac:spMkLst>
            <pc:docMk/>
            <pc:sldMk cId="1507085571" sldId="265"/>
            <ac:spMk id="10" creationId="{D0E40703-8B39-CA90-13DE-4C01CBAEAAEF}"/>
          </ac:spMkLst>
        </pc:spChg>
        <pc:spChg chg="mod">
          <ac:chgData name="Nguyễn Thành Kiên" userId="4003860e-cafa-482e-9892-8a93963390a6" providerId="ADAL" clId="{120FD906-1764-45CE-95A4-B4BDE62A9BAD}" dt="2024-08-18T13:52:08.026" v="3173"/>
          <ac:spMkLst>
            <pc:docMk/>
            <pc:sldMk cId="1507085571" sldId="265"/>
            <ac:spMk id="13" creationId="{1AF2EB2E-14C3-DA6F-91B4-DF944BDB7EB9}"/>
          </ac:spMkLst>
        </pc:spChg>
        <pc:spChg chg="mod">
          <ac:chgData name="Nguyễn Thành Kiên" userId="4003860e-cafa-482e-9892-8a93963390a6" providerId="ADAL" clId="{120FD906-1764-45CE-95A4-B4BDE62A9BAD}" dt="2024-08-18T13:52:08.026" v="3173"/>
          <ac:spMkLst>
            <pc:docMk/>
            <pc:sldMk cId="1507085571" sldId="265"/>
            <ac:spMk id="15" creationId="{F9592AAF-963F-D28B-C179-212AB862A0E4}"/>
          </ac:spMkLst>
        </pc:spChg>
        <pc:spChg chg="mod">
          <ac:chgData name="Nguyễn Thành Kiên" userId="4003860e-cafa-482e-9892-8a93963390a6" providerId="ADAL" clId="{120FD906-1764-45CE-95A4-B4BDE62A9BAD}" dt="2024-08-18T13:53:11.809" v="3205"/>
          <ac:spMkLst>
            <pc:docMk/>
            <pc:sldMk cId="1507085571" sldId="265"/>
            <ac:spMk id="17" creationId="{87408494-D4C9-F041-AE7D-64E5747A97BE}"/>
          </ac:spMkLst>
        </pc:spChg>
        <pc:spChg chg="mod">
          <ac:chgData name="Nguyễn Thành Kiên" userId="4003860e-cafa-482e-9892-8a93963390a6" providerId="ADAL" clId="{120FD906-1764-45CE-95A4-B4BDE62A9BAD}" dt="2024-08-18T13:53:11.809" v="3205"/>
          <ac:spMkLst>
            <pc:docMk/>
            <pc:sldMk cId="1507085571" sldId="265"/>
            <ac:spMk id="19" creationId="{D474759D-7D48-20F3-E0B3-17779C4B125D}"/>
          </ac:spMkLst>
        </pc:spChg>
        <pc:spChg chg="mod">
          <ac:chgData name="Nguyễn Thành Kiên" userId="4003860e-cafa-482e-9892-8a93963390a6" providerId="ADAL" clId="{120FD906-1764-45CE-95A4-B4BDE62A9BAD}" dt="2024-08-18T13:53:02.912" v="3203"/>
          <ac:spMkLst>
            <pc:docMk/>
            <pc:sldMk cId="1507085571" sldId="265"/>
            <ac:spMk id="21" creationId="{3F579543-1D6C-0CDC-CA4D-8440BC987167}"/>
          </ac:spMkLst>
        </pc:spChg>
        <pc:spChg chg="mod">
          <ac:chgData name="Nguyễn Thành Kiên" userId="4003860e-cafa-482e-9892-8a93963390a6" providerId="ADAL" clId="{120FD906-1764-45CE-95A4-B4BDE62A9BAD}" dt="2024-08-18T13:53:02.912" v="3203"/>
          <ac:spMkLst>
            <pc:docMk/>
            <pc:sldMk cId="1507085571" sldId="265"/>
            <ac:spMk id="23" creationId="{EB71E98A-8BD8-C2EC-39DC-5592649C8BCA}"/>
          </ac:spMkLst>
        </pc:spChg>
        <pc:spChg chg="add mod">
          <ac:chgData name="Nguyễn Thành Kiên" userId="4003860e-cafa-482e-9892-8a93963390a6" providerId="ADAL" clId="{120FD906-1764-45CE-95A4-B4BDE62A9BAD}" dt="2024-08-18T14:07:22.020" v="3317"/>
          <ac:spMkLst>
            <pc:docMk/>
            <pc:sldMk cId="1507085571" sldId="265"/>
            <ac:spMk id="25" creationId="{6F91C40F-DF8C-F2E5-F8D2-8BBF4DB410E0}"/>
          </ac:spMkLst>
        </pc:spChg>
        <pc:grpChg chg="add del mod">
          <ac:chgData name="Nguyễn Thành Kiên" userId="4003860e-cafa-482e-9892-8a93963390a6" providerId="ADAL" clId="{120FD906-1764-45CE-95A4-B4BDE62A9BAD}" dt="2024-08-18T14:06:01.399" v="3293" actId="478"/>
          <ac:grpSpMkLst>
            <pc:docMk/>
            <pc:sldMk cId="1507085571" sldId="265"/>
            <ac:grpSpMk id="11" creationId="{CA8A4F6C-3AFA-B5EE-C80F-A1F59B0C38AA}"/>
          </ac:grpSpMkLst>
        </pc:grpChg>
        <pc:grpChg chg="add del mod">
          <ac:chgData name="Nguyễn Thành Kiên" userId="4003860e-cafa-482e-9892-8a93963390a6" providerId="ADAL" clId="{120FD906-1764-45CE-95A4-B4BDE62A9BAD}" dt="2024-08-18T14:06:01.399" v="3293" actId="478"/>
          <ac:grpSpMkLst>
            <pc:docMk/>
            <pc:sldMk cId="1507085571" sldId="265"/>
            <ac:grpSpMk id="12" creationId="{A835807D-E00E-086E-AC45-9E9CEA8B4E1A}"/>
          </ac:grpSpMkLst>
        </pc:grpChg>
        <pc:grpChg chg="add del mod">
          <ac:chgData name="Nguyễn Thành Kiên" userId="4003860e-cafa-482e-9892-8a93963390a6" providerId="ADAL" clId="{120FD906-1764-45CE-95A4-B4BDE62A9BAD}" dt="2024-08-18T14:05:46.382" v="3289" actId="478"/>
          <ac:grpSpMkLst>
            <pc:docMk/>
            <pc:sldMk cId="1507085571" sldId="265"/>
            <ac:grpSpMk id="16" creationId="{829C0F01-2EC1-70EA-37C9-B11AC5C73152}"/>
          </ac:grpSpMkLst>
        </pc:grpChg>
        <pc:grpChg chg="add del mod">
          <ac:chgData name="Nguyễn Thành Kiên" userId="4003860e-cafa-482e-9892-8a93963390a6" providerId="ADAL" clId="{120FD906-1764-45CE-95A4-B4BDE62A9BAD}" dt="2024-08-18T13:53:29.513" v="3208" actId="478"/>
          <ac:grpSpMkLst>
            <pc:docMk/>
            <pc:sldMk cId="1507085571" sldId="265"/>
            <ac:grpSpMk id="20" creationId="{C6509035-1412-732B-EF68-556A957D1651}"/>
          </ac:grpSpMkLst>
        </pc:grpChg>
        <pc:picChg chg="del">
          <ac:chgData name="Nguyễn Thành Kiên" userId="4003860e-cafa-482e-9892-8a93963390a6" providerId="ADAL" clId="{120FD906-1764-45CE-95A4-B4BDE62A9BAD}" dt="2024-08-18T10:11:15.585" v="3084" actId="478"/>
          <ac:picMkLst>
            <pc:docMk/>
            <pc:sldMk cId="1507085571" sldId="265"/>
            <ac:picMk id="5" creationId="{7146139B-4FE6-2B14-BC6F-54FE0910B579}"/>
          </ac:picMkLst>
        </pc:picChg>
        <pc:picChg chg="del">
          <ac:chgData name="Nguyễn Thành Kiên" userId="4003860e-cafa-482e-9892-8a93963390a6" providerId="ADAL" clId="{120FD906-1764-45CE-95A4-B4BDE62A9BAD}" dt="2024-08-18T10:11:18.955" v="3085" actId="478"/>
          <ac:picMkLst>
            <pc:docMk/>
            <pc:sldMk cId="1507085571" sldId="265"/>
            <ac:picMk id="6" creationId="{AF573282-3D73-5F5A-AE7A-185AC9023C9A}"/>
          </ac:picMkLst>
        </pc:picChg>
        <pc:picChg chg="del">
          <ac:chgData name="Nguyễn Thành Kiên" userId="4003860e-cafa-482e-9892-8a93963390a6" providerId="ADAL" clId="{120FD906-1764-45CE-95A4-B4BDE62A9BAD}" dt="2024-08-18T10:11:15.585" v="3084" actId="478"/>
          <ac:picMkLst>
            <pc:docMk/>
            <pc:sldMk cId="1507085571" sldId="265"/>
            <ac:picMk id="9" creationId="{9888BF0E-785B-D88A-C585-14CE8A778657}"/>
          </ac:picMkLst>
        </pc:picChg>
        <pc:cxnChg chg="add mod">
          <ac:chgData name="Nguyễn Thành Kiên" userId="4003860e-cafa-482e-9892-8a93963390a6" providerId="ADAL" clId="{120FD906-1764-45CE-95A4-B4BDE62A9BAD}" dt="2024-08-18T13:52:01.748" v="3171" actId="164"/>
          <ac:cxnSpMkLst>
            <pc:docMk/>
            <pc:sldMk cId="1507085571" sldId="265"/>
            <ac:cxnSpMk id="8" creationId="{321E857E-2382-CC38-9C98-9278FB7F60D9}"/>
          </ac:cxnSpMkLst>
        </pc:cxnChg>
        <pc:cxnChg chg="mod">
          <ac:chgData name="Nguyễn Thành Kiên" userId="4003860e-cafa-482e-9892-8a93963390a6" providerId="ADAL" clId="{120FD906-1764-45CE-95A4-B4BDE62A9BAD}" dt="2024-08-18T13:52:08.026" v="3173"/>
          <ac:cxnSpMkLst>
            <pc:docMk/>
            <pc:sldMk cId="1507085571" sldId="265"/>
            <ac:cxnSpMk id="14" creationId="{84C010A8-BA2E-40CC-E048-AECC85024600}"/>
          </ac:cxnSpMkLst>
        </pc:cxnChg>
        <pc:cxnChg chg="mod">
          <ac:chgData name="Nguyễn Thành Kiên" userId="4003860e-cafa-482e-9892-8a93963390a6" providerId="ADAL" clId="{120FD906-1764-45CE-95A4-B4BDE62A9BAD}" dt="2024-08-18T13:53:21.849" v="3207" actId="1076"/>
          <ac:cxnSpMkLst>
            <pc:docMk/>
            <pc:sldMk cId="1507085571" sldId="265"/>
            <ac:cxnSpMk id="18" creationId="{3CBD567C-CE39-8D04-216C-EA732F97340D}"/>
          </ac:cxnSpMkLst>
        </pc:cxnChg>
        <pc:cxnChg chg="mod">
          <ac:chgData name="Nguyễn Thành Kiên" userId="4003860e-cafa-482e-9892-8a93963390a6" providerId="ADAL" clId="{120FD906-1764-45CE-95A4-B4BDE62A9BAD}" dt="2024-08-18T13:53:02.912" v="3203"/>
          <ac:cxnSpMkLst>
            <pc:docMk/>
            <pc:sldMk cId="1507085571" sldId="265"/>
            <ac:cxnSpMk id="22" creationId="{A704CFDA-D4D2-FEFB-109B-FD3F6AA080B0}"/>
          </ac:cxnSpMkLst>
        </pc:cxnChg>
        <pc:cxnChg chg="add mod">
          <ac:chgData name="Nguyễn Thành Kiên" userId="4003860e-cafa-482e-9892-8a93963390a6" providerId="ADAL" clId="{120FD906-1764-45CE-95A4-B4BDE62A9BAD}" dt="2024-08-18T13:53:19.958" v="3206" actId="1076"/>
          <ac:cxnSpMkLst>
            <pc:docMk/>
            <pc:sldMk cId="1507085571" sldId="265"/>
            <ac:cxnSpMk id="24" creationId="{CEFA048A-4459-0C3F-5C13-17AC7BCE4C16}"/>
          </ac:cxnSpMkLst>
        </pc:cxnChg>
      </pc:sldChg>
      <pc:sldChg chg="addSp modSp add del mod modAnim">
        <pc:chgData name="Nguyễn Thành Kiên" userId="4003860e-cafa-482e-9892-8a93963390a6" providerId="ADAL" clId="{120FD906-1764-45CE-95A4-B4BDE62A9BAD}" dt="2024-08-18T15:52:02.763" v="3736" actId="47"/>
        <pc:sldMkLst>
          <pc:docMk/>
          <pc:sldMk cId="532294470" sldId="266"/>
        </pc:sldMkLst>
        <pc:spChg chg="mod">
          <ac:chgData name="Nguyễn Thành Kiên" userId="4003860e-cafa-482e-9892-8a93963390a6" providerId="ADAL" clId="{120FD906-1764-45CE-95A4-B4BDE62A9BAD}" dt="2024-08-18T13:58:31.343" v="3225" actId="20577"/>
          <ac:spMkLst>
            <pc:docMk/>
            <pc:sldMk cId="532294470" sldId="266"/>
            <ac:spMk id="7" creationId="{6F91C40F-DF8C-F2E5-F8D2-8BBF4DB410E0}"/>
          </ac:spMkLst>
        </pc:spChg>
        <pc:spChg chg="add mod">
          <ac:chgData name="Nguyễn Thành Kiên" userId="4003860e-cafa-482e-9892-8a93963390a6" providerId="ADAL" clId="{120FD906-1764-45CE-95A4-B4BDE62A9BAD}" dt="2024-08-18T14:46:03.306" v="3691"/>
          <ac:spMkLst>
            <pc:docMk/>
            <pc:sldMk cId="532294470" sldId="266"/>
            <ac:spMk id="14" creationId="{80C4DBF6-B9DF-4807-E9AA-4B46F3B214BD}"/>
          </ac:spMkLst>
        </pc:spChg>
        <pc:picChg chg="add mod">
          <ac:chgData name="Nguyễn Thành Kiên" userId="4003860e-cafa-482e-9892-8a93963390a6" providerId="ADAL" clId="{120FD906-1764-45CE-95A4-B4BDE62A9BAD}" dt="2024-08-18T14:46:03.306" v="3691"/>
          <ac:picMkLst>
            <pc:docMk/>
            <pc:sldMk cId="532294470" sldId="266"/>
            <ac:picMk id="10" creationId="{84096A00-C84B-4368-0E97-3BA865DD312B}"/>
          </ac:picMkLst>
        </pc:picChg>
      </pc:sldChg>
      <pc:sldChg chg="addSp delSp modSp add mod addAnim delAnim modAnim">
        <pc:chgData name="Nguyễn Thành Kiên" userId="4003860e-cafa-482e-9892-8a93963390a6" providerId="ADAL" clId="{120FD906-1764-45CE-95A4-B4BDE62A9BAD}" dt="2024-08-19T09:34:37.713" v="4382" actId="14100"/>
        <pc:sldMkLst>
          <pc:docMk/>
          <pc:sldMk cId="4152824407" sldId="267"/>
        </pc:sldMkLst>
        <pc:spChg chg="del">
          <ac:chgData name="Nguyễn Thành Kiên" userId="4003860e-cafa-482e-9892-8a93963390a6" providerId="ADAL" clId="{120FD906-1764-45CE-95A4-B4BDE62A9BAD}" dt="2024-08-19T08:59:12.908" v="3829" actId="478"/>
          <ac:spMkLst>
            <pc:docMk/>
            <pc:sldMk cId="4152824407" sldId="267"/>
            <ac:spMk id="2" creationId="{45B23EB7-896F-06E1-B498-65B262BC6493}"/>
          </ac:spMkLst>
        </pc:spChg>
        <pc:spChg chg="del">
          <ac:chgData name="Nguyễn Thành Kiên" userId="4003860e-cafa-482e-9892-8a93963390a6" providerId="ADAL" clId="{120FD906-1764-45CE-95A4-B4BDE62A9BAD}" dt="2024-08-18T15:51:59.792" v="3735" actId="478"/>
          <ac:spMkLst>
            <pc:docMk/>
            <pc:sldMk cId="4152824407" sldId="267"/>
            <ac:spMk id="4" creationId="{68F42A6D-CA7F-34C8-D9B0-96694CAA8FB1}"/>
          </ac:spMkLst>
        </pc:spChg>
        <pc:spChg chg="add mod">
          <ac:chgData name="Nguyễn Thành Kiên" userId="4003860e-cafa-482e-9892-8a93963390a6" providerId="ADAL" clId="{120FD906-1764-45CE-95A4-B4BDE62A9BAD}" dt="2024-08-19T09:06:11.882" v="4071" actId="20577"/>
          <ac:spMkLst>
            <pc:docMk/>
            <pc:sldMk cId="4152824407" sldId="267"/>
            <ac:spMk id="5" creationId="{E9F0FC5F-75C3-0C30-ABC1-05A849C9291B}"/>
          </ac:spMkLst>
        </pc:spChg>
        <pc:spChg chg="add mod">
          <ac:chgData name="Nguyễn Thành Kiên" userId="4003860e-cafa-482e-9892-8a93963390a6" providerId="ADAL" clId="{120FD906-1764-45CE-95A4-B4BDE62A9BAD}" dt="2024-08-19T09:06:13.385" v="4072" actId="20577"/>
          <ac:spMkLst>
            <pc:docMk/>
            <pc:sldMk cId="4152824407" sldId="267"/>
            <ac:spMk id="6" creationId="{163D6B90-2BB6-CD72-DCB1-D2B0FA44ADDE}"/>
          </ac:spMkLst>
        </pc:spChg>
        <pc:spChg chg="add del mod">
          <ac:chgData name="Nguyễn Thành Kiên" userId="4003860e-cafa-482e-9892-8a93963390a6" providerId="ADAL" clId="{120FD906-1764-45CE-95A4-B4BDE62A9BAD}" dt="2024-08-18T15:51:59.792" v="3735" actId="478"/>
          <ac:spMkLst>
            <pc:docMk/>
            <pc:sldMk cId="4152824407" sldId="267"/>
            <ac:spMk id="7" creationId="{6F91C40F-DF8C-F2E5-F8D2-8BBF4DB410E0}"/>
          </ac:spMkLst>
        </pc:spChg>
        <pc:grpChg chg="del">
          <ac:chgData name="Nguyễn Thành Kiên" userId="4003860e-cafa-482e-9892-8a93963390a6" providerId="ADAL" clId="{120FD906-1764-45CE-95A4-B4BDE62A9BAD}" dt="2024-08-18T15:51:59.792" v="3735" actId="478"/>
          <ac:grpSpMkLst>
            <pc:docMk/>
            <pc:sldMk cId="4152824407" sldId="267"/>
            <ac:grpSpMk id="11" creationId="{CA8A4F6C-3AFA-B5EE-C80F-A1F59B0C38AA}"/>
          </ac:grpSpMkLst>
        </pc:grpChg>
        <pc:grpChg chg="del">
          <ac:chgData name="Nguyễn Thành Kiên" userId="4003860e-cafa-482e-9892-8a93963390a6" providerId="ADAL" clId="{120FD906-1764-45CE-95A4-B4BDE62A9BAD}" dt="2024-08-18T15:51:59.792" v="3735" actId="478"/>
          <ac:grpSpMkLst>
            <pc:docMk/>
            <pc:sldMk cId="4152824407" sldId="267"/>
            <ac:grpSpMk id="12" creationId="{A835807D-E00E-086E-AC45-9E9CEA8B4E1A}"/>
          </ac:grpSpMkLst>
        </pc:grpChg>
        <pc:grpChg chg="del">
          <ac:chgData name="Nguyễn Thành Kiên" userId="4003860e-cafa-482e-9892-8a93963390a6" providerId="ADAL" clId="{120FD906-1764-45CE-95A4-B4BDE62A9BAD}" dt="2024-08-18T15:51:59.792" v="3735" actId="478"/>
          <ac:grpSpMkLst>
            <pc:docMk/>
            <pc:sldMk cId="4152824407" sldId="267"/>
            <ac:grpSpMk id="16" creationId="{829C0F01-2EC1-70EA-37C9-B11AC5C73152}"/>
          </ac:grpSpMkLst>
        </pc:grpChg>
        <pc:picChg chg="add mod">
          <ac:chgData name="Nguyễn Thành Kiên" userId="4003860e-cafa-482e-9892-8a93963390a6" providerId="ADAL" clId="{120FD906-1764-45CE-95A4-B4BDE62A9BAD}" dt="2024-08-19T09:34:37.713" v="4382" actId="14100"/>
          <ac:picMkLst>
            <pc:docMk/>
            <pc:sldMk cId="4152824407" sldId="267"/>
            <ac:picMk id="3" creationId="{CEA780C0-4877-2DF4-64D5-671BD93D4BF8}"/>
          </ac:picMkLst>
        </pc:picChg>
      </pc:sldChg>
      <pc:sldChg chg="addSp delSp modSp add mod addAnim delAnim modAnim">
        <pc:chgData name="Nguyễn Thành Kiên" userId="4003860e-cafa-482e-9892-8a93963390a6" providerId="ADAL" clId="{120FD906-1764-45CE-95A4-B4BDE62A9BAD}" dt="2024-08-18T15:35:51.343" v="3734" actId="1037"/>
        <pc:sldMkLst>
          <pc:docMk/>
          <pc:sldMk cId="573810825" sldId="268"/>
        </pc:sldMkLst>
        <pc:spChg chg="add mod">
          <ac:chgData name="Nguyễn Thành Kiên" userId="4003860e-cafa-482e-9892-8a93963390a6" providerId="ADAL" clId="{120FD906-1764-45CE-95A4-B4BDE62A9BAD}" dt="2024-08-18T14:27:17.450" v="3400" actId="207"/>
          <ac:spMkLst>
            <pc:docMk/>
            <pc:sldMk cId="573810825" sldId="268"/>
            <ac:spMk id="3" creationId="{F2556ABB-5F0D-1373-4FB7-690AAD96F17F}"/>
          </ac:spMkLst>
        </pc:spChg>
        <pc:spChg chg="mod">
          <ac:chgData name="Nguyễn Thành Kiên" userId="4003860e-cafa-482e-9892-8a93963390a6" providerId="ADAL" clId="{120FD906-1764-45CE-95A4-B4BDE62A9BAD}" dt="2024-08-18T14:45:15.681" v="3687" actId="207"/>
          <ac:spMkLst>
            <pc:docMk/>
            <pc:sldMk cId="573810825" sldId="268"/>
            <ac:spMk id="7" creationId="{6F91C40F-DF8C-F2E5-F8D2-8BBF4DB410E0}"/>
          </ac:spMkLst>
        </pc:spChg>
        <pc:spChg chg="add mod">
          <ac:chgData name="Nguyễn Thành Kiên" userId="4003860e-cafa-482e-9892-8a93963390a6" providerId="ADAL" clId="{120FD906-1764-45CE-95A4-B4BDE62A9BAD}" dt="2024-08-18T14:28:58.916" v="3445" actId="20577"/>
          <ac:spMkLst>
            <pc:docMk/>
            <pc:sldMk cId="573810825" sldId="268"/>
            <ac:spMk id="13" creationId="{47039E64-81CF-54E1-3D73-94BC9CB5A1B8}"/>
          </ac:spMkLst>
        </pc:spChg>
        <pc:spChg chg="add del mod">
          <ac:chgData name="Nguyễn Thành Kiên" userId="4003860e-cafa-482e-9892-8a93963390a6" providerId="ADAL" clId="{120FD906-1764-45CE-95A4-B4BDE62A9BAD}" dt="2024-08-18T14:46:00.866" v="3690" actId="21"/>
          <ac:spMkLst>
            <pc:docMk/>
            <pc:sldMk cId="573810825" sldId="268"/>
            <ac:spMk id="14" creationId="{80C4DBF6-B9DF-4807-E9AA-4B46F3B214BD}"/>
          </ac:spMkLst>
        </pc:spChg>
        <pc:spChg chg="add mod">
          <ac:chgData name="Nguyễn Thành Kiên" userId="4003860e-cafa-482e-9892-8a93963390a6" providerId="ADAL" clId="{120FD906-1764-45CE-95A4-B4BDE62A9BAD}" dt="2024-08-18T15:35:51.343" v="3734" actId="1037"/>
          <ac:spMkLst>
            <pc:docMk/>
            <pc:sldMk cId="573810825" sldId="268"/>
            <ac:spMk id="15" creationId="{52FB5E61-A878-A9A2-F9A2-1F14B00D7815}"/>
          </ac:spMkLst>
        </pc:spChg>
        <pc:spChg chg="add mod">
          <ac:chgData name="Nguyễn Thành Kiên" userId="4003860e-cafa-482e-9892-8a93963390a6" providerId="ADAL" clId="{120FD906-1764-45CE-95A4-B4BDE62A9BAD}" dt="2024-08-18T14:32:28.650" v="3530" actId="207"/>
          <ac:spMkLst>
            <pc:docMk/>
            <pc:sldMk cId="573810825" sldId="268"/>
            <ac:spMk id="16" creationId="{803CC5C7-B024-A102-7AA4-CE97B0B4CD06}"/>
          </ac:spMkLst>
        </pc:spChg>
        <pc:spChg chg="mod">
          <ac:chgData name="Nguyễn Thành Kiên" userId="4003860e-cafa-482e-9892-8a93963390a6" providerId="ADAL" clId="{120FD906-1764-45CE-95A4-B4BDE62A9BAD}" dt="2024-08-18T14:32:55.837" v="3532"/>
          <ac:spMkLst>
            <pc:docMk/>
            <pc:sldMk cId="573810825" sldId="268"/>
            <ac:spMk id="18" creationId="{E495FCFF-C86F-AEC5-B1CA-D28C08887053}"/>
          </ac:spMkLst>
        </pc:spChg>
        <pc:spChg chg="mod">
          <ac:chgData name="Nguyễn Thành Kiên" userId="4003860e-cafa-482e-9892-8a93963390a6" providerId="ADAL" clId="{120FD906-1764-45CE-95A4-B4BDE62A9BAD}" dt="2024-08-18T14:32:55.837" v="3532"/>
          <ac:spMkLst>
            <pc:docMk/>
            <pc:sldMk cId="573810825" sldId="268"/>
            <ac:spMk id="20" creationId="{AB3662C5-B911-22A4-0E83-3CFD0F157C29}"/>
          </ac:spMkLst>
        </pc:spChg>
        <pc:spChg chg="mod">
          <ac:chgData name="Nguyễn Thành Kiên" userId="4003860e-cafa-482e-9892-8a93963390a6" providerId="ADAL" clId="{120FD906-1764-45CE-95A4-B4BDE62A9BAD}" dt="2024-08-18T14:32:55.837" v="3532"/>
          <ac:spMkLst>
            <pc:docMk/>
            <pc:sldMk cId="573810825" sldId="268"/>
            <ac:spMk id="22" creationId="{FFB22F80-FB12-769F-AF6A-19363F10B43E}"/>
          </ac:spMkLst>
        </pc:spChg>
        <pc:spChg chg="mod">
          <ac:chgData name="Nguyễn Thành Kiên" userId="4003860e-cafa-482e-9892-8a93963390a6" providerId="ADAL" clId="{120FD906-1764-45CE-95A4-B4BDE62A9BAD}" dt="2024-08-18T14:32:55.837" v="3532"/>
          <ac:spMkLst>
            <pc:docMk/>
            <pc:sldMk cId="573810825" sldId="268"/>
            <ac:spMk id="24" creationId="{91AC3270-D3BE-47D2-DE35-6D2C16BEDD35}"/>
          </ac:spMkLst>
        </pc:spChg>
        <pc:spChg chg="mod">
          <ac:chgData name="Nguyễn Thành Kiên" userId="4003860e-cafa-482e-9892-8a93963390a6" providerId="ADAL" clId="{120FD906-1764-45CE-95A4-B4BDE62A9BAD}" dt="2024-08-18T14:34:02.147" v="3614"/>
          <ac:spMkLst>
            <pc:docMk/>
            <pc:sldMk cId="573810825" sldId="268"/>
            <ac:spMk id="26" creationId="{B134EF58-14AC-C209-2932-227B904460D8}"/>
          </ac:spMkLst>
        </pc:spChg>
        <pc:spChg chg="mod">
          <ac:chgData name="Nguyễn Thành Kiên" userId="4003860e-cafa-482e-9892-8a93963390a6" providerId="ADAL" clId="{120FD906-1764-45CE-95A4-B4BDE62A9BAD}" dt="2024-08-18T14:34:02.147" v="3614"/>
          <ac:spMkLst>
            <pc:docMk/>
            <pc:sldMk cId="573810825" sldId="268"/>
            <ac:spMk id="28" creationId="{9601D4AD-2EC5-0E35-B80E-5B856E931D91}"/>
          </ac:spMkLst>
        </pc:spChg>
        <pc:spChg chg="add mod">
          <ac:chgData name="Nguyễn Thành Kiên" userId="4003860e-cafa-482e-9892-8a93963390a6" providerId="ADAL" clId="{120FD906-1764-45CE-95A4-B4BDE62A9BAD}" dt="2024-08-18T14:49:26.715" v="3713" actId="1038"/>
          <ac:spMkLst>
            <pc:docMk/>
            <pc:sldMk cId="573810825" sldId="268"/>
            <ac:spMk id="31" creationId="{970263DF-89C9-0C86-901A-2D31BD52CE2B}"/>
          </ac:spMkLst>
        </pc:spChg>
        <pc:grpChg chg="add mod">
          <ac:chgData name="Nguyễn Thành Kiên" userId="4003860e-cafa-482e-9892-8a93963390a6" providerId="ADAL" clId="{120FD906-1764-45CE-95A4-B4BDE62A9BAD}" dt="2024-08-18T14:33:43.545" v="3599" actId="1037"/>
          <ac:grpSpMkLst>
            <pc:docMk/>
            <pc:sldMk cId="573810825" sldId="268"/>
            <ac:grpSpMk id="17" creationId="{8BEB374A-6D9D-C366-8F03-32B3EE4D07A1}"/>
          </ac:grpSpMkLst>
        </pc:grpChg>
        <pc:grpChg chg="add mod">
          <ac:chgData name="Nguyễn Thành Kiên" userId="4003860e-cafa-482e-9892-8a93963390a6" providerId="ADAL" clId="{120FD906-1764-45CE-95A4-B4BDE62A9BAD}" dt="2024-08-18T14:33:43.545" v="3599" actId="1037"/>
          <ac:grpSpMkLst>
            <pc:docMk/>
            <pc:sldMk cId="573810825" sldId="268"/>
            <ac:grpSpMk id="21" creationId="{4E0792D4-EF75-A016-8078-F6CAEAC53D5B}"/>
          </ac:grpSpMkLst>
        </pc:grpChg>
        <pc:grpChg chg="add mod">
          <ac:chgData name="Nguyễn Thành Kiên" userId="4003860e-cafa-482e-9892-8a93963390a6" providerId="ADAL" clId="{120FD906-1764-45CE-95A4-B4BDE62A9BAD}" dt="2024-08-18T14:34:09.277" v="3623" actId="1038"/>
          <ac:grpSpMkLst>
            <pc:docMk/>
            <pc:sldMk cId="573810825" sldId="268"/>
            <ac:grpSpMk id="25" creationId="{2468A00A-5D33-D090-4837-1068689A673D}"/>
          </ac:grpSpMkLst>
        </pc:grpChg>
        <pc:graphicFrameChg chg="add del mod">
          <ac:chgData name="Nguyễn Thành Kiên" userId="4003860e-cafa-482e-9892-8a93963390a6" providerId="ADAL" clId="{120FD906-1764-45CE-95A4-B4BDE62A9BAD}" dt="2024-08-18T14:21:15.889" v="3370"/>
          <ac:graphicFrameMkLst>
            <pc:docMk/>
            <pc:sldMk cId="573810825" sldId="268"/>
            <ac:graphicFrameMk id="4" creationId="{8DD099CA-AEDA-8E27-AF2B-0551FCF5EC04}"/>
          </ac:graphicFrameMkLst>
        </pc:graphicFrameChg>
        <pc:graphicFrameChg chg="add mod ord">
          <ac:chgData name="Nguyễn Thành Kiên" userId="4003860e-cafa-482e-9892-8a93963390a6" providerId="ADAL" clId="{120FD906-1764-45CE-95A4-B4BDE62A9BAD}" dt="2024-08-18T14:21:14.897" v="3368" actId="1076"/>
          <ac:graphicFrameMkLst>
            <pc:docMk/>
            <pc:sldMk cId="573810825" sldId="268"/>
            <ac:graphicFrameMk id="5" creationId="{422D3E17-E675-CDD4-3613-AD340E3C486A}"/>
          </ac:graphicFrameMkLst>
        </pc:graphicFrameChg>
        <pc:graphicFrameChg chg="add del mod">
          <ac:chgData name="Nguyễn Thành Kiên" userId="4003860e-cafa-482e-9892-8a93963390a6" providerId="ADAL" clId="{120FD906-1764-45CE-95A4-B4BDE62A9BAD}" dt="2024-08-18T14:21:32.027" v="3376"/>
          <ac:graphicFrameMkLst>
            <pc:docMk/>
            <pc:sldMk cId="573810825" sldId="268"/>
            <ac:graphicFrameMk id="8" creationId="{65739B5A-4526-DCC0-2AF5-9D6E72372E33}"/>
          </ac:graphicFrameMkLst>
        </pc:graphicFrameChg>
        <pc:graphicFrameChg chg="add del mod">
          <ac:chgData name="Nguyễn Thành Kiên" userId="4003860e-cafa-482e-9892-8a93963390a6" providerId="ADAL" clId="{120FD906-1764-45CE-95A4-B4BDE62A9BAD}" dt="2024-08-18T14:21:58.133" v="3379" actId="478"/>
          <ac:graphicFrameMkLst>
            <pc:docMk/>
            <pc:sldMk cId="573810825" sldId="268"/>
            <ac:graphicFrameMk id="9" creationId="{96C13BE7-9FC8-E84B-2077-C1B1C1B8E3F6}"/>
          </ac:graphicFrameMkLst>
        </pc:graphicFrameChg>
        <pc:picChg chg="add mod">
          <ac:chgData name="Nguyễn Thành Kiên" userId="4003860e-cafa-482e-9892-8a93963390a6" providerId="ADAL" clId="{120FD906-1764-45CE-95A4-B4BDE62A9BAD}" dt="2024-08-18T14:21:25.018" v="3373" actId="1076"/>
          <ac:picMkLst>
            <pc:docMk/>
            <pc:sldMk cId="573810825" sldId="268"/>
            <ac:picMk id="6" creationId="{98F900A3-2E3F-F957-1D31-AC0554629898}"/>
          </ac:picMkLst>
        </pc:picChg>
        <pc:picChg chg="add del mod">
          <ac:chgData name="Nguyễn Thành Kiên" userId="4003860e-cafa-482e-9892-8a93963390a6" providerId="ADAL" clId="{120FD906-1764-45CE-95A4-B4BDE62A9BAD}" dt="2024-08-18T14:46:00.866" v="3690" actId="21"/>
          <ac:picMkLst>
            <pc:docMk/>
            <pc:sldMk cId="573810825" sldId="268"/>
            <ac:picMk id="10" creationId="{84096A00-C84B-4368-0E97-3BA865DD312B}"/>
          </ac:picMkLst>
        </pc:picChg>
        <pc:picChg chg="add mod">
          <ac:chgData name="Nguyễn Thành Kiên" userId="4003860e-cafa-482e-9892-8a93963390a6" providerId="ADAL" clId="{120FD906-1764-45CE-95A4-B4BDE62A9BAD}" dt="2024-08-18T14:46:18.919" v="3692" actId="1076"/>
          <ac:picMkLst>
            <pc:docMk/>
            <pc:sldMk cId="573810825" sldId="268"/>
            <ac:picMk id="11" creationId="{E2D38ADF-0ACE-7287-1770-06DDA74AC485}"/>
          </ac:picMkLst>
        </pc:picChg>
        <pc:picChg chg="add mod">
          <ac:chgData name="Nguyễn Thành Kiên" userId="4003860e-cafa-482e-9892-8a93963390a6" providerId="ADAL" clId="{120FD906-1764-45CE-95A4-B4BDE62A9BAD}" dt="2024-08-18T14:44:15.983" v="3638"/>
          <ac:picMkLst>
            <pc:docMk/>
            <pc:sldMk cId="573810825" sldId="268"/>
            <ac:picMk id="12" creationId="{BC2B06E3-1394-C02C-6290-5D9F718E97AF}"/>
          </ac:picMkLst>
        </pc:picChg>
        <pc:picChg chg="add del mod">
          <ac:chgData name="Nguyễn Thành Kiên" userId="4003860e-cafa-482e-9892-8a93963390a6" providerId="ADAL" clId="{120FD906-1764-45CE-95A4-B4BDE62A9BAD}" dt="2024-08-18T14:51:42.650" v="3724" actId="478"/>
          <ac:picMkLst>
            <pc:docMk/>
            <pc:sldMk cId="573810825" sldId="268"/>
            <ac:picMk id="30" creationId="{CFA3DB3C-CC00-1B1B-3774-380314905C5B}"/>
          </ac:picMkLst>
        </pc:picChg>
        <pc:picChg chg="add mod">
          <ac:chgData name="Nguyễn Thành Kiên" userId="4003860e-cafa-482e-9892-8a93963390a6" providerId="ADAL" clId="{120FD906-1764-45CE-95A4-B4BDE62A9BAD}" dt="2024-08-18T14:51:54.514" v="3728"/>
          <ac:picMkLst>
            <pc:docMk/>
            <pc:sldMk cId="573810825" sldId="268"/>
            <ac:picMk id="1026" creationId="{25F49F73-5934-7633-569D-72386C8B3891}"/>
          </ac:picMkLst>
        </pc:picChg>
        <pc:cxnChg chg="mod">
          <ac:chgData name="Nguyễn Thành Kiên" userId="4003860e-cafa-482e-9892-8a93963390a6" providerId="ADAL" clId="{120FD906-1764-45CE-95A4-B4BDE62A9BAD}" dt="2024-08-18T14:32:55.837" v="3532"/>
          <ac:cxnSpMkLst>
            <pc:docMk/>
            <pc:sldMk cId="573810825" sldId="268"/>
            <ac:cxnSpMk id="19" creationId="{8335A01C-33B1-E378-1637-52C5752806E3}"/>
          </ac:cxnSpMkLst>
        </pc:cxnChg>
        <pc:cxnChg chg="mod">
          <ac:chgData name="Nguyễn Thành Kiên" userId="4003860e-cafa-482e-9892-8a93963390a6" providerId="ADAL" clId="{120FD906-1764-45CE-95A4-B4BDE62A9BAD}" dt="2024-08-18T14:32:55.837" v="3532"/>
          <ac:cxnSpMkLst>
            <pc:docMk/>
            <pc:sldMk cId="573810825" sldId="268"/>
            <ac:cxnSpMk id="23" creationId="{7FB500D3-59E4-A907-8D0F-40EC623B9FB0}"/>
          </ac:cxnSpMkLst>
        </pc:cxnChg>
        <pc:cxnChg chg="mod">
          <ac:chgData name="Nguyễn Thành Kiên" userId="4003860e-cafa-482e-9892-8a93963390a6" providerId="ADAL" clId="{120FD906-1764-45CE-95A4-B4BDE62A9BAD}" dt="2024-08-18T14:34:02.147" v="3614"/>
          <ac:cxnSpMkLst>
            <pc:docMk/>
            <pc:sldMk cId="573810825" sldId="268"/>
            <ac:cxnSpMk id="27" creationId="{94B9E85C-939D-51EA-C3EB-08BA61CB07A9}"/>
          </ac:cxnSpMkLst>
        </pc:cxnChg>
        <pc:cxnChg chg="mod">
          <ac:chgData name="Nguyễn Thành Kiên" userId="4003860e-cafa-482e-9892-8a93963390a6" providerId="ADAL" clId="{120FD906-1764-45CE-95A4-B4BDE62A9BAD}" dt="2024-08-18T14:34:02.147" v="3614"/>
          <ac:cxnSpMkLst>
            <pc:docMk/>
            <pc:sldMk cId="573810825" sldId="268"/>
            <ac:cxnSpMk id="29" creationId="{37FF2DCF-BC47-5756-A098-19BC6795D5B6}"/>
          </ac:cxnSpMkLst>
        </pc:cxnChg>
      </pc:sldChg>
      <pc:sldChg chg="addSp delSp modSp add mod delAnim modAnim">
        <pc:chgData name="Nguyễn Thành Kiên" userId="4003860e-cafa-482e-9892-8a93963390a6" providerId="ADAL" clId="{120FD906-1764-45CE-95A4-B4BDE62A9BAD}" dt="2024-08-19T09:46:01.800" v="4563"/>
        <pc:sldMkLst>
          <pc:docMk/>
          <pc:sldMk cId="449954615" sldId="269"/>
        </pc:sldMkLst>
        <pc:spChg chg="add mod">
          <ac:chgData name="Nguyễn Thành Kiên" userId="4003860e-cafa-482e-9892-8a93963390a6" providerId="ADAL" clId="{120FD906-1764-45CE-95A4-B4BDE62A9BAD}" dt="2024-08-19T09:31:47.590" v="4372" actId="1076"/>
          <ac:spMkLst>
            <pc:docMk/>
            <pc:sldMk cId="449954615" sldId="269"/>
            <ac:spMk id="2" creationId="{2FAA013F-9E27-3B80-D45F-BAAA5FE23232}"/>
          </ac:spMkLst>
        </pc:spChg>
        <pc:spChg chg="mod">
          <ac:chgData name="Nguyễn Thành Kiên" userId="4003860e-cafa-482e-9892-8a93963390a6" providerId="ADAL" clId="{120FD906-1764-45CE-95A4-B4BDE62A9BAD}" dt="2024-08-19T09:27:11.433" v="4368" actId="207"/>
          <ac:spMkLst>
            <pc:docMk/>
            <pc:sldMk cId="449954615" sldId="269"/>
            <ac:spMk id="5" creationId="{E9F0FC5F-75C3-0C30-ABC1-05A849C9291B}"/>
          </ac:spMkLst>
        </pc:spChg>
        <pc:spChg chg="mod">
          <ac:chgData name="Nguyễn Thành Kiên" userId="4003860e-cafa-482e-9892-8a93963390a6" providerId="ADAL" clId="{120FD906-1764-45CE-95A4-B4BDE62A9BAD}" dt="2024-08-19T09:33:09.362" v="4379" actId="1076"/>
          <ac:spMkLst>
            <pc:docMk/>
            <pc:sldMk cId="449954615" sldId="269"/>
            <ac:spMk id="6" creationId="{163D6B90-2BB6-CD72-DCB1-D2B0FA44ADDE}"/>
          </ac:spMkLst>
        </pc:spChg>
        <pc:spChg chg="add mod">
          <ac:chgData name="Nguyễn Thành Kiên" userId="4003860e-cafa-482e-9892-8a93963390a6" providerId="ADAL" clId="{120FD906-1764-45CE-95A4-B4BDE62A9BAD}" dt="2024-08-19T09:32:34.528" v="4373" actId="14100"/>
          <ac:spMkLst>
            <pc:docMk/>
            <pc:sldMk cId="449954615" sldId="269"/>
            <ac:spMk id="7" creationId="{567355C2-9370-0CDD-44D8-7ACA320EA60B}"/>
          </ac:spMkLst>
        </pc:spChg>
        <pc:spChg chg="add mod">
          <ac:chgData name="Nguyễn Thành Kiên" userId="4003860e-cafa-482e-9892-8a93963390a6" providerId="ADAL" clId="{120FD906-1764-45CE-95A4-B4BDE62A9BAD}" dt="2024-08-19T09:40:25.505" v="4385" actId="164"/>
          <ac:spMkLst>
            <pc:docMk/>
            <pc:sldMk cId="449954615" sldId="269"/>
            <ac:spMk id="8" creationId="{500EB3CB-BDB1-2978-1BD8-44C139CF633E}"/>
          </ac:spMkLst>
        </pc:spChg>
        <pc:spChg chg="add mod">
          <ac:chgData name="Nguyễn Thành Kiên" userId="4003860e-cafa-482e-9892-8a93963390a6" providerId="ADAL" clId="{120FD906-1764-45CE-95A4-B4BDE62A9BAD}" dt="2024-08-19T09:15:09.293" v="4192" actId="207"/>
          <ac:spMkLst>
            <pc:docMk/>
            <pc:sldMk cId="449954615" sldId="269"/>
            <ac:spMk id="10" creationId="{5AD12BF6-72FB-CFF1-8237-356CE23D3DCD}"/>
          </ac:spMkLst>
        </pc:spChg>
        <pc:spChg chg="add mod">
          <ac:chgData name="Nguyễn Thành Kiên" userId="4003860e-cafa-482e-9892-8a93963390a6" providerId="ADAL" clId="{120FD906-1764-45CE-95A4-B4BDE62A9BAD}" dt="2024-08-19T09:15:09.293" v="4192" actId="207"/>
          <ac:spMkLst>
            <pc:docMk/>
            <pc:sldMk cId="449954615" sldId="269"/>
            <ac:spMk id="12" creationId="{89C07684-6802-3309-374C-C7F319F3BAFE}"/>
          </ac:spMkLst>
        </pc:spChg>
        <pc:spChg chg="add mod">
          <ac:chgData name="Nguyễn Thành Kiên" userId="4003860e-cafa-482e-9892-8a93963390a6" providerId="ADAL" clId="{120FD906-1764-45CE-95A4-B4BDE62A9BAD}" dt="2024-08-19T09:40:25.505" v="4385" actId="164"/>
          <ac:spMkLst>
            <pc:docMk/>
            <pc:sldMk cId="449954615" sldId="269"/>
            <ac:spMk id="16" creationId="{63F95D87-9914-01A8-A5F3-0309D542FEE7}"/>
          </ac:spMkLst>
        </pc:spChg>
        <pc:spChg chg="add mod">
          <ac:chgData name="Nguyễn Thành Kiên" userId="4003860e-cafa-482e-9892-8a93963390a6" providerId="ADAL" clId="{120FD906-1764-45CE-95A4-B4BDE62A9BAD}" dt="2024-08-19T09:40:25.505" v="4385" actId="164"/>
          <ac:spMkLst>
            <pc:docMk/>
            <pc:sldMk cId="449954615" sldId="269"/>
            <ac:spMk id="17" creationId="{76D8199E-9D76-6FE1-E954-886CBDD19FB7}"/>
          </ac:spMkLst>
        </pc:spChg>
        <pc:spChg chg="add mod">
          <ac:chgData name="Nguyễn Thành Kiên" userId="4003860e-cafa-482e-9892-8a93963390a6" providerId="ADAL" clId="{120FD906-1764-45CE-95A4-B4BDE62A9BAD}" dt="2024-08-19T09:40:25.505" v="4385" actId="164"/>
          <ac:spMkLst>
            <pc:docMk/>
            <pc:sldMk cId="449954615" sldId="269"/>
            <ac:spMk id="18" creationId="{D0247B89-435F-BBA3-FEB6-DE75E8C80F06}"/>
          </ac:spMkLst>
        </pc:spChg>
        <pc:spChg chg="add mod">
          <ac:chgData name="Nguyễn Thành Kiên" userId="4003860e-cafa-482e-9892-8a93963390a6" providerId="ADAL" clId="{120FD906-1764-45CE-95A4-B4BDE62A9BAD}" dt="2024-08-19T09:40:25.505" v="4385" actId="164"/>
          <ac:spMkLst>
            <pc:docMk/>
            <pc:sldMk cId="449954615" sldId="269"/>
            <ac:spMk id="19" creationId="{E094F30A-89AD-84A1-668C-854EDCBA4279}"/>
          </ac:spMkLst>
        </pc:spChg>
        <pc:spChg chg="add mod">
          <ac:chgData name="Nguyễn Thành Kiên" userId="4003860e-cafa-482e-9892-8a93963390a6" providerId="ADAL" clId="{120FD906-1764-45CE-95A4-B4BDE62A9BAD}" dt="2024-08-19T09:40:25.505" v="4385" actId="164"/>
          <ac:spMkLst>
            <pc:docMk/>
            <pc:sldMk cId="449954615" sldId="269"/>
            <ac:spMk id="20" creationId="{2EBA478F-B001-7EA4-6D71-AB652167BF90}"/>
          </ac:spMkLst>
        </pc:spChg>
        <pc:spChg chg="add mod">
          <ac:chgData name="Nguyễn Thành Kiên" userId="4003860e-cafa-482e-9892-8a93963390a6" providerId="ADAL" clId="{120FD906-1764-45CE-95A4-B4BDE62A9BAD}" dt="2024-08-19T09:40:25.505" v="4385" actId="164"/>
          <ac:spMkLst>
            <pc:docMk/>
            <pc:sldMk cId="449954615" sldId="269"/>
            <ac:spMk id="21" creationId="{6D87D3F2-E7FB-7EBA-4A0F-B1ECC69395BB}"/>
          </ac:spMkLst>
        </pc:spChg>
        <pc:spChg chg="add mod">
          <ac:chgData name="Nguyễn Thành Kiên" userId="4003860e-cafa-482e-9892-8a93963390a6" providerId="ADAL" clId="{120FD906-1764-45CE-95A4-B4BDE62A9BAD}" dt="2024-08-19T09:45:54.312" v="4560" actId="114"/>
          <ac:spMkLst>
            <pc:docMk/>
            <pc:sldMk cId="449954615" sldId="269"/>
            <ac:spMk id="23" creationId="{D5C40F64-152A-7B6D-F65B-A1040263D265}"/>
          </ac:spMkLst>
        </pc:spChg>
        <pc:grpChg chg="add mod">
          <ac:chgData name="Nguyễn Thành Kiên" userId="4003860e-cafa-482e-9892-8a93963390a6" providerId="ADAL" clId="{120FD906-1764-45CE-95A4-B4BDE62A9BAD}" dt="2024-08-19T09:40:25.505" v="4385" actId="164"/>
          <ac:grpSpMkLst>
            <pc:docMk/>
            <pc:sldMk cId="449954615" sldId="269"/>
            <ac:grpSpMk id="15" creationId="{92FAC3D1-93EA-D131-5D8A-D1E72827DD7A}"/>
          </ac:grpSpMkLst>
        </pc:grpChg>
        <pc:grpChg chg="add mod">
          <ac:chgData name="Nguyễn Thành Kiên" userId="4003860e-cafa-482e-9892-8a93963390a6" providerId="ADAL" clId="{120FD906-1764-45CE-95A4-B4BDE62A9BAD}" dt="2024-08-19T09:40:25.505" v="4385" actId="164"/>
          <ac:grpSpMkLst>
            <pc:docMk/>
            <pc:sldMk cId="449954615" sldId="269"/>
            <ac:grpSpMk id="22" creationId="{5C27D237-95EC-24AF-E36E-E3C4078268D9}"/>
          </ac:grpSpMkLst>
        </pc:grpChg>
        <pc:picChg chg="del">
          <ac:chgData name="Nguyễn Thành Kiên" userId="4003860e-cafa-482e-9892-8a93963390a6" providerId="ADAL" clId="{120FD906-1764-45CE-95A4-B4BDE62A9BAD}" dt="2024-08-19T09:03:31.594" v="3864" actId="478"/>
          <ac:picMkLst>
            <pc:docMk/>
            <pc:sldMk cId="449954615" sldId="269"/>
            <ac:picMk id="3" creationId="{CEA780C0-4877-2DF4-64D5-671BD93D4BF8}"/>
          </ac:picMkLst>
        </pc:picChg>
        <pc:picChg chg="add del mod">
          <ac:chgData name="Nguyễn Thành Kiên" userId="4003860e-cafa-482e-9892-8a93963390a6" providerId="ADAL" clId="{120FD906-1764-45CE-95A4-B4BDE62A9BAD}" dt="2024-08-19T09:17:16.337" v="4342" actId="478"/>
          <ac:picMkLst>
            <pc:docMk/>
            <pc:sldMk cId="449954615" sldId="269"/>
            <ac:picMk id="9" creationId="{943947F1-C0C3-2D2E-EB50-DA61CAE062D2}"/>
          </ac:picMkLst>
        </pc:picChg>
        <pc:cxnChg chg="add mod">
          <ac:chgData name="Nguyễn Thành Kiên" userId="4003860e-cafa-482e-9892-8a93963390a6" providerId="ADAL" clId="{120FD906-1764-45CE-95A4-B4BDE62A9BAD}" dt="2024-08-19T09:20:31.183" v="4355" actId="1582"/>
          <ac:cxnSpMkLst>
            <pc:docMk/>
            <pc:sldMk cId="449954615" sldId="269"/>
            <ac:cxnSpMk id="14" creationId="{050E3F20-A3A8-CB8D-006A-06A1CBFEB792}"/>
          </ac:cxnSpMkLst>
        </pc:cxnChg>
      </pc:sldChg>
      <pc:sldChg chg="addSp delSp modSp new mod setBg modAnim">
        <pc:chgData name="Nguyễn Thành Kiên" userId="4003860e-cafa-482e-9892-8a93963390a6" providerId="ADAL" clId="{120FD906-1764-45CE-95A4-B4BDE62A9BAD}" dt="2024-08-20T15:25:03.565" v="7393" actId="20577"/>
        <pc:sldMkLst>
          <pc:docMk/>
          <pc:sldMk cId="1547399020" sldId="270"/>
        </pc:sldMkLst>
        <pc:spChg chg="add mod">
          <ac:chgData name="Nguyễn Thành Kiên" userId="4003860e-cafa-482e-9892-8a93963390a6" providerId="ADAL" clId="{120FD906-1764-45CE-95A4-B4BDE62A9BAD}" dt="2024-08-19T13:52:43.816" v="4686" actId="339"/>
          <ac:spMkLst>
            <pc:docMk/>
            <pc:sldMk cId="1547399020" sldId="270"/>
            <ac:spMk id="2" creationId="{A9510FA5-F27C-68DB-EF04-8B0AEB64AE14}"/>
          </ac:spMkLst>
        </pc:spChg>
        <pc:spChg chg="add del mod">
          <ac:chgData name="Nguyễn Thành Kiên" userId="4003860e-cafa-482e-9892-8a93963390a6" providerId="ADAL" clId="{120FD906-1764-45CE-95A4-B4BDE62A9BAD}" dt="2024-08-19T14:59:54.356" v="7177" actId="478"/>
          <ac:spMkLst>
            <pc:docMk/>
            <pc:sldMk cId="1547399020" sldId="270"/>
            <ac:spMk id="3" creationId="{BFDDE4A9-58A3-8C96-5E1F-F7BAB45E00D8}"/>
          </ac:spMkLst>
        </pc:spChg>
        <pc:spChg chg="add mod">
          <ac:chgData name="Nguyễn Thành Kiên" userId="4003860e-cafa-482e-9892-8a93963390a6" providerId="ADAL" clId="{120FD906-1764-45CE-95A4-B4BDE62A9BAD}" dt="2024-08-19T15:16:43.838" v="7259" actId="1076"/>
          <ac:spMkLst>
            <pc:docMk/>
            <pc:sldMk cId="1547399020" sldId="270"/>
            <ac:spMk id="4" creationId="{72720478-FC21-9244-3EB4-19A24D9A0A3D}"/>
          </ac:spMkLst>
        </pc:spChg>
        <pc:spChg chg="add mod">
          <ac:chgData name="Nguyễn Thành Kiên" userId="4003860e-cafa-482e-9892-8a93963390a6" providerId="ADAL" clId="{120FD906-1764-45CE-95A4-B4BDE62A9BAD}" dt="2024-08-20T15:25:03.565" v="7393" actId="20577"/>
          <ac:spMkLst>
            <pc:docMk/>
            <pc:sldMk cId="1547399020" sldId="270"/>
            <ac:spMk id="7" creationId="{888963DA-FD96-BB2A-0D0D-F0E77451D3C5}"/>
          </ac:spMkLst>
        </pc:spChg>
        <pc:picChg chg="add del mod">
          <ac:chgData name="Nguyễn Thành Kiên" userId="4003860e-cafa-482e-9892-8a93963390a6" providerId="ADAL" clId="{120FD906-1764-45CE-95A4-B4BDE62A9BAD}" dt="2024-08-19T14:45:21.072" v="6320" actId="478"/>
          <ac:picMkLst>
            <pc:docMk/>
            <pc:sldMk cId="1547399020" sldId="270"/>
            <ac:picMk id="5" creationId="{542B1A52-9810-66E2-8B53-F09452E1F983}"/>
          </ac:picMkLst>
        </pc:picChg>
        <pc:picChg chg="add mod">
          <ac:chgData name="Nguyễn Thành Kiên" userId="4003860e-cafa-482e-9892-8a93963390a6" providerId="ADAL" clId="{120FD906-1764-45CE-95A4-B4BDE62A9BAD}" dt="2024-08-19T15:16:34.904" v="7258" actId="1076"/>
          <ac:picMkLst>
            <pc:docMk/>
            <pc:sldMk cId="1547399020" sldId="270"/>
            <ac:picMk id="6" creationId="{39B5C662-753C-4379-0F4E-07D13CC03ABC}"/>
          </ac:picMkLst>
        </pc:picChg>
      </pc:sldChg>
      <pc:sldChg chg="addSp modSp new del mod">
        <pc:chgData name="Nguyễn Thành Kiên" userId="4003860e-cafa-482e-9892-8a93963390a6" providerId="ADAL" clId="{120FD906-1764-45CE-95A4-B4BDE62A9BAD}" dt="2024-08-19T14:21:04.635" v="6133" actId="47"/>
        <pc:sldMkLst>
          <pc:docMk/>
          <pc:sldMk cId="20099559" sldId="271"/>
        </pc:sldMkLst>
        <pc:spChg chg="add mod">
          <ac:chgData name="Nguyễn Thành Kiên" userId="4003860e-cafa-482e-9892-8a93963390a6" providerId="ADAL" clId="{120FD906-1764-45CE-95A4-B4BDE62A9BAD}" dt="2024-08-19T14:17:36.012" v="6132" actId="20577"/>
          <ac:spMkLst>
            <pc:docMk/>
            <pc:sldMk cId="20099559" sldId="271"/>
            <ac:spMk id="2" creationId="{84D989EA-99E7-1AE4-AE2F-91410D1CFC9A}"/>
          </ac:spMkLst>
        </pc:spChg>
      </pc:sldChg>
      <pc:sldChg chg="addSp delSp modSp add mod ord">
        <pc:chgData name="Nguyễn Thành Kiên" userId="4003860e-cafa-482e-9892-8a93963390a6" providerId="ADAL" clId="{120FD906-1764-45CE-95A4-B4BDE62A9BAD}" dt="2024-08-20T15:33:40.780" v="7737" actId="1038"/>
        <pc:sldMkLst>
          <pc:docMk/>
          <pc:sldMk cId="3065427635" sldId="271"/>
        </pc:sldMkLst>
        <pc:spChg chg="del">
          <ac:chgData name="Nguyễn Thành Kiên" userId="4003860e-cafa-482e-9892-8a93963390a6" providerId="ADAL" clId="{120FD906-1764-45CE-95A4-B4BDE62A9BAD}" dt="2024-08-20T15:25:11.150" v="7394" actId="478"/>
          <ac:spMkLst>
            <pc:docMk/>
            <pc:sldMk cId="3065427635" sldId="271"/>
            <ac:spMk id="4" creationId="{72720478-FC21-9244-3EB4-19A24D9A0A3D}"/>
          </ac:spMkLst>
        </pc:spChg>
        <pc:spChg chg="add del mod">
          <ac:chgData name="Nguyễn Thành Kiên" userId="4003860e-cafa-482e-9892-8a93963390a6" providerId="ADAL" clId="{120FD906-1764-45CE-95A4-B4BDE62A9BAD}" dt="2024-08-20T15:26:04.100" v="7418"/>
          <ac:spMkLst>
            <pc:docMk/>
            <pc:sldMk cId="3065427635" sldId="271"/>
            <ac:spMk id="6" creationId="{3B8B6CA8-66DE-ADF1-9E35-35FDA109E9CA}"/>
          </ac:spMkLst>
        </pc:spChg>
        <pc:spChg chg="add mod">
          <ac:chgData name="Nguyễn Thành Kiên" userId="4003860e-cafa-482e-9892-8a93963390a6" providerId="ADAL" clId="{120FD906-1764-45CE-95A4-B4BDE62A9BAD}" dt="2024-08-20T15:33:25.727" v="7733" actId="1036"/>
          <ac:spMkLst>
            <pc:docMk/>
            <pc:sldMk cId="3065427635" sldId="271"/>
            <ac:spMk id="7" creationId="{0A988506-495C-83BB-9F72-B91E9ABDC1C9}"/>
          </ac:spMkLst>
        </pc:spChg>
        <pc:picChg chg="mod">
          <ac:chgData name="Nguyễn Thành Kiên" userId="4003860e-cafa-482e-9892-8a93963390a6" providerId="ADAL" clId="{120FD906-1764-45CE-95A4-B4BDE62A9BAD}" dt="2024-08-20T15:33:40.780" v="7737" actId="1038"/>
          <ac:picMkLst>
            <pc:docMk/>
            <pc:sldMk cId="3065427635" sldId="271"/>
            <ac:picMk id="5" creationId="{542B1A52-9810-66E2-8B53-F09452E1F983}"/>
          </ac:picMkLst>
        </pc:picChg>
      </pc:sldChg>
      <pc:sldChg chg="addSp delSp modSp add mod">
        <pc:chgData name="Nguyễn Thành Kiên" userId="4003860e-cafa-482e-9892-8a93963390a6" providerId="ADAL" clId="{120FD906-1764-45CE-95A4-B4BDE62A9BAD}" dt="2024-08-21T10:06:28.305" v="8406" actId="207"/>
        <pc:sldMkLst>
          <pc:docMk/>
          <pc:sldMk cId="928857627" sldId="272"/>
        </pc:sldMkLst>
        <pc:spChg chg="del mod">
          <ac:chgData name="Nguyễn Thành Kiên" userId="4003860e-cafa-482e-9892-8a93963390a6" providerId="ADAL" clId="{120FD906-1764-45CE-95A4-B4BDE62A9BAD}" dt="2024-08-20T15:31:31.267" v="7717" actId="478"/>
          <ac:spMkLst>
            <pc:docMk/>
            <pc:sldMk cId="928857627" sldId="272"/>
            <ac:spMk id="4" creationId="{72720478-FC21-9244-3EB4-19A24D9A0A3D}"/>
          </ac:spMkLst>
        </pc:spChg>
        <pc:spChg chg="add mod">
          <ac:chgData name="Nguyễn Thành Kiên" userId="4003860e-cafa-482e-9892-8a93963390a6" providerId="ADAL" clId="{120FD906-1764-45CE-95A4-B4BDE62A9BAD}" dt="2024-08-21T10:06:28.305" v="8406" actId="207"/>
          <ac:spMkLst>
            <pc:docMk/>
            <pc:sldMk cId="928857627" sldId="272"/>
            <ac:spMk id="5" creationId="{21ED8213-9E37-40E6-493D-C8527E8DE096}"/>
          </ac:spMkLst>
        </pc:spChg>
        <pc:spChg chg="del mod">
          <ac:chgData name="Nguyễn Thành Kiên" userId="4003860e-cafa-482e-9892-8a93963390a6" providerId="ADAL" clId="{120FD906-1764-45CE-95A4-B4BDE62A9BAD}" dt="2024-08-20T15:09:49.135" v="7288" actId="478"/>
          <ac:spMkLst>
            <pc:docMk/>
            <pc:sldMk cId="928857627" sldId="272"/>
            <ac:spMk id="7" creationId="{888963DA-FD96-BB2A-0D0D-F0E77451D3C5}"/>
          </ac:spMkLst>
        </pc:spChg>
        <pc:picChg chg="del">
          <ac:chgData name="Nguyễn Thành Kiên" userId="4003860e-cafa-482e-9892-8a93963390a6" providerId="ADAL" clId="{120FD906-1764-45CE-95A4-B4BDE62A9BAD}" dt="2024-08-20T15:08:18.461" v="7270" actId="478"/>
          <ac:picMkLst>
            <pc:docMk/>
            <pc:sldMk cId="928857627" sldId="272"/>
            <ac:picMk id="6" creationId="{39B5C662-753C-4379-0F4E-07D13CC03ABC}"/>
          </ac:picMkLst>
        </pc:picChg>
      </pc:sldChg>
      <pc:sldChg chg="addSp delSp modSp add mod modAnim">
        <pc:chgData name="Nguyễn Thành Kiên" userId="4003860e-cafa-482e-9892-8a93963390a6" providerId="ADAL" clId="{120FD906-1764-45CE-95A4-B4BDE62A9BAD}" dt="2024-08-20T16:18:24.898" v="8376" actId="1076"/>
        <pc:sldMkLst>
          <pc:docMk/>
          <pc:sldMk cId="78469534" sldId="273"/>
        </pc:sldMkLst>
        <pc:spChg chg="del">
          <ac:chgData name="Nguyễn Thành Kiên" userId="4003860e-cafa-482e-9892-8a93963390a6" providerId="ADAL" clId="{120FD906-1764-45CE-95A4-B4BDE62A9BAD}" dt="2024-08-20T16:03:45.263" v="8025" actId="478"/>
          <ac:spMkLst>
            <pc:docMk/>
            <pc:sldMk cId="78469534" sldId="273"/>
            <ac:spMk id="2" creationId="{A9510FA5-F27C-68DB-EF04-8B0AEB64AE14}"/>
          </ac:spMkLst>
        </pc:spChg>
        <pc:spChg chg="add mod">
          <ac:chgData name="Nguyễn Thành Kiên" userId="4003860e-cafa-482e-9892-8a93963390a6" providerId="ADAL" clId="{120FD906-1764-45CE-95A4-B4BDE62A9BAD}" dt="2024-08-20T16:17:41.798" v="8347" actId="1076"/>
          <ac:spMkLst>
            <pc:docMk/>
            <pc:sldMk cId="78469534" sldId="273"/>
            <ac:spMk id="3" creationId="{50BB3993-2F93-EE90-85AF-05DD6C7D52C8}"/>
          </ac:spMkLst>
        </pc:spChg>
        <pc:spChg chg="del mod">
          <ac:chgData name="Nguyễn Thành Kiên" userId="4003860e-cafa-482e-9892-8a93963390a6" providerId="ADAL" clId="{120FD906-1764-45CE-95A4-B4BDE62A9BAD}" dt="2024-08-20T16:03:39.686" v="8023" actId="478"/>
          <ac:spMkLst>
            <pc:docMk/>
            <pc:sldMk cId="78469534" sldId="273"/>
            <ac:spMk id="4" creationId="{72720478-FC21-9244-3EB4-19A24D9A0A3D}"/>
          </ac:spMkLst>
        </pc:spChg>
        <pc:spChg chg="del">
          <ac:chgData name="Nguyễn Thành Kiên" userId="4003860e-cafa-482e-9892-8a93963390a6" providerId="ADAL" clId="{120FD906-1764-45CE-95A4-B4BDE62A9BAD}" dt="2024-08-20T15:29:48.948" v="7708" actId="478"/>
          <ac:spMkLst>
            <pc:docMk/>
            <pc:sldMk cId="78469534" sldId="273"/>
            <ac:spMk id="5" creationId="{21ED8213-9E37-40E6-493D-C8527E8DE096}"/>
          </ac:spMkLst>
        </pc:spChg>
        <pc:spChg chg="add del">
          <ac:chgData name="Nguyễn Thành Kiên" userId="4003860e-cafa-482e-9892-8a93963390a6" providerId="ADAL" clId="{120FD906-1764-45CE-95A4-B4BDE62A9BAD}" dt="2024-08-20T16:01:17.426" v="7991"/>
          <ac:spMkLst>
            <pc:docMk/>
            <pc:sldMk cId="78469534" sldId="273"/>
            <ac:spMk id="7" creationId="{71AF8217-38E9-FD3E-7B65-D2575CA0942F}"/>
          </ac:spMkLst>
        </pc:spChg>
        <pc:spChg chg="add mod">
          <ac:chgData name="Nguyễn Thành Kiên" userId="4003860e-cafa-482e-9892-8a93963390a6" providerId="ADAL" clId="{120FD906-1764-45CE-95A4-B4BDE62A9BAD}" dt="2024-08-20T16:17:02.348" v="8331" actId="1036"/>
          <ac:spMkLst>
            <pc:docMk/>
            <pc:sldMk cId="78469534" sldId="273"/>
            <ac:spMk id="13" creationId="{CF52778E-23EC-D1AA-040B-9DF60CCB903A}"/>
          </ac:spMkLst>
        </pc:spChg>
        <pc:spChg chg="add mod">
          <ac:chgData name="Nguyễn Thành Kiên" userId="4003860e-cafa-482e-9892-8a93963390a6" providerId="ADAL" clId="{120FD906-1764-45CE-95A4-B4BDE62A9BAD}" dt="2024-08-20T16:17:02.348" v="8331" actId="1036"/>
          <ac:spMkLst>
            <pc:docMk/>
            <pc:sldMk cId="78469534" sldId="273"/>
            <ac:spMk id="18" creationId="{1740BE53-3250-E382-214D-F15B607AAEE0}"/>
          </ac:spMkLst>
        </pc:spChg>
        <pc:spChg chg="add mod">
          <ac:chgData name="Nguyễn Thành Kiên" userId="4003860e-cafa-482e-9892-8a93963390a6" providerId="ADAL" clId="{120FD906-1764-45CE-95A4-B4BDE62A9BAD}" dt="2024-08-20T16:17:02.348" v="8331" actId="1036"/>
          <ac:spMkLst>
            <pc:docMk/>
            <pc:sldMk cId="78469534" sldId="273"/>
            <ac:spMk id="21" creationId="{F1AF3CF1-8C18-10D7-C759-88A145975568}"/>
          </ac:spMkLst>
        </pc:spChg>
        <pc:spChg chg="add mod ord">
          <ac:chgData name="Nguyễn Thành Kiên" userId="4003860e-cafa-482e-9892-8a93963390a6" providerId="ADAL" clId="{120FD906-1764-45CE-95A4-B4BDE62A9BAD}" dt="2024-08-20T16:17:30.776" v="8342" actId="34135"/>
          <ac:spMkLst>
            <pc:docMk/>
            <pc:sldMk cId="78469534" sldId="273"/>
            <ac:spMk id="23" creationId="{F5DC32B0-F1B9-E199-922D-539F423D0DC4}"/>
          </ac:spMkLst>
        </pc:spChg>
        <pc:spChg chg="add mod">
          <ac:chgData name="Nguyễn Thành Kiên" userId="4003860e-cafa-482e-9892-8a93963390a6" providerId="ADAL" clId="{120FD906-1764-45CE-95A4-B4BDE62A9BAD}" dt="2024-08-20T16:18:24.898" v="8376" actId="1076"/>
          <ac:spMkLst>
            <pc:docMk/>
            <pc:sldMk cId="78469534" sldId="273"/>
            <ac:spMk id="24" creationId="{59CEA9CD-5B72-E05D-B839-0A635F0A6565}"/>
          </ac:spMkLst>
        </pc:spChg>
        <pc:graphicFrameChg chg="add del mod">
          <ac:chgData name="Nguyễn Thành Kiên" userId="4003860e-cafa-482e-9892-8a93963390a6" providerId="ADAL" clId="{120FD906-1764-45CE-95A4-B4BDE62A9BAD}" dt="2024-08-20T16:02:11.991" v="8009"/>
          <ac:graphicFrameMkLst>
            <pc:docMk/>
            <pc:sldMk cId="78469534" sldId="273"/>
            <ac:graphicFrameMk id="10" creationId="{2C1B4DAC-219C-F2EF-823C-FA5B97016C7D}"/>
          </ac:graphicFrameMkLst>
        </pc:graphicFrameChg>
        <pc:picChg chg="add del mod">
          <ac:chgData name="Nguyễn Thành Kiên" userId="4003860e-cafa-482e-9892-8a93963390a6" providerId="ADAL" clId="{120FD906-1764-45CE-95A4-B4BDE62A9BAD}" dt="2024-08-20T16:02:36.185" v="8013" actId="478"/>
          <ac:picMkLst>
            <pc:docMk/>
            <pc:sldMk cId="78469534" sldId="273"/>
            <ac:picMk id="8" creationId="{BC77E517-BA11-05B2-EE8E-BCD6BB54338C}"/>
          </ac:picMkLst>
        </pc:picChg>
        <pc:picChg chg="add del mod">
          <ac:chgData name="Nguyễn Thành Kiên" userId="4003860e-cafa-482e-9892-8a93963390a6" providerId="ADAL" clId="{120FD906-1764-45CE-95A4-B4BDE62A9BAD}" dt="2024-08-20T16:02:37.702" v="8014" actId="478"/>
          <ac:picMkLst>
            <pc:docMk/>
            <pc:sldMk cId="78469534" sldId="273"/>
            <ac:picMk id="9" creationId="{CC28895B-CBDB-F2C6-D312-F5AA11A09B02}"/>
          </ac:picMkLst>
        </pc:picChg>
        <pc:picChg chg="add mod">
          <ac:chgData name="Nguyễn Thành Kiên" userId="4003860e-cafa-482e-9892-8a93963390a6" providerId="ADAL" clId="{120FD906-1764-45CE-95A4-B4BDE62A9BAD}" dt="2024-08-20T16:17:39.065" v="8346" actId="1076"/>
          <ac:picMkLst>
            <pc:docMk/>
            <pc:sldMk cId="78469534" sldId="273"/>
            <ac:picMk id="11" creationId="{EC3C0C0F-E04A-C281-4D0D-F8473D2B21E2}"/>
          </ac:picMkLst>
        </pc:picChg>
        <pc:picChg chg="add del mod">
          <ac:chgData name="Nguyễn Thành Kiên" userId="4003860e-cafa-482e-9892-8a93963390a6" providerId="ADAL" clId="{120FD906-1764-45CE-95A4-B4BDE62A9BAD}" dt="2024-08-20T16:05:49.798" v="8031" actId="478"/>
          <ac:picMkLst>
            <pc:docMk/>
            <pc:sldMk cId="78469534" sldId="273"/>
            <ac:picMk id="14" creationId="{B3BCDD62-A267-7D56-97EF-012E162C5D7D}"/>
          </ac:picMkLst>
        </pc:picChg>
        <pc:picChg chg="add del mod">
          <ac:chgData name="Nguyễn Thành Kiên" userId="4003860e-cafa-482e-9892-8a93963390a6" providerId="ADAL" clId="{120FD906-1764-45CE-95A4-B4BDE62A9BAD}" dt="2024-08-20T16:05:53.256" v="8035" actId="478"/>
          <ac:picMkLst>
            <pc:docMk/>
            <pc:sldMk cId="78469534" sldId="273"/>
            <ac:picMk id="15" creationId="{A074F452-2916-6A94-FAE8-99C2A330FD84}"/>
          </ac:picMkLst>
        </pc:picChg>
        <pc:picChg chg="add mod">
          <ac:chgData name="Nguyễn Thành Kiên" userId="4003860e-cafa-482e-9892-8a93963390a6" providerId="ADAL" clId="{120FD906-1764-45CE-95A4-B4BDE62A9BAD}" dt="2024-08-20T16:17:02.348" v="8331" actId="1036"/>
          <ac:picMkLst>
            <pc:docMk/>
            <pc:sldMk cId="78469534" sldId="273"/>
            <ac:picMk id="16" creationId="{AD4EBF39-95FF-24FE-AD9D-44D55FB9764F}"/>
          </ac:picMkLst>
        </pc:picChg>
        <pc:picChg chg="add mod">
          <ac:chgData name="Nguyễn Thành Kiên" userId="4003860e-cafa-482e-9892-8a93963390a6" providerId="ADAL" clId="{120FD906-1764-45CE-95A4-B4BDE62A9BAD}" dt="2024-08-20T16:17:02.348" v="8331" actId="1036"/>
          <ac:picMkLst>
            <pc:docMk/>
            <pc:sldMk cId="78469534" sldId="273"/>
            <ac:picMk id="19" creationId="{24466426-F2AF-9C8F-7631-E728D79F6B3B}"/>
          </ac:picMkLst>
        </pc:picChg>
        <pc:picChg chg="add mod">
          <ac:chgData name="Nguyễn Thành Kiên" userId="4003860e-cafa-482e-9892-8a93963390a6" providerId="ADAL" clId="{120FD906-1764-45CE-95A4-B4BDE62A9BAD}" dt="2024-08-20T16:17:02.348" v="8331" actId="1036"/>
          <ac:picMkLst>
            <pc:docMk/>
            <pc:sldMk cId="78469534" sldId="273"/>
            <ac:picMk id="22" creationId="{2F436BB2-BC39-8ACC-DA40-8D9E9E68FDB0}"/>
          </ac:picMkLst>
        </pc:picChg>
      </pc:sldChg>
      <pc:sldChg chg="addSp delSp modSp add mod modAnim">
        <pc:chgData name="Nguyễn Thành Kiên" userId="4003860e-cafa-482e-9892-8a93963390a6" providerId="ADAL" clId="{120FD906-1764-45CE-95A4-B4BDE62A9BAD}" dt="2024-08-22T14:27:34.102" v="8949" actId="14100"/>
        <pc:sldMkLst>
          <pc:docMk/>
          <pc:sldMk cId="3815103727" sldId="274"/>
        </pc:sldMkLst>
        <pc:spChg chg="del">
          <ac:chgData name="Nguyễn Thành Kiên" userId="4003860e-cafa-482e-9892-8a93963390a6" providerId="ADAL" clId="{120FD906-1764-45CE-95A4-B4BDE62A9BAD}" dt="2024-08-20T16:14:15.443" v="8268" actId="478"/>
          <ac:spMkLst>
            <pc:docMk/>
            <pc:sldMk cId="3815103727" sldId="274"/>
            <ac:spMk id="2" creationId="{A9510FA5-F27C-68DB-EF04-8B0AEB64AE14}"/>
          </ac:spMkLst>
        </pc:spChg>
        <pc:spChg chg="mod">
          <ac:chgData name="Nguyễn Thành Kiên" userId="4003860e-cafa-482e-9892-8a93963390a6" providerId="ADAL" clId="{120FD906-1764-45CE-95A4-B4BDE62A9BAD}" dt="2024-08-20T16:18:55.916" v="8377" actId="1076"/>
          <ac:spMkLst>
            <pc:docMk/>
            <pc:sldMk cId="3815103727" sldId="274"/>
            <ac:spMk id="3" creationId="{50BB3993-2F93-EE90-85AF-05DD6C7D52C8}"/>
          </ac:spMkLst>
        </pc:spChg>
        <pc:spChg chg="del">
          <ac:chgData name="Nguyễn Thành Kiên" userId="4003860e-cafa-482e-9892-8a93963390a6" providerId="ADAL" clId="{120FD906-1764-45CE-95A4-B4BDE62A9BAD}" dt="2024-08-20T16:14:18.862" v="8269" actId="478"/>
          <ac:spMkLst>
            <pc:docMk/>
            <pc:sldMk cId="3815103727" sldId="274"/>
            <ac:spMk id="4" creationId="{72720478-FC21-9244-3EB4-19A24D9A0A3D}"/>
          </ac:spMkLst>
        </pc:spChg>
        <pc:spChg chg="add del mod ord">
          <ac:chgData name="Nguyễn Thành Kiên" userId="4003860e-cafa-482e-9892-8a93963390a6" providerId="ADAL" clId="{120FD906-1764-45CE-95A4-B4BDE62A9BAD}" dt="2024-08-20T16:15:27.975" v="8296" actId="11529"/>
          <ac:spMkLst>
            <pc:docMk/>
            <pc:sldMk cId="3815103727" sldId="274"/>
            <ac:spMk id="5" creationId="{41A3AA15-DEE1-F740-F5B0-BA2D36B78624}"/>
          </ac:spMkLst>
        </pc:spChg>
        <pc:spChg chg="add mod">
          <ac:chgData name="Nguyễn Thành Kiên" userId="4003860e-cafa-482e-9892-8a93963390a6" providerId="ADAL" clId="{120FD906-1764-45CE-95A4-B4BDE62A9BAD}" dt="2024-08-20T16:18:55.916" v="8377" actId="1076"/>
          <ac:spMkLst>
            <pc:docMk/>
            <pc:sldMk cId="3815103727" sldId="274"/>
            <ac:spMk id="7" creationId="{4CDBE541-3F74-9AC9-2391-3BE28FA385B8}"/>
          </ac:spMkLst>
        </pc:spChg>
        <pc:spChg chg="add mod">
          <ac:chgData name="Nguyễn Thành Kiên" userId="4003860e-cafa-482e-9892-8a93963390a6" providerId="ADAL" clId="{120FD906-1764-45CE-95A4-B4BDE62A9BAD}" dt="2024-08-20T16:18:59.995" v="8378"/>
          <ac:spMkLst>
            <pc:docMk/>
            <pc:sldMk cId="3815103727" sldId="274"/>
            <ac:spMk id="10" creationId="{13817446-6FB0-408F-FB1C-C2B47ED2FD10}"/>
          </ac:spMkLst>
        </pc:spChg>
        <pc:picChg chg="add mod">
          <ac:chgData name="Nguyễn Thành Kiên" userId="4003860e-cafa-482e-9892-8a93963390a6" providerId="ADAL" clId="{120FD906-1764-45CE-95A4-B4BDE62A9BAD}" dt="2024-08-22T14:27:34.102" v="8949" actId="14100"/>
          <ac:picMkLst>
            <pc:docMk/>
            <pc:sldMk cId="3815103727" sldId="274"/>
            <ac:picMk id="2" creationId="{6D4F83E4-E553-B0BC-C390-CFDE61F9F329}"/>
          </ac:picMkLst>
        </pc:picChg>
        <pc:picChg chg="add mod">
          <ac:chgData name="Nguyễn Thành Kiên" userId="4003860e-cafa-482e-9892-8a93963390a6" providerId="ADAL" clId="{120FD906-1764-45CE-95A4-B4BDE62A9BAD}" dt="2024-08-22T14:27:27.830" v="8947" actId="1076"/>
          <ac:picMkLst>
            <pc:docMk/>
            <pc:sldMk cId="3815103727" sldId="274"/>
            <ac:picMk id="4" creationId="{6539A5AF-1AC2-D704-1491-78BECAC68D78}"/>
          </ac:picMkLst>
        </pc:picChg>
        <pc:picChg chg="mod">
          <ac:chgData name="Nguyễn Thành Kiên" userId="4003860e-cafa-482e-9892-8a93963390a6" providerId="ADAL" clId="{120FD906-1764-45CE-95A4-B4BDE62A9BAD}" dt="2024-08-20T16:18:55.916" v="8377" actId="1076"/>
          <ac:picMkLst>
            <pc:docMk/>
            <pc:sldMk cId="3815103727" sldId="274"/>
            <ac:picMk id="8" creationId="{BC77E517-BA11-05B2-EE8E-BCD6BB54338C}"/>
          </ac:picMkLst>
        </pc:picChg>
        <pc:picChg chg="mod">
          <ac:chgData name="Nguyễn Thành Kiên" userId="4003860e-cafa-482e-9892-8a93963390a6" providerId="ADAL" clId="{120FD906-1764-45CE-95A4-B4BDE62A9BAD}" dt="2024-08-20T16:18:55.916" v="8377" actId="1076"/>
          <ac:picMkLst>
            <pc:docMk/>
            <pc:sldMk cId="3815103727" sldId="274"/>
            <ac:picMk id="9" creationId="{CC28895B-CBDB-F2C6-D312-F5AA11A09B02}"/>
          </ac:picMkLst>
        </pc:picChg>
      </pc:sldChg>
      <pc:sldChg chg="addSp delSp modSp add mod delAnim modAnim">
        <pc:chgData name="Nguyễn Thành Kiên" userId="4003860e-cafa-482e-9892-8a93963390a6" providerId="ADAL" clId="{120FD906-1764-45CE-95A4-B4BDE62A9BAD}" dt="2024-08-22T14:36:21.203" v="9474" actId="478"/>
        <pc:sldMkLst>
          <pc:docMk/>
          <pc:sldMk cId="1277258196" sldId="275"/>
        </pc:sldMkLst>
        <pc:spChg chg="mod">
          <ac:chgData name="Nguyễn Thành Kiên" userId="4003860e-cafa-482e-9892-8a93963390a6" providerId="ADAL" clId="{120FD906-1764-45CE-95A4-B4BDE62A9BAD}" dt="2024-08-22T14:33:37.812" v="9416" actId="20577"/>
          <ac:spMkLst>
            <pc:docMk/>
            <pc:sldMk cId="1277258196" sldId="275"/>
            <ac:spMk id="3" creationId="{50BB3993-2F93-EE90-85AF-05DD6C7D52C8}"/>
          </ac:spMkLst>
        </pc:spChg>
        <pc:spChg chg="del">
          <ac:chgData name="Nguyễn Thành Kiên" userId="4003860e-cafa-482e-9892-8a93963390a6" providerId="ADAL" clId="{120FD906-1764-45CE-95A4-B4BDE62A9BAD}" dt="2024-08-21T10:11:06.185" v="8743" actId="478"/>
          <ac:spMkLst>
            <pc:docMk/>
            <pc:sldMk cId="1277258196" sldId="275"/>
            <ac:spMk id="7" creationId="{4CDBE541-3F74-9AC9-2391-3BE28FA385B8}"/>
          </ac:spMkLst>
        </pc:spChg>
        <pc:spChg chg="add del mod">
          <ac:chgData name="Nguyễn Thành Kiên" userId="4003860e-cafa-482e-9892-8a93963390a6" providerId="ADAL" clId="{120FD906-1764-45CE-95A4-B4BDE62A9BAD}" dt="2024-08-22T14:30:30.483" v="8968" actId="478"/>
          <ac:spMkLst>
            <pc:docMk/>
            <pc:sldMk cId="1277258196" sldId="275"/>
            <ac:spMk id="8" creationId="{B2FA5315-1F7A-2C6E-6A7A-95B41C59C615}"/>
          </ac:spMkLst>
        </pc:spChg>
        <pc:spChg chg="add del mod">
          <ac:chgData name="Nguyễn Thành Kiên" userId="4003860e-cafa-482e-9892-8a93963390a6" providerId="ADAL" clId="{120FD906-1764-45CE-95A4-B4BDE62A9BAD}" dt="2024-08-22T14:30:30.483" v="8968" actId="478"/>
          <ac:spMkLst>
            <pc:docMk/>
            <pc:sldMk cId="1277258196" sldId="275"/>
            <ac:spMk id="9" creationId="{3908EA1B-5775-909B-6D3B-E6785A2A42F4}"/>
          </ac:spMkLst>
        </pc:spChg>
        <pc:spChg chg="mod">
          <ac:chgData name="Nguyễn Thành Kiên" userId="4003860e-cafa-482e-9892-8a93963390a6" providerId="ADAL" clId="{120FD906-1764-45CE-95A4-B4BDE62A9BAD}" dt="2024-08-22T14:31:00.412" v="9020" actId="207"/>
          <ac:spMkLst>
            <pc:docMk/>
            <pc:sldMk cId="1277258196" sldId="275"/>
            <ac:spMk id="10" creationId="{13817446-6FB0-408F-FB1C-C2B47ED2FD10}"/>
          </ac:spMkLst>
        </pc:spChg>
        <pc:spChg chg="add del mod">
          <ac:chgData name="Nguyễn Thành Kiên" userId="4003860e-cafa-482e-9892-8a93963390a6" providerId="ADAL" clId="{120FD906-1764-45CE-95A4-B4BDE62A9BAD}" dt="2024-08-22T14:30:30.483" v="8968" actId="478"/>
          <ac:spMkLst>
            <pc:docMk/>
            <pc:sldMk cId="1277258196" sldId="275"/>
            <ac:spMk id="12" creationId="{1D0CFD88-8094-8844-2382-3A69FF4D8F99}"/>
          </ac:spMkLst>
        </pc:spChg>
        <pc:spChg chg="add mod">
          <ac:chgData name="Nguyễn Thành Kiên" userId="4003860e-cafa-482e-9892-8a93963390a6" providerId="ADAL" clId="{120FD906-1764-45CE-95A4-B4BDE62A9BAD}" dt="2024-08-22T14:35:09.097" v="9473" actId="207"/>
          <ac:spMkLst>
            <pc:docMk/>
            <pc:sldMk cId="1277258196" sldId="275"/>
            <ac:spMk id="16" creationId="{30BAC2AE-C615-7198-643E-053936F839F1}"/>
          </ac:spMkLst>
        </pc:spChg>
        <pc:grpChg chg="add mod">
          <ac:chgData name="Nguyễn Thành Kiên" userId="4003860e-cafa-482e-9892-8a93963390a6" providerId="ADAL" clId="{120FD906-1764-45CE-95A4-B4BDE62A9BAD}" dt="2024-08-22T14:35:03.667" v="9471" actId="164"/>
          <ac:grpSpMkLst>
            <pc:docMk/>
            <pc:sldMk cId="1277258196" sldId="275"/>
            <ac:grpSpMk id="17" creationId="{1E2DC220-1890-BE4A-0E79-00663B51ED9C}"/>
          </ac:grpSpMkLst>
        </pc:grpChg>
        <pc:graphicFrameChg chg="add del mod">
          <ac:chgData name="Nguyễn Thành Kiên" userId="4003860e-cafa-482e-9892-8a93963390a6" providerId="ADAL" clId="{120FD906-1764-45CE-95A4-B4BDE62A9BAD}" dt="2024-08-22T14:30:30.483" v="8968" actId="478"/>
          <ac:graphicFrameMkLst>
            <pc:docMk/>
            <pc:sldMk cId="1277258196" sldId="275"/>
            <ac:graphicFrameMk id="2" creationId="{A7AEED3D-E731-CD51-924C-229B3991F781}"/>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4" creationId="{59EA999C-73FA-7883-4663-4B17A1D6D50B}"/>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5" creationId="{2B43442A-6C3E-0410-002D-3A695A87FDFC}"/>
          </ac:graphicFrameMkLst>
        </pc:graphicFrameChg>
        <pc:graphicFrameChg chg="add del mod">
          <ac:chgData name="Nguyễn Thành Kiên" userId="4003860e-cafa-482e-9892-8a93963390a6" providerId="ADAL" clId="{120FD906-1764-45CE-95A4-B4BDE62A9BAD}" dt="2024-08-21T10:17:33.360" v="8778" actId="478"/>
          <ac:graphicFrameMkLst>
            <pc:docMk/>
            <pc:sldMk cId="1277258196" sldId="275"/>
            <ac:graphicFrameMk id="6" creationId="{9BDFCE87-71D5-CEF6-E01B-2CC3DAF0F2DE}"/>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11" creationId="{86853862-24CB-C756-F6F5-E40B89AC9BC8}"/>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13" creationId="{031964FB-238D-73EE-A361-BB8113DC78DD}"/>
          </ac:graphicFrameMkLst>
        </pc:graphicFrameChg>
        <pc:picChg chg="add mod">
          <ac:chgData name="Nguyễn Thành Kiên" userId="4003860e-cafa-482e-9892-8a93963390a6" providerId="ADAL" clId="{120FD906-1764-45CE-95A4-B4BDE62A9BAD}" dt="2024-08-22T14:27:45.988" v="8952" actId="1076"/>
          <ac:picMkLst>
            <pc:docMk/>
            <pc:sldMk cId="1277258196" sldId="275"/>
            <ac:picMk id="6" creationId="{99A19546-39C2-6CE8-C7FB-F15A278C2A2E}"/>
          </ac:picMkLst>
        </pc:picChg>
        <pc:picChg chg="add del mod">
          <ac:chgData name="Nguyễn Thành Kiên" userId="4003860e-cafa-482e-9892-8a93963390a6" providerId="ADAL" clId="{120FD906-1764-45CE-95A4-B4BDE62A9BAD}" dt="2024-08-22T14:35:03.667" v="9471" actId="164"/>
          <ac:picMkLst>
            <pc:docMk/>
            <pc:sldMk cId="1277258196" sldId="275"/>
            <ac:picMk id="7" creationId="{8CEC6A2B-09C9-BBAE-B00D-CDC3801C3D4D}"/>
          </ac:picMkLst>
        </pc:picChg>
        <pc:picChg chg="del">
          <ac:chgData name="Nguyễn Thành Kiên" userId="4003860e-cafa-482e-9892-8a93963390a6" providerId="ADAL" clId="{120FD906-1764-45CE-95A4-B4BDE62A9BAD}" dt="2024-08-21T10:10:33.929" v="8735" actId="478"/>
          <ac:picMkLst>
            <pc:docMk/>
            <pc:sldMk cId="1277258196" sldId="275"/>
            <ac:picMk id="8" creationId="{BC77E517-BA11-05B2-EE8E-BCD6BB54338C}"/>
          </ac:picMkLst>
        </pc:picChg>
        <pc:picChg chg="del">
          <ac:chgData name="Nguyễn Thành Kiên" userId="4003860e-cafa-482e-9892-8a93963390a6" providerId="ADAL" clId="{120FD906-1764-45CE-95A4-B4BDE62A9BAD}" dt="2024-08-21T10:10:35.395" v="8736" actId="478"/>
          <ac:picMkLst>
            <pc:docMk/>
            <pc:sldMk cId="1277258196" sldId="275"/>
            <ac:picMk id="9" creationId="{CC28895B-CBDB-F2C6-D312-F5AA11A09B02}"/>
          </ac:picMkLst>
        </pc:picChg>
        <pc:picChg chg="add del mod">
          <ac:chgData name="Nguyễn Thành Kiên" userId="4003860e-cafa-482e-9892-8a93963390a6" providerId="ADAL" clId="{120FD906-1764-45CE-95A4-B4BDE62A9BAD}" dt="2024-08-22T14:36:21.203" v="9474" actId="478"/>
          <ac:picMkLst>
            <pc:docMk/>
            <pc:sldMk cId="1277258196" sldId="275"/>
            <ac:picMk id="14" creationId="{249637A3-C8B2-158B-D526-8CECB69F1D87}"/>
          </ac:picMkLst>
        </pc:picChg>
        <pc:picChg chg="add mod">
          <ac:chgData name="Nguyễn Thành Kiên" userId="4003860e-cafa-482e-9892-8a93963390a6" providerId="ADAL" clId="{120FD906-1764-45CE-95A4-B4BDE62A9BAD}" dt="2024-08-22T14:33:33.067" v="9414" actId="1076"/>
          <ac:picMkLst>
            <pc:docMk/>
            <pc:sldMk cId="1277258196" sldId="275"/>
            <ac:picMk id="15" creationId="{963236D3-19A4-477D-6E8E-9935F60CE878}"/>
          </ac:picMkLst>
        </pc:picChg>
      </pc:sldChg>
      <pc:sldChg chg="addSp delSp modSp add mod modAnim">
        <pc:chgData name="Nguyễn Thành Kiên" userId="4003860e-cafa-482e-9892-8a93963390a6" providerId="ADAL" clId="{120FD906-1764-45CE-95A4-B4BDE62A9BAD}" dt="2024-08-22T14:54:28.863" v="10388" actId="1036"/>
        <pc:sldMkLst>
          <pc:docMk/>
          <pc:sldMk cId="2169901315" sldId="276"/>
        </pc:sldMkLst>
        <pc:spChg chg="mod">
          <ac:chgData name="Nguyễn Thành Kiên" userId="4003860e-cafa-482e-9892-8a93963390a6" providerId="ADAL" clId="{120FD906-1764-45CE-95A4-B4BDE62A9BAD}" dt="2024-08-22T14:29:18.650" v="8966" actId="339"/>
          <ac:spMkLst>
            <pc:docMk/>
            <pc:sldMk cId="2169901315" sldId="276"/>
            <ac:spMk id="2" creationId="{A9510FA5-F27C-68DB-EF04-8B0AEB64AE14}"/>
          </ac:spMkLst>
        </pc:spChg>
        <pc:spChg chg="del">
          <ac:chgData name="Nguyễn Thành Kiên" userId="4003860e-cafa-482e-9892-8a93963390a6" providerId="ADAL" clId="{120FD906-1764-45CE-95A4-B4BDE62A9BAD}" dt="2024-08-22T14:29:11.331" v="8965" actId="478"/>
          <ac:spMkLst>
            <pc:docMk/>
            <pc:sldMk cId="2169901315" sldId="276"/>
            <ac:spMk id="3" creationId="{BFDDE4A9-58A3-8C96-5E1F-F7BAB45E00D8}"/>
          </ac:spMkLst>
        </pc:spChg>
        <pc:spChg chg="del">
          <ac:chgData name="Nguyễn Thành Kiên" userId="4003860e-cafa-482e-9892-8a93963390a6" providerId="ADAL" clId="{120FD906-1764-45CE-95A4-B4BDE62A9BAD}" dt="2024-08-22T14:29:08.893" v="8963" actId="478"/>
          <ac:spMkLst>
            <pc:docMk/>
            <pc:sldMk cId="2169901315" sldId="276"/>
            <ac:spMk id="7" creationId="{0A988506-495C-83BB-9F72-B91E9ABDC1C9}"/>
          </ac:spMkLst>
        </pc:spChg>
        <pc:spChg chg="add mod">
          <ac:chgData name="Nguyễn Thành Kiên" userId="4003860e-cafa-482e-9892-8a93963390a6" providerId="ADAL" clId="{120FD906-1764-45CE-95A4-B4BDE62A9BAD}" dt="2024-08-22T14:45:34.812" v="10150" actId="1076"/>
          <ac:spMkLst>
            <pc:docMk/>
            <pc:sldMk cId="2169901315" sldId="276"/>
            <ac:spMk id="9" creationId="{1F467275-3146-640C-835D-F2DACAF47976}"/>
          </ac:spMkLst>
        </pc:spChg>
        <pc:spChg chg="add mod">
          <ac:chgData name="Nguyễn Thành Kiên" userId="4003860e-cafa-482e-9892-8a93963390a6" providerId="ADAL" clId="{120FD906-1764-45CE-95A4-B4BDE62A9BAD}" dt="2024-08-22T14:54:28.863" v="10388" actId="1036"/>
          <ac:spMkLst>
            <pc:docMk/>
            <pc:sldMk cId="2169901315" sldId="276"/>
            <ac:spMk id="10" creationId="{0C299736-510F-571C-D5BF-E948DDBE26F2}"/>
          </ac:spMkLst>
        </pc:spChg>
        <pc:graphicFrameChg chg="add mod modGraphic">
          <ac:chgData name="Nguyễn Thành Kiên" userId="4003860e-cafa-482e-9892-8a93963390a6" providerId="ADAL" clId="{120FD906-1764-45CE-95A4-B4BDE62A9BAD}" dt="2024-08-22T14:54:22.393" v="10386" actId="1036"/>
          <ac:graphicFrameMkLst>
            <pc:docMk/>
            <pc:sldMk cId="2169901315" sldId="276"/>
            <ac:graphicFrameMk id="12" creationId="{30D7179B-1718-84AA-D7ED-6E2E0D7E510A}"/>
          </ac:graphicFrameMkLst>
        </pc:graphicFrameChg>
        <pc:picChg chg="add del mod">
          <ac:chgData name="Nguyễn Thành Kiên" userId="4003860e-cafa-482e-9892-8a93963390a6" providerId="ADAL" clId="{120FD906-1764-45CE-95A4-B4BDE62A9BAD}" dt="2024-08-22T14:45:29.271" v="10149" actId="478"/>
          <ac:picMkLst>
            <pc:docMk/>
            <pc:sldMk cId="2169901315" sldId="276"/>
            <ac:picMk id="4" creationId="{40379962-5B41-98CD-BEAB-F0DF4665DB6F}"/>
          </ac:picMkLst>
        </pc:picChg>
        <pc:picChg chg="del">
          <ac:chgData name="Nguyễn Thành Kiên" userId="4003860e-cafa-482e-9892-8a93963390a6" providerId="ADAL" clId="{120FD906-1764-45CE-95A4-B4BDE62A9BAD}" dt="2024-08-22T14:29:10.023" v="8964" actId="478"/>
          <ac:picMkLst>
            <pc:docMk/>
            <pc:sldMk cId="2169901315" sldId="276"/>
            <ac:picMk id="5" creationId="{542B1A52-9810-66E2-8B53-F09452E1F983}"/>
          </ac:picMkLst>
        </pc:picChg>
        <pc:picChg chg="add mod">
          <ac:chgData name="Nguyễn Thành Kiên" userId="4003860e-cafa-482e-9892-8a93963390a6" providerId="ADAL" clId="{120FD906-1764-45CE-95A4-B4BDE62A9BAD}" dt="2024-08-22T14:38:26.786" v="9478" actId="14100"/>
          <ac:picMkLst>
            <pc:docMk/>
            <pc:sldMk cId="2169901315" sldId="276"/>
            <ac:picMk id="6" creationId="{76852611-591C-8CD9-76B8-751D3072491B}"/>
          </ac:picMkLst>
        </pc:picChg>
        <pc:picChg chg="add del mod">
          <ac:chgData name="Nguyễn Thành Kiên" userId="4003860e-cafa-482e-9892-8a93963390a6" providerId="ADAL" clId="{120FD906-1764-45CE-95A4-B4BDE62A9BAD}" dt="2024-08-22T14:48:23.958" v="10224" actId="478"/>
          <ac:picMkLst>
            <pc:docMk/>
            <pc:sldMk cId="2169901315" sldId="276"/>
            <ac:picMk id="11" creationId="{7F68B559-F156-BEC2-7390-8856800B44A6}"/>
          </ac:picMkLst>
        </pc:picChg>
      </pc:sldChg>
      <pc:sldChg chg="addSp delSp modSp add mod">
        <pc:chgData name="Nguyễn Thành Kiên" userId="4003860e-cafa-482e-9892-8a93963390a6" providerId="ADAL" clId="{120FD906-1764-45CE-95A4-B4BDE62A9BAD}" dt="2024-08-22T14:34:10.436" v="9420" actId="478"/>
        <pc:sldMkLst>
          <pc:docMk/>
          <pc:sldMk cId="3722098737" sldId="277"/>
        </pc:sldMkLst>
        <pc:spChg chg="mod">
          <ac:chgData name="Nguyễn Thành Kiên" userId="4003860e-cafa-482e-9892-8a93963390a6" providerId="ADAL" clId="{120FD906-1764-45CE-95A4-B4BDE62A9BAD}" dt="2024-08-22T14:33:58.737" v="9418" actId="20577"/>
          <ac:spMkLst>
            <pc:docMk/>
            <pc:sldMk cId="3722098737" sldId="277"/>
            <ac:spMk id="3" creationId="{50BB3993-2F93-EE90-85AF-05DD6C7D52C8}"/>
          </ac:spMkLst>
        </pc:spChg>
        <pc:spChg chg="del">
          <ac:chgData name="Nguyễn Thành Kiên" userId="4003860e-cafa-482e-9892-8a93963390a6" providerId="ADAL" clId="{120FD906-1764-45CE-95A4-B4BDE62A9BAD}" dt="2024-08-22T14:34:10.436" v="9420" actId="478"/>
          <ac:spMkLst>
            <pc:docMk/>
            <pc:sldMk cId="3722098737" sldId="277"/>
            <ac:spMk id="10" creationId="{13817446-6FB0-408F-FB1C-C2B47ED2FD10}"/>
          </ac:spMkLst>
        </pc:spChg>
        <pc:spChg chg="add mod">
          <ac:chgData name="Nguyễn Thành Kiên" userId="4003860e-cafa-482e-9892-8a93963390a6" providerId="ADAL" clId="{120FD906-1764-45CE-95A4-B4BDE62A9BAD}" dt="2024-08-22T14:34:08.676" v="9419"/>
          <ac:spMkLst>
            <pc:docMk/>
            <pc:sldMk cId="3722098737" sldId="277"/>
            <ac:spMk id="14" creationId="{FFEA7C88-8C02-41FD-B375-212F714F9957}"/>
          </ac:spMkLst>
        </pc:spChg>
      </pc:sldChg>
      <pc:sldChg chg="addSp delSp modSp add mod delAnim modAnim">
        <pc:chgData name="Nguyễn Thành Kiên" userId="4003860e-cafa-482e-9892-8a93963390a6" providerId="ADAL" clId="{120FD906-1764-45CE-95A4-B4BDE62A9BAD}" dt="2024-08-22T15:31:18.485" v="11319"/>
        <pc:sldMkLst>
          <pc:docMk/>
          <pc:sldMk cId="1012094429" sldId="278"/>
        </pc:sldMkLst>
        <pc:spChg chg="mod">
          <ac:chgData name="Nguyễn Thành Kiên" userId="4003860e-cafa-482e-9892-8a93963390a6" providerId="ADAL" clId="{120FD906-1764-45CE-95A4-B4BDE62A9BAD}" dt="2024-08-22T15:03:08.651" v="10448"/>
          <ac:spMkLst>
            <pc:docMk/>
            <pc:sldMk cId="1012094429" sldId="278"/>
            <ac:spMk id="2" creationId="{A9510FA5-F27C-68DB-EF04-8B0AEB64AE14}"/>
          </ac:spMkLst>
        </pc:spChg>
        <pc:spChg chg="add mod">
          <ac:chgData name="Nguyễn Thành Kiên" userId="4003860e-cafa-482e-9892-8a93963390a6" providerId="ADAL" clId="{120FD906-1764-45CE-95A4-B4BDE62A9BAD}" dt="2024-08-22T15:19:33.415" v="11049" actId="1036"/>
          <ac:spMkLst>
            <pc:docMk/>
            <pc:sldMk cId="1012094429" sldId="278"/>
            <ac:spMk id="4" creationId="{D2A24752-356C-1107-5EBD-33A18802B9D2}"/>
          </ac:spMkLst>
        </pc:spChg>
        <pc:spChg chg="mod">
          <ac:chgData name="Nguyễn Thành Kiên" userId="4003860e-cafa-482e-9892-8a93963390a6" providerId="ADAL" clId="{120FD906-1764-45CE-95A4-B4BDE62A9BAD}" dt="2024-08-22T15:16:30.878" v="10929" actId="693"/>
          <ac:spMkLst>
            <pc:docMk/>
            <pc:sldMk cId="1012094429" sldId="278"/>
            <ac:spMk id="9" creationId="{1F467275-3146-640C-835D-F2DACAF47976}"/>
          </ac:spMkLst>
        </pc:spChg>
        <pc:spChg chg="del">
          <ac:chgData name="Nguyễn Thành Kiên" userId="4003860e-cafa-482e-9892-8a93963390a6" providerId="ADAL" clId="{120FD906-1764-45CE-95A4-B4BDE62A9BAD}" dt="2024-08-22T15:04:39.433" v="10476" actId="478"/>
          <ac:spMkLst>
            <pc:docMk/>
            <pc:sldMk cId="1012094429" sldId="278"/>
            <ac:spMk id="10" creationId="{0C299736-510F-571C-D5BF-E948DDBE26F2}"/>
          </ac:spMkLst>
        </pc:spChg>
        <pc:graphicFrameChg chg="mod modGraphic">
          <ac:chgData name="Nguyễn Thành Kiên" userId="4003860e-cafa-482e-9892-8a93963390a6" providerId="ADAL" clId="{120FD906-1764-45CE-95A4-B4BDE62A9BAD}" dt="2024-08-22T15:09:04.876" v="10870" actId="14100"/>
          <ac:graphicFrameMkLst>
            <pc:docMk/>
            <pc:sldMk cId="1012094429" sldId="278"/>
            <ac:graphicFrameMk id="12" creationId="{30D7179B-1718-84AA-D7ED-6E2E0D7E510A}"/>
          </ac:graphicFrameMkLst>
        </pc:graphicFrameChg>
      </pc:sldChg>
      <pc:sldChg chg="addSp delSp modSp add mod delAnim modAnim">
        <pc:chgData name="Nguyễn Thành Kiên" userId="4003860e-cafa-482e-9892-8a93963390a6" providerId="ADAL" clId="{120FD906-1764-45CE-95A4-B4BDE62A9BAD}" dt="2024-08-23T14:44:29.969" v="11324" actId="20577"/>
        <pc:sldMkLst>
          <pc:docMk/>
          <pc:sldMk cId="3141241601" sldId="279"/>
        </pc:sldMkLst>
        <pc:spChg chg="del">
          <ac:chgData name="Nguyễn Thành Kiên" userId="4003860e-cafa-482e-9892-8a93963390a6" providerId="ADAL" clId="{120FD906-1764-45CE-95A4-B4BDE62A9BAD}" dt="2024-08-22T15:19:48.825" v="11051" actId="478"/>
          <ac:spMkLst>
            <pc:docMk/>
            <pc:sldMk cId="3141241601" sldId="279"/>
            <ac:spMk id="4" creationId="{D2A24752-356C-1107-5EBD-33A18802B9D2}"/>
          </ac:spMkLst>
        </pc:spChg>
        <pc:spChg chg="mod">
          <ac:chgData name="Nguyễn Thành Kiên" userId="4003860e-cafa-482e-9892-8a93963390a6" providerId="ADAL" clId="{120FD906-1764-45CE-95A4-B4BDE62A9BAD}" dt="2024-08-23T14:44:29.969" v="11324" actId="20577"/>
          <ac:spMkLst>
            <pc:docMk/>
            <pc:sldMk cId="3141241601" sldId="279"/>
            <ac:spMk id="9" creationId="{1F467275-3146-640C-835D-F2DACAF47976}"/>
          </ac:spMkLst>
        </pc:spChg>
        <pc:graphicFrameChg chg="add mod modGraphic">
          <ac:chgData name="Nguyễn Thành Kiên" userId="4003860e-cafa-482e-9892-8a93963390a6" providerId="ADAL" clId="{120FD906-1764-45CE-95A4-B4BDE62A9BAD}" dt="2024-08-22T15:29:50.435" v="11297" actId="14734"/>
          <ac:graphicFrameMkLst>
            <pc:docMk/>
            <pc:sldMk cId="3141241601" sldId="279"/>
            <ac:graphicFrameMk id="5" creationId="{012646FB-7625-EB2F-7AE0-9D182D1CA498}"/>
          </ac:graphicFrameMkLst>
        </pc:graphicFrameChg>
        <pc:graphicFrameChg chg="del">
          <ac:chgData name="Nguyễn Thành Kiên" userId="4003860e-cafa-482e-9892-8a93963390a6" providerId="ADAL" clId="{120FD906-1764-45CE-95A4-B4BDE62A9BAD}" dt="2024-08-22T15:19:48.825" v="11051" actId="478"/>
          <ac:graphicFrameMkLst>
            <pc:docMk/>
            <pc:sldMk cId="3141241601" sldId="279"/>
            <ac:graphicFrameMk id="12" creationId="{30D7179B-1718-84AA-D7ED-6E2E0D7E510A}"/>
          </ac:graphicFrameMkLst>
        </pc:graphicFrameChg>
        <pc:picChg chg="add mod">
          <ac:chgData name="Nguyễn Thành Kiên" userId="4003860e-cafa-482e-9892-8a93963390a6" providerId="ADAL" clId="{120FD906-1764-45CE-95A4-B4BDE62A9BAD}" dt="2024-08-22T15:29:14.499" v="11285" actId="14100"/>
          <ac:picMkLst>
            <pc:docMk/>
            <pc:sldMk cId="3141241601" sldId="279"/>
            <ac:picMk id="3" creationId="{2735688B-4508-C333-9C9B-92F3EC9F2AC1}"/>
          </ac:picMkLst>
        </pc:picChg>
        <pc:picChg chg="mod">
          <ac:chgData name="Nguyễn Thành Kiên" userId="4003860e-cafa-482e-9892-8a93963390a6" providerId="ADAL" clId="{120FD906-1764-45CE-95A4-B4BDE62A9BAD}" dt="2024-08-22T15:26:02.997" v="11103" actId="1076"/>
          <ac:picMkLst>
            <pc:docMk/>
            <pc:sldMk cId="3141241601" sldId="279"/>
            <ac:picMk id="6" creationId="{76852611-591C-8CD9-76B8-751D3072491B}"/>
          </ac:picMkLst>
        </pc:picChg>
      </pc:sldChg>
      <pc:sldChg chg="addSp modSp new mod modAnim">
        <pc:chgData name="Nguyễn Thành Kiên" userId="4003860e-cafa-482e-9892-8a93963390a6" providerId="ADAL" clId="{120FD906-1764-45CE-95A4-B4BDE62A9BAD}" dt="2024-08-23T15:27:57.685" v="11647" actId="1037"/>
        <pc:sldMkLst>
          <pc:docMk/>
          <pc:sldMk cId="3007098465" sldId="280"/>
        </pc:sldMkLst>
        <pc:spChg chg="add mod">
          <ac:chgData name="Nguyễn Thành Kiên" userId="4003860e-cafa-482e-9892-8a93963390a6" providerId="ADAL" clId="{120FD906-1764-45CE-95A4-B4BDE62A9BAD}" dt="2024-08-23T14:50:38.906" v="11486" actId="113"/>
          <ac:spMkLst>
            <pc:docMk/>
            <pc:sldMk cId="3007098465" sldId="280"/>
            <ac:spMk id="3" creationId="{F3081209-E0F3-4172-9114-3F1AA410CC5C}"/>
          </ac:spMkLst>
        </pc:spChg>
        <pc:spChg chg="add mod">
          <ac:chgData name="Nguyễn Thành Kiên" userId="4003860e-cafa-482e-9892-8a93963390a6" providerId="ADAL" clId="{120FD906-1764-45CE-95A4-B4BDE62A9BAD}" dt="2024-08-23T14:47:14.197" v="11383" actId="1076"/>
          <ac:spMkLst>
            <pc:docMk/>
            <pc:sldMk cId="3007098465" sldId="280"/>
            <ac:spMk id="4" creationId="{D23D2F8B-2E70-252F-E34E-A70A39208473}"/>
          </ac:spMkLst>
        </pc:spChg>
        <pc:spChg chg="add mod">
          <ac:chgData name="Nguyễn Thành Kiên" userId="4003860e-cafa-482e-9892-8a93963390a6" providerId="ADAL" clId="{120FD906-1764-45CE-95A4-B4BDE62A9BAD}" dt="2024-08-23T15:27:23.999" v="11640" actId="1037"/>
          <ac:spMkLst>
            <pc:docMk/>
            <pc:sldMk cId="3007098465" sldId="280"/>
            <ac:spMk id="7" creationId="{BA599F1E-D3A2-8EE1-6FE3-924813DF6215}"/>
          </ac:spMkLst>
        </pc:spChg>
        <pc:spChg chg="add mod">
          <ac:chgData name="Nguyễn Thành Kiên" userId="4003860e-cafa-482e-9892-8a93963390a6" providerId="ADAL" clId="{120FD906-1764-45CE-95A4-B4BDE62A9BAD}" dt="2024-08-23T15:27:57.685" v="11647" actId="1037"/>
          <ac:spMkLst>
            <pc:docMk/>
            <pc:sldMk cId="3007098465" sldId="280"/>
            <ac:spMk id="8" creationId="{02EC36DE-85BC-5AD4-9030-6576CE87E69D}"/>
          </ac:spMkLst>
        </pc:spChg>
        <pc:picChg chg="add mod">
          <ac:chgData name="Nguyễn Thành Kiên" userId="4003860e-cafa-482e-9892-8a93963390a6" providerId="ADAL" clId="{120FD906-1764-45CE-95A4-B4BDE62A9BAD}" dt="2024-08-23T14:47:40.606" v="11386" actId="1076"/>
          <ac:picMkLst>
            <pc:docMk/>
            <pc:sldMk cId="3007098465" sldId="280"/>
            <ac:picMk id="5" creationId="{EB9F1D88-EAF2-34C3-0A9D-1762516B2788}"/>
          </ac:picMkLst>
        </pc:picChg>
        <pc:picChg chg="add mod">
          <ac:chgData name="Nguyễn Thành Kiên" userId="4003860e-cafa-482e-9892-8a93963390a6" providerId="ADAL" clId="{120FD906-1764-45CE-95A4-B4BDE62A9BAD}" dt="2024-08-23T14:47:52.727" v="11389" actId="14100"/>
          <ac:picMkLst>
            <pc:docMk/>
            <pc:sldMk cId="3007098465" sldId="280"/>
            <ac:picMk id="6" creationId="{D3F3F9AC-2F34-33E1-2032-891D7C33CF79}"/>
          </ac:picMkLst>
        </pc:picChg>
      </pc:sldChg>
      <pc:sldChg chg="addSp modSp add mod modAnim">
        <pc:chgData name="Nguyễn Thành Kiên" userId="4003860e-cafa-482e-9892-8a93963390a6" providerId="ADAL" clId="{120FD906-1764-45CE-95A4-B4BDE62A9BAD}" dt="2024-08-23T15:28:44.605" v="11658" actId="1037"/>
        <pc:sldMkLst>
          <pc:docMk/>
          <pc:sldMk cId="1941899783" sldId="281"/>
        </pc:sldMkLst>
        <pc:spChg chg="add mod">
          <ac:chgData name="Nguyễn Thành Kiên" userId="4003860e-cafa-482e-9892-8a93963390a6" providerId="ADAL" clId="{120FD906-1764-45CE-95A4-B4BDE62A9BAD}" dt="2024-08-23T15:28:27.762" v="11649" actId="1076"/>
          <ac:spMkLst>
            <pc:docMk/>
            <pc:sldMk cId="1941899783" sldId="281"/>
            <ac:spMk id="2" creationId="{ABF18C2A-F22A-93EA-0104-43D9C3C3CBBA}"/>
          </ac:spMkLst>
        </pc:spChg>
        <pc:spChg chg="mod">
          <ac:chgData name="Nguyễn Thành Kiên" userId="4003860e-cafa-482e-9892-8a93963390a6" providerId="ADAL" clId="{120FD906-1764-45CE-95A4-B4BDE62A9BAD}" dt="2024-08-23T14:51:17.114" v="11516" actId="20577"/>
          <ac:spMkLst>
            <pc:docMk/>
            <pc:sldMk cId="1941899783" sldId="281"/>
            <ac:spMk id="3" creationId="{F3081209-E0F3-4172-9114-3F1AA410CC5C}"/>
          </ac:spMkLst>
        </pc:spChg>
        <pc:spChg chg="add mod">
          <ac:chgData name="Nguyễn Thành Kiên" userId="4003860e-cafa-482e-9892-8a93963390a6" providerId="ADAL" clId="{120FD906-1764-45CE-95A4-B4BDE62A9BAD}" dt="2024-08-23T15:28:44.605" v="11658" actId="1037"/>
          <ac:spMkLst>
            <pc:docMk/>
            <pc:sldMk cId="1941899783" sldId="281"/>
            <ac:spMk id="7" creationId="{E9E0FA2B-2F00-4A9E-B435-A5172D16247C}"/>
          </ac:spMkLst>
        </pc:spChg>
      </pc:sldChg>
      <pc:sldChg chg="addSp delSp modSp add mod modAnim">
        <pc:chgData name="Nguyễn Thành Kiên" userId="4003860e-cafa-482e-9892-8a93963390a6" providerId="ADAL" clId="{120FD906-1764-45CE-95A4-B4BDE62A9BAD}" dt="2024-08-23T15:31:07.869" v="11695"/>
        <pc:sldMkLst>
          <pc:docMk/>
          <pc:sldMk cId="3423113684" sldId="282"/>
        </pc:sldMkLst>
        <pc:spChg chg="mod">
          <ac:chgData name="Nguyễn Thành Kiên" userId="4003860e-cafa-482e-9892-8a93963390a6" providerId="ADAL" clId="{120FD906-1764-45CE-95A4-B4BDE62A9BAD}" dt="2024-08-23T14:52:15.587" v="11542" actId="207"/>
          <ac:spMkLst>
            <pc:docMk/>
            <pc:sldMk cId="3423113684" sldId="282"/>
            <ac:spMk id="3" creationId="{F3081209-E0F3-4172-9114-3F1AA410CC5C}"/>
          </ac:spMkLst>
        </pc:spChg>
        <pc:spChg chg="add del mod">
          <ac:chgData name="Nguyễn Thành Kiên" userId="4003860e-cafa-482e-9892-8a93963390a6" providerId="ADAL" clId="{120FD906-1764-45CE-95A4-B4BDE62A9BAD}" dt="2024-08-23T14:52:59.492" v="11547" actId="478"/>
          <ac:spMkLst>
            <pc:docMk/>
            <pc:sldMk cId="3423113684" sldId="282"/>
            <ac:spMk id="7" creationId="{D2F62A81-2E66-7E69-2DC7-63E7F9AF5241}"/>
          </ac:spMkLst>
        </pc:spChg>
        <pc:graphicFrameChg chg="add mod modGraphic">
          <ac:chgData name="Nguyễn Thành Kiên" userId="4003860e-cafa-482e-9892-8a93963390a6" providerId="ADAL" clId="{120FD906-1764-45CE-95A4-B4BDE62A9BAD}" dt="2024-08-23T15:30:59.139" v="11694" actId="207"/>
          <ac:graphicFrameMkLst>
            <pc:docMk/>
            <pc:sldMk cId="3423113684" sldId="282"/>
            <ac:graphicFrameMk id="8" creationId="{3F16142F-7288-EDC3-E99B-AEF429F8934E}"/>
          </ac:graphicFrameMkLst>
        </pc:graphicFrameChg>
      </pc:sldChg>
      <pc:sldChg chg="addSp delSp modSp add mod modAnim">
        <pc:chgData name="Nguyễn Thành Kiên" userId="4003860e-cafa-482e-9892-8a93963390a6" providerId="ADAL" clId="{120FD906-1764-45CE-95A4-B4BDE62A9BAD}" dt="2024-08-23T15:48:56.356" v="12125" actId="207"/>
        <pc:sldMkLst>
          <pc:docMk/>
          <pc:sldMk cId="32525180" sldId="283"/>
        </pc:sldMkLst>
        <pc:spChg chg="add mod">
          <ac:chgData name="Nguyễn Thành Kiên" userId="4003860e-cafa-482e-9892-8a93963390a6" providerId="ADAL" clId="{120FD906-1764-45CE-95A4-B4BDE62A9BAD}" dt="2024-08-23T15:48:56.356" v="12125" actId="207"/>
          <ac:spMkLst>
            <pc:docMk/>
            <pc:sldMk cId="32525180" sldId="283"/>
            <ac:spMk id="2" creationId="{5E0438C5-443A-8886-189E-870AD837C525}"/>
          </ac:spMkLst>
        </pc:spChg>
        <pc:spChg chg="mod">
          <ac:chgData name="Nguyễn Thành Kiên" userId="4003860e-cafa-482e-9892-8a93963390a6" providerId="ADAL" clId="{120FD906-1764-45CE-95A4-B4BDE62A9BAD}" dt="2024-08-23T14:53:18.452" v="11561" actId="207"/>
          <ac:spMkLst>
            <pc:docMk/>
            <pc:sldMk cId="32525180" sldId="283"/>
            <ac:spMk id="3" creationId="{F3081209-E0F3-4172-9114-3F1AA410CC5C}"/>
          </ac:spMkLst>
        </pc:spChg>
        <pc:spChg chg="del">
          <ac:chgData name="Nguyễn Thành Kiên" userId="4003860e-cafa-482e-9892-8a93963390a6" providerId="ADAL" clId="{120FD906-1764-45CE-95A4-B4BDE62A9BAD}" dt="2024-08-23T14:53:07.835" v="11550" actId="478"/>
          <ac:spMkLst>
            <pc:docMk/>
            <pc:sldMk cId="32525180" sldId="283"/>
            <ac:spMk id="7" creationId="{D2F62A81-2E66-7E69-2DC7-63E7F9AF5241}"/>
          </ac:spMkLst>
        </pc:spChg>
      </pc:sldChg>
      <pc:sldChg chg="addSp delSp modSp add mod modAnim">
        <pc:chgData name="Nguyễn Thành Kiên" userId="4003860e-cafa-482e-9892-8a93963390a6" providerId="ADAL" clId="{120FD906-1764-45CE-95A4-B4BDE62A9BAD}" dt="2024-08-23T15:40:57.186" v="11959" actId="207"/>
        <pc:sldMkLst>
          <pc:docMk/>
          <pc:sldMk cId="790047065" sldId="284"/>
        </pc:sldMkLst>
        <pc:spChg chg="mod">
          <ac:chgData name="Nguyễn Thành Kiên" userId="4003860e-cafa-482e-9892-8a93963390a6" providerId="ADAL" clId="{120FD906-1764-45CE-95A4-B4BDE62A9BAD}" dt="2024-08-23T14:55:28.305" v="11581" actId="2710"/>
          <ac:spMkLst>
            <pc:docMk/>
            <pc:sldMk cId="790047065" sldId="284"/>
            <ac:spMk id="3" creationId="{F3081209-E0F3-4172-9114-3F1AA410CC5C}"/>
          </ac:spMkLst>
        </pc:spChg>
        <pc:spChg chg="add del mod">
          <ac:chgData name="Nguyễn Thành Kiên" userId="4003860e-cafa-482e-9892-8a93963390a6" providerId="ADAL" clId="{120FD906-1764-45CE-95A4-B4BDE62A9BAD}" dt="2024-08-23T15:35:44.154" v="11835" actId="478"/>
          <ac:spMkLst>
            <pc:docMk/>
            <pc:sldMk cId="790047065" sldId="284"/>
            <ac:spMk id="7" creationId="{6725787D-C034-3E71-CA32-6829F04E100E}"/>
          </ac:spMkLst>
        </pc:spChg>
        <pc:graphicFrameChg chg="add mod modGraphic">
          <ac:chgData name="Nguyễn Thành Kiên" userId="4003860e-cafa-482e-9892-8a93963390a6" providerId="ADAL" clId="{120FD906-1764-45CE-95A4-B4BDE62A9BAD}" dt="2024-08-23T15:40:57.186" v="11959" actId="207"/>
          <ac:graphicFrameMkLst>
            <pc:docMk/>
            <pc:sldMk cId="790047065" sldId="284"/>
            <ac:graphicFrameMk id="8" creationId="{68845027-D9A6-85FC-C3D0-8BEBBCDA7D7E}"/>
          </ac:graphicFrameMkLst>
        </pc:graphicFrameChg>
        <pc:picChg chg="add mod ord">
          <ac:chgData name="Nguyễn Thành Kiên" userId="4003860e-cafa-482e-9892-8a93963390a6" providerId="ADAL" clId="{120FD906-1764-45CE-95A4-B4BDE62A9BAD}" dt="2024-08-23T15:35:15.122" v="11799" actId="207"/>
          <ac:picMkLst>
            <pc:docMk/>
            <pc:sldMk cId="790047065" sldId="284"/>
            <ac:picMk id="2" creationId="{D977C3BA-A86E-9460-D237-44885A7CC9AF}"/>
          </ac:picMkLst>
        </pc:picChg>
      </pc:sldChg>
      <pc:sldChg chg="addSp delSp modSp add mod addAnim delAnim modAnim">
        <pc:chgData name="Nguyễn Thành Kiên" userId="4003860e-cafa-482e-9892-8a93963390a6" providerId="ADAL" clId="{120FD906-1764-45CE-95A4-B4BDE62A9BAD}" dt="2024-08-23T15:48:32.360" v="12107"/>
        <pc:sldMkLst>
          <pc:docMk/>
          <pc:sldMk cId="1725660089" sldId="285"/>
        </pc:sldMkLst>
        <pc:spChg chg="mod">
          <ac:chgData name="Nguyễn Thành Kiên" userId="4003860e-cafa-482e-9892-8a93963390a6" providerId="ADAL" clId="{120FD906-1764-45CE-95A4-B4BDE62A9BAD}" dt="2024-08-23T14:58:36.948" v="11610" actId="2710"/>
          <ac:spMkLst>
            <pc:docMk/>
            <pc:sldMk cId="1725660089" sldId="285"/>
            <ac:spMk id="3" creationId="{F3081209-E0F3-4172-9114-3F1AA410CC5C}"/>
          </ac:spMkLst>
        </pc:spChg>
        <pc:graphicFrameChg chg="add mod modGraphic">
          <ac:chgData name="Nguyễn Thành Kiên" userId="4003860e-cafa-482e-9892-8a93963390a6" providerId="ADAL" clId="{120FD906-1764-45CE-95A4-B4BDE62A9BAD}" dt="2024-08-23T15:48:32.360" v="12107"/>
          <ac:graphicFrameMkLst>
            <pc:docMk/>
            <pc:sldMk cId="1725660089" sldId="285"/>
            <ac:graphicFrameMk id="8" creationId="{D7F2F98F-621F-F339-466E-F3732FB9BFEC}"/>
          </ac:graphicFrameMkLst>
        </pc:graphicFrameChg>
        <pc:picChg chg="del">
          <ac:chgData name="Nguyễn Thành Kiên" userId="4003860e-cafa-482e-9892-8a93963390a6" providerId="ADAL" clId="{120FD906-1764-45CE-95A4-B4BDE62A9BAD}" dt="2024-08-23T14:56:54.942" v="11587" actId="478"/>
          <ac:picMkLst>
            <pc:docMk/>
            <pc:sldMk cId="1725660089" sldId="285"/>
            <ac:picMk id="2" creationId="{D977C3BA-A86E-9460-D237-44885A7CC9AF}"/>
          </ac:picMkLst>
        </pc:picChg>
        <pc:picChg chg="add mod">
          <ac:chgData name="Nguyễn Thành Kiên" userId="4003860e-cafa-482e-9892-8a93963390a6" providerId="ADAL" clId="{120FD906-1764-45CE-95A4-B4BDE62A9BAD}" dt="2024-08-23T14:58:41.259" v="11612" actId="1076"/>
          <ac:picMkLst>
            <pc:docMk/>
            <pc:sldMk cId="1725660089" sldId="285"/>
            <ac:picMk id="7" creationId="{1E342A92-DD47-0B4E-A98A-BB8155CC49DC}"/>
          </ac:picMkLst>
        </pc:picChg>
      </pc:sldChg>
      <pc:sldChg chg="addSp delSp modSp add mod modAnim">
        <pc:chgData name="Nguyễn Thành Kiên" userId="4003860e-cafa-482e-9892-8a93963390a6" providerId="ADAL" clId="{120FD906-1764-45CE-95A4-B4BDE62A9BAD}" dt="2024-08-23T15:49:20.722" v="12149" actId="20577"/>
        <pc:sldMkLst>
          <pc:docMk/>
          <pc:sldMk cId="3978818025" sldId="286"/>
        </pc:sldMkLst>
        <pc:spChg chg="add mod">
          <ac:chgData name="Nguyễn Thành Kiên" userId="4003860e-cafa-482e-9892-8a93963390a6" providerId="ADAL" clId="{120FD906-1764-45CE-95A4-B4BDE62A9BAD}" dt="2024-08-23T15:49:20.722" v="12149" actId="20577"/>
          <ac:spMkLst>
            <pc:docMk/>
            <pc:sldMk cId="3978818025" sldId="286"/>
            <ac:spMk id="2" creationId="{15D924AA-563F-C6E0-8B84-3FA51B11A28E}"/>
          </ac:spMkLst>
        </pc:spChg>
        <pc:spChg chg="mod">
          <ac:chgData name="Nguyễn Thành Kiên" userId="4003860e-cafa-482e-9892-8a93963390a6" providerId="ADAL" clId="{120FD906-1764-45CE-95A4-B4BDE62A9BAD}" dt="2024-08-23T14:58:29.554" v="11609" actId="2710"/>
          <ac:spMkLst>
            <pc:docMk/>
            <pc:sldMk cId="3978818025" sldId="286"/>
            <ac:spMk id="3" creationId="{F3081209-E0F3-4172-9114-3F1AA410CC5C}"/>
          </ac:spMkLst>
        </pc:spChg>
        <pc:picChg chg="del">
          <ac:chgData name="Nguyễn Thành Kiên" userId="4003860e-cafa-482e-9892-8a93963390a6" providerId="ADAL" clId="{120FD906-1764-45CE-95A4-B4BDE62A9BAD}" dt="2024-08-23T14:58:13.013" v="11599" actId="478"/>
          <ac:picMkLst>
            <pc:docMk/>
            <pc:sldMk cId="3978818025" sldId="286"/>
            <ac:picMk id="7" creationId="{1E342A92-DD47-0B4E-A98A-BB8155CC49DC}"/>
          </ac:picMkLst>
        </pc:picChg>
      </pc:sldChg>
      <pc:sldChg chg="addSp modSp add mod modAnim">
        <pc:chgData name="Nguyễn Thành Kiên" userId="4003860e-cafa-482e-9892-8a93963390a6" providerId="ADAL" clId="{120FD906-1764-45CE-95A4-B4BDE62A9BAD}" dt="2024-08-23T15:50:36.818" v="12181" actId="20577"/>
        <pc:sldMkLst>
          <pc:docMk/>
          <pc:sldMk cId="2890334990" sldId="287"/>
        </pc:sldMkLst>
        <pc:spChg chg="mod">
          <ac:chgData name="Nguyễn Thành Kiên" userId="4003860e-cafa-482e-9892-8a93963390a6" providerId="ADAL" clId="{120FD906-1764-45CE-95A4-B4BDE62A9BAD}" dt="2024-08-23T14:59:32.217" v="11626" actId="207"/>
          <ac:spMkLst>
            <pc:docMk/>
            <pc:sldMk cId="2890334990" sldId="287"/>
            <ac:spMk id="3" creationId="{F3081209-E0F3-4172-9114-3F1AA410CC5C}"/>
          </ac:spMkLst>
        </pc:spChg>
        <pc:spChg chg="add mod">
          <ac:chgData name="Nguyễn Thành Kiên" userId="4003860e-cafa-482e-9892-8a93963390a6" providerId="ADAL" clId="{120FD906-1764-45CE-95A4-B4BDE62A9BAD}" dt="2024-08-23T15:50:36.818" v="12181" actId="20577"/>
          <ac:spMkLst>
            <pc:docMk/>
            <pc:sldMk cId="2890334990" sldId="287"/>
            <ac:spMk id="7" creationId="{77E4AAF2-0071-26C2-B782-5A7884AF6EB9}"/>
          </ac:spMkLst>
        </pc:spChg>
      </pc:sldChg>
      <pc:sldChg chg="addSp delSp modSp add mod modAnim">
        <pc:chgData name="Nguyễn Thành Kiên" userId="4003860e-cafa-482e-9892-8a93963390a6" providerId="ADAL" clId="{120FD906-1764-45CE-95A4-B4BDE62A9BAD}" dt="2024-08-23T16:12:14.543" v="12517" actId="14100"/>
        <pc:sldMkLst>
          <pc:docMk/>
          <pc:sldMk cId="2196545771" sldId="288"/>
        </pc:sldMkLst>
        <pc:spChg chg="mod">
          <ac:chgData name="Nguyễn Thành Kiên" userId="4003860e-cafa-482e-9892-8a93963390a6" providerId="ADAL" clId="{120FD906-1764-45CE-95A4-B4BDE62A9BAD}" dt="2024-08-23T16:02:26.711" v="12238" actId="948"/>
          <ac:spMkLst>
            <pc:docMk/>
            <pc:sldMk cId="2196545771" sldId="288"/>
            <ac:spMk id="3" creationId="{F3081209-E0F3-4172-9114-3F1AA410CC5C}"/>
          </ac:spMkLst>
        </pc:spChg>
        <pc:spChg chg="mod">
          <ac:chgData name="Nguyễn Thành Kiên" userId="4003860e-cafa-482e-9892-8a93963390a6" providerId="ADAL" clId="{120FD906-1764-45CE-95A4-B4BDE62A9BAD}" dt="2024-08-23T16:11:52.972" v="12515" actId="1035"/>
          <ac:spMkLst>
            <pc:docMk/>
            <pc:sldMk cId="2196545771" sldId="288"/>
            <ac:spMk id="7" creationId="{77E4AAF2-0071-26C2-B782-5A7884AF6EB9}"/>
          </ac:spMkLst>
        </pc:spChg>
        <pc:spChg chg="add del">
          <ac:chgData name="Nguyễn Thành Kiên" userId="4003860e-cafa-482e-9892-8a93963390a6" providerId="ADAL" clId="{120FD906-1764-45CE-95A4-B4BDE62A9BAD}" dt="2024-08-23T16:10:41.055" v="12470"/>
          <ac:spMkLst>
            <pc:docMk/>
            <pc:sldMk cId="2196545771" sldId="288"/>
            <ac:spMk id="10" creationId="{C7D8E491-DFDB-1C77-8882-3AE6D3D88D8D}"/>
          </ac:spMkLst>
        </pc:spChg>
        <pc:spChg chg="add mod">
          <ac:chgData name="Nguyễn Thành Kiên" userId="4003860e-cafa-482e-9892-8a93963390a6" providerId="ADAL" clId="{120FD906-1764-45CE-95A4-B4BDE62A9BAD}" dt="2024-08-23T16:11:52.972" v="12515" actId="1035"/>
          <ac:spMkLst>
            <pc:docMk/>
            <pc:sldMk cId="2196545771" sldId="288"/>
            <ac:spMk id="12" creationId="{284E9EBE-87AC-A409-4D84-599EF5F309E9}"/>
          </ac:spMkLst>
        </pc:spChg>
        <pc:spChg chg="add mod">
          <ac:chgData name="Nguyễn Thành Kiên" userId="4003860e-cafa-482e-9892-8a93963390a6" providerId="ADAL" clId="{120FD906-1764-45CE-95A4-B4BDE62A9BAD}" dt="2024-08-23T16:11:52.972" v="12515" actId="1035"/>
          <ac:spMkLst>
            <pc:docMk/>
            <pc:sldMk cId="2196545771" sldId="288"/>
            <ac:spMk id="13" creationId="{D80A9812-1A95-5BC6-429A-B95F178E4211}"/>
          </ac:spMkLst>
        </pc:spChg>
        <pc:spChg chg="add mod">
          <ac:chgData name="Nguyễn Thành Kiên" userId="4003860e-cafa-482e-9892-8a93963390a6" providerId="ADAL" clId="{120FD906-1764-45CE-95A4-B4BDE62A9BAD}" dt="2024-08-23T16:11:52.972" v="12515" actId="1035"/>
          <ac:spMkLst>
            <pc:docMk/>
            <pc:sldMk cId="2196545771" sldId="288"/>
            <ac:spMk id="14" creationId="{0EF7E7E9-89B6-84A5-7343-85A418653129}"/>
          </ac:spMkLst>
        </pc:spChg>
        <pc:picChg chg="add mod">
          <ac:chgData name="Nguyễn Thành Kiên" userId="4003860e-cafa-482e-9892-8a93963390a6" providerId="ADAL" clId="{120FD906-1764-45CE-95A4-B4BDE62A9BAD}" dt="2024-08-23T16:10:15.927" v="12461" actId="571"/>
          <ac:picMkLst>
            <pc:docMk/>
            <pc:sldMk cId="2196545771" sldId="288"/>
            <ac:picMk id="2" creationId="{4914767D-D0F6-37E9-8B1B-459B237965AB}"/>
          </ac:picMkLst>
        </pc:picChg>
        <pc:picChg chg="add mod">
          <ac:chgData name="Nguyễn Thành Kiên" userId="4003860e-cafa-482e-9892-8a93963390a6" providerId="ADAL" clId="{120FD906-1764-45CE-95A4-B4BDE62A9BAD}" dt="2024-08-23T16:10:15.927" v="12461" actId="571"/>
          <ac:picMkLst>
            <pc:docMk/>
            <pc:sldMk cId="2196545771" sldId="288"/>
            <ac:picMk id="8" creationId="{4F49DDB3-4BB2-3AA3-3647-DC35606B935B}"/>
          </ac:picMkLst>
        </pc:picChg>
        <pc:picChg chg="add mod">
          <ac:chgData name="Nguyễn Thành Kiên" userId="4003860e-cafa-482e-9892-8a93963390a6" providerId="ADAL" clId="{120FD906-1764-45CE-95A4-B4BDE62A9BAD}" dt="2024-08-23T16:11:52.972" v="12515" actId="1035"/>
          <ac:picMkLst>
            <pc:docMk/>
            <pc:sldMk cId="2196545771" sldId="288"/>
            <ac:picMk id="1026" creationId="{F0050D9B-AF9A-D407-8B20-2B9A3D4C279E}"/>
          </ac:picMkLst>
        </pc:picChg>
        <pc:picChg chg="add mod">
          <ac:chgData name="Nguyễn Thành Kiên" userId="4003860e-cafa-482e-9892-8a93963390a6" providerId="ADAL" clId="{120FD906-1764-45CE-95A4-B4BDE62A9BAD}" dt="2024-08-23T16:11:52.972" v="12515" actId="1035"/>
          <ac:picMkLst>
            <pc:docMk/>
            <pc:sldMk cId="2196545771" sldId="288"/>
            <ac:picMk id="1028" creationId="{D33955B1-134E-98A2-3602-CBD11826FCE3}"/>
          </ac:picMkLst>
        </pc:picChg>
        <pc:picChg chg="add del mod">
          <ac:chgData name="Nguyễn Thành Kiên" userId="4003860e-cafa-482e-9892-8a93963390a6" providerId="ADAL" clId="{120FD906-1764-45CE-95A4-B4BDE62A9BAD}" dt="2024-08-23T16:09:51.114" v="12451" actId="478"/>
          <ac:picMkLst>
            <pc:docMk/>
            <pc:sldMk cId="2196545771" sldId="288"/>
            <ac:picMk id="1030" creationId="{61F9414D-5804-AAED-20B4-3D3D3D6D6C56}"/>
          </ac:picMkLst>
        </pc:picChg>
        <pc:picChg chg="add mod">
          <ac:chgData name="Nguyễn Thành Kiên" userId="4003860e-cafa-482e-9892-8a93963390a6" providerId="ADAL" clId="{120FD906-1764-45CE-95A4-B4BDE62A9BAD}" dt="2024-08-23T16:12:14.543" v="12517" actId="14100"/>
          <ac:picMkLst>
            <pc:docMk/>
            <pc:sldMk cId="2196545771" sldId="288"/>
            <ac:picMk id="1032" creationId="{B3B8B9F7-0979-8640-14D0-74F8D73F792E}"/>
          </ac:picMkLst>
        </pc:picChg>
      </pc:sldChg>
      <pc:sldChg chg="addSp delSp modSp add mod modAnim">
        <pc:chgData name="Nguyễn Thành Kiên" userId="4003860e-cafa-482e-9892-8a93963390a6" providerId="ADAL" clId="{120FD906-1764-45CE-95A4-B4BDE62A9BAD}" dt="2024-08-23T16:22:14.022" v="12754" actId="20577"/>
        <pc:sldMkLst>
          <pc:docMk/>
          <pc:sldMk cId="2386717422" sldId="289"/>
        </pc:sldMkLst>
        <pc:spChg chg="mod">
          <ac:chgData name="Nguyễn Thành Kiên" userId="4003860e-cafa-482e-9892-8a93963390a6" providerId="ADAL" clId="{120FD906-1764-45CE-95A4-B4BDE62A9BAD}" dt="2024-08-23T16:01:02.919" v="12225" actId="947"/>
          <ac:spMkLst>
            <pc:docMk/>
            <pc:sldMk cId="2386717422" sldId="289"/>
            <ac:spMk id="3" creationId="{F3081209-E0F3-4172-9114-3F1AA410CC5C}"/>
          </ac:spMkLst>
        </pc:spChg>
        <pc:spChg chg="mod">
          <ac:chgData name="Nguyễn Thành Kiên" userId="4003860e-cafa-482e-9892-8a93963390a6" providerId="ADAL" clId="{120FD906-1764-45CE-95A4-B4BDE62A9BAD}" dt="2024-08-23T16:22:14.022" v="12754" actId="20577"/>
          <ac:spMkLst>
            <pc:docMk/>
            <pc:sldMk cId="2386717422" sldId="289"/>
            <ac:spMk id="7" creationId="{77E4AAF2-0071-26C2-B782-5A7884AF6EB9}"/>
          </ac:spMkLst>
        </pc:spChg>
        <pc:spChg chg="add del mod topLvl">
          <ac:chgData name="Nguyễn Thành Kiên" userId="4003860e-cafa-482e-9892-8a93963390a6" providerId="ADAL" clId="{120FD906-1764-45CE-95A4-B4BDE62A9BAD}" dt="2024-08-23T16:21:20.240" v="12740" actId="478"/>
          <ac:spMkLst>
            <pc:docMk/>
            <pc:sldMk cId="2386717422" sldId="289"/>
            <ac:spMk id="8" creationId="{42C56D0B-F0E1-4D72-DF25-C02977AF0CF8}"/>
          </ac:spMkLst>
        </pc:spChg>
        <pc:spChg chg="add del mod topLvl">
          <ac:chgData name="Nguyễn Thành Kiên" userId="4003860e-cafa-482e-9892-8a93963390a6" providerId="ADAL" clId="{120FD906-1764-45CE-95A4-B4BDE62A9BAD}" dt="2024-08-23T16:21:22.932" v="12741" actId="478"/>
          <ac:spMkLst>
            <pc:docMk/>
            <pc:sldMk cId="2386717422" sldId="289"/>
            <ac:spMk id="9" creationId="{89BA933E-DA80-2FF3-9DF3-69CA9F2BCFD9}"/>
          </ac:spMkLst>
        </pc:spChg>
        <pc:grpChg chg="add del mod">
          <ac:chgData name="Nguyễn Thành Kiên" userId="4003860e-cafa-482e-9892-8a93963390a6" providerId="ADAL" clId="{120FD906-1764-45CE-95A4-B4BDE62A9BAD}" dt="2024-08-23T16:21:20.240" v="12740" actId="478"/>
          <ac:grpSpMkLst>
            <pc:docMk/>
            <pc:sldMk cId="2386717422" sldId="289"/>
            <ac:grpSpMk id="10" creationId="{C249B1E4-569B-C4B8-06DD-EA52299F9927}"/>
          </ac:grpSpMkLst>
        </pc:grpChg>
        <pc:graphicFrameChg chg="add mod">
          <ac:chgData name="Nguyễn Thành Kiên" userId="4003860e-cafa-482e-9892-8a93963390a6" providerId="ADAL" clId="{120FD906-1764-45CE-95A4-B4BDE62A9BAD}" dt="2024-08-23T16:21:47.531" v="12746"/>
          <ac:graphicFrameMkLst>
            <pc:docMk/>
            <pc:sldMk cId="2386717422" sldId="289"/>
            <ac:graphicFrameMk id="11" creationId="{0159694D-B268-6C45-1654-EBF6356DD6B8}"/>
          </ac:graphicFrameMkLst>
        </pc:graphicFrameChg>
        <pc:graphicFrameChg chg="add mod">
          <ac:chgData name="Nguyễn Thành Kiên" userId="4003860e-cafa-482e-9892-8a93963390a6" providerId="ADAL" clId="{120FD906-1764-45CE-95A4-B4BDE62A9BAD}" dt="2024-08-23T16:21:39.061" v="12744"/>
          <ac:graphicFrameMkLst>
            <pc:docMk/>
            <pc:sldMk cId="2386717422" sldId="289"/>
            <ac:graphicFrameMk id="12" creationId="{7BF39C7E-CA01-2A11-F11F-41D6E52CF98C}"/>
          </ac:graphicFrameMkLst>
        </pc:graphicFrameChg>
      </pc:sldChg>
      <pc:sldChg chg="modSp add mod modAnim">
        <pc:chgData name="Nguyễn Thành Kiên" userId="4003860e-cafa-482e-9892-8a93963390a6" providerId="ADAL" clId="{120FD906-1764-45CE-95A4-B4BDE62A9BAD}" dt="2024-08-23T16:25:04.702" v="13154" actId="1076"/>
        <pc:sldMkLst>
          <pc:docMk/>
          <pc:sldMk cId="1114676596" sldId="290"/>
        </pc:sldMkLst>
        <pc:spChg chg="mod">
          <ac:chgData name="Nguyễn Thành Kiên" userId="4003860e-cafa-482e-9892-8a93963390a6" providerId="ADAL" clId="{120FD906-1764-45CE-95A4-B4BDE62A9BAD}" dt="2024-08-23T16:03:20.068" v="12259" actId="20577"/>
          <ac:spMkLst>
            <pc:docMk/>
            <pc:sldMk cId="1114676596" sldId="290"/>
            <ac:spMk id="3" creationId="{F3081209-E0F3-4172-9114-3F1AA410CC5C}"/>
          </ac:spMkLst>
        </pc:spChg>
        <pc:spChg chg="mod">
          <ac:chgData name="Nguyễn Thành Kiên" userId="4003860e-cafa-482e-9892-8a93963390a6" providerId="ADAL" clId="{120FD906-1764-45CE-95A4-B4BDE62A9BAD}" dt="2024-08-23T16:25:04.702" v="13154" actId="1076"/>
          <ac:spMkLst>
            <pc:docMk/>
            <pc:sldMk cId="1114676596" sldId="290"/>
            <ac:spMk id="7" creationId="{77E4AAF2-0071-26C2-B782-5A7884AF6EB9}"/>
          </ac:spMkLst>
        </pc:spChg>
      </pc:sldChg>
      <pc:sldChg chg="addSp modSp add mod modAnim">
        <pc:chgData name="Nguyễn Thành Kiên" userId="4003860e-cafa-482e-9892-8a93963390a6" providerId="ADAL" clId="{120FD906-1764-45CE-95A4-B4BDE62A9BAD}" dt="2024-08-23T16:26:37.846" v="13262"/>
        <pc:sldMkLst>
          <pc:docMk/>
          <pc:sldMk cId="2380455796" sldId="291"/>
        </pc:sldMkLst>
        <pc:spChg chg="mod">
          <ac:chgData name="Nguyễn Thành Kiên" userId="4003860e-cafa-482e-9892-8a93963390a6" providerId="ADAL" clId="{120FD906-1764-45CE-95A4-B4BDE62A9BAD}" dt="2024-08-23T16:03:27.063" v="12261" actId="20577"/>
          <ac:spMkLst>
            <pc:docMk/>
            <pc:sldMk cId="2380455796" sldId="291"/>
            <ac:spMk id="3" creationId="{F3081209-E0F3-4172-9114-3F1AA410CC5C}"/>
          </ac:spMkLst>
        </pc:spChg>
        <pc:spChg chg="mod">
          <ac:chgData name="Nguyễn Thành Kiên" userId="4003860e-cafa-482e-9892-8a93963390a6" providerId="ADAL" clId="{120FD906-1764-45CE-95A4-B4BDE62A9BAD}" dt="2024-08-23T16:26:31.914" v="13261"/>
          <ac:spMkLst>
            <pc:docMk/>
            <pc:sldMk cId="2380455796" sldId="291"/>
            <ac:spMk id="7" creationId="{77E4AAF2-0071-26C2-B782-5A7884AF6EB9}"/>
          </ac:spMkLst>
        </pc:spChg>
        <pc:graphicFrameChg chg="add mod">
          <ac:chgData name="Nguyễn Thành Kiên" userId="4003860e-cafa-482e-9892-8a93963390a6" providerId="ADAL" clId="{120FD906-1764-45CE-95A4-B4BDE62A9BAD}" dt="2024-08-23T16:26:24.469" v="13256" actId="1076"/>
          <ac:graphicFrameMkLst>
            <pc:docMk/>
            <pc:sldMk cId="2380455796" sldId="291"/>
            <ac:graphicFrameMk id="2" creationId="{EB5CB17A-AA5D-5640-13CB-540819D3E678}"/>
          </ac:graphicFrameMkLst>
        </pc:graphicFrameChg>
        <pc:graphicFrameChg chg="add mod">
          <ac:chgData name="Nguyễn Thành Kiên" userId="4003860e-cafa-482e-9892-8a93963390a6" providerId="ADAL" clId="{120FD906-1764-45CE-95A4-B4BDE62A9BAD}" dt="2024-08-23T16:26:12.647" v="13251"/>
          <ac:graphicFrameMkLst>
            <pc:docMk/>
            <pc:sldMk cId="2380455796" sldId="291"/>
            <ac:graphicFrameMk id="8" creationId="{B73E45A5-A9A4-E495-33DC-51621BBBB5FB}"/>
          </ac:graphicFrameMkLst>
        </pc:graphicFrameChg>
        <pc:graphicFrameChg chg="add mod">
          <ac:chgData name="Nguyễn Thành Kiên" userId="4003860e-cafa-482e-9892-8a93963390a6" providerId="ADAL" clId="{120FD906-1764-45CE-95A4-B4BDE62A9BAD}" dt="2024-08-23T16:26:12.647" v="13251"/>
          <ac:graphicFrameMkLst>
            <pc:docMk/>
            <pc:sldMk cId="2380455796" sldId="291"/>
            <ac:graphicFrameMk id="9" creationId="{B2F948CD-6B3E-D770-2F68-5FFAEFEF2C83}"/>
          </ac:graphicFrameMkLst>
        </pc:graphicFrameChg>
      </pc:sldChg>
      <pc:sldMasterChg chg="modSldLayout">
        <pc:chgData name="Nguyễn Thành Kiên" userId="4003860e-cafa-482e-9892-8a93963390a6" providerId="ADAL" clId="{120FD906-1764-45CE-95A4-B4BDE62A9BAD}" dt="2024-08-18T03:10:30.402" v="2" actId="478"/>
        <pc:sldMasterMkLst>
          <pc:docMk/>
          <pc:sldMasterMk cId="2130560072" sldId="2147483660"/>
        </pc:sldMasterMkLst>
        <pc:sldLayoutChg chg="delSp mod">
          <pc:chgData name="Nguyễn Thành Kiên" userId="4003860e-cafa-482e-9892-8a93963390a6" providerId="ADAL" clId="{120FD906-1764-45CE-95A4-B4BDE62A9BAD}" dt="2024-08-18T03:10:30.402" v="2" actId="478"/>
          <pc:sldLayoutMkLst>
            <pc:docMk/>
            <pc:sldMasterMk cId="2130560072" sldId="2147483660"/>
            <pc:sldLayoutMk cId="115067797" sldId="2147483661"/>
          </pc:sldLayoutMkLst>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2"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3"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4"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5"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6" creationId="{00000000-0000-0000-0000-000000000000}"/>
            </ac:spMkLst>
          </pc:spChg>
        </pc:sldLayoutChg>
        <pc:sldLayoutChg chg="delSp mod">
          <pc:chgData name="Nguyễn Thành Kiên" userId="4003860e-cafa-482e-9892-8a93963390a6" providerId="ADAL" clId="{120FD906-1764-45CE-95A4-B4BDE62A9BAD}" dt="2024-08-18T03:10:17.466" v="1" actId="478"/>
          <pc:sldLayoutMkLst>
            <pc:docMk/>
            <pc:sldMasterMk cId="2130560072" sldId="2147483660"/>
            <pc:sldLayoutMk cId="1137499267" sldId="2147483662"/>
          </pc:sldLayoutMkLst>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2"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3"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4"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5"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6" creationId="{00000000-0000-0000-0000-000000000000}"/>
            </ac:spMkLst>
          </pc:spChg>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14CE7-85FB-4968-ACD7-B9CA2FDD1A87}" type="datetimeFigureOut">
              <a:rPr lang="vi-VN" smtClean="0"/>
              <a:t>08/12/2025</a:t>
            </a:fld>
            <a:endParaRPr lang="vi-VN"/>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8A87C-C753-4079-8576-61B6B6EDE97B}" type="slidenum">
              <a:rPr lang="vi-VN" smtClean="0"/>
              <a:t>‹#›</a:t>
            </a:fld>
            <a:endParaRPr lang="vi-VN"/>
          </a:p>
        </p:txBody>
      </p:sp>
    </p:spTree>
    <p:extLst>
      <p:ext uri="{BB962C8B-B14F-4D97-AF65-F5344CB8AC3E}">
        <p14:creationId xmlns:p14="http://schemas.microsoft.com/office/powerpoint/2010/main" val="54052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a:t>
            </a:fld>
            <a:endParaRPr lang="vi-VN"/>
          </a:p>
        </p:txBody>
      </p:sp>
    </p:spTree>
    <p:extLst>
      <p:ext uri="{BB962C8B-B14F-4D97-AF65-F5344CB8AC3E}">
        <p14:creationId xmlns:p14="http://schemas.microsoft.com/office/powerpoint/2010/main" val="219513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11</a:t>
            </a:fld>
            <a:endParaRPr lang="vi-VN"/>
          </a:p>
        </p:txBody>
      </p:sp>
    </p:spTree>
    <p:extLst>
      <p:ext uri="{BB962C8B-B14F-4D97-AF65-F5344CB8AC3E}">
        <p14:creationId xmlns:p14="http://schemas.microsoft.com/office/powerpoint/2010/main" val="31563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12</a:t>
            </a:fld>
            <a:endParaRPr lang="vi-VN"/>
          </a:p>
        </p:txBody>
      </p:sp>
    </p:spTree>
    <p:extLst>
      <p:ext uri="{BB962C8B-B14F-4D97-AF65-F5344CB8AC3E}">
        <p14:creationId xmlns:p14="http://schemas.microsoft.com/office/powerpoint/2010/main" val="216466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13</a:t>
            </a:fld>
            <a:endParaRPr lang="vi-VN"/>
          </a:p>
        </p:txBody>
      </p:sp>
    </p:spTree>
    <p:extLst>
      <p:ext uri="{BB962C8B-B14F-4D97-AF65-F5344CB8AC3E}">
        <p14:creationId xmlns:p14="http://schemas.microsoft.com/office/powerpoint/2010/main" val="206240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3</a:t>
            </a:fld>
            <a:endParaRPr lang="vi-VN"/>
          </a:p>
        </p:txBody>
      </p:sp>
    </p:spTree>
    <p:extLst>
      <p:ext uri="{BB962C8B-B14F-4D97-AF65-F5344CB8AC3E}">
        <p14:creationId xmlns:p14="http://schemas.microsoft.com/office/powerpoint/2010/main" val="6816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4</a:t>
            </a:fld>
            <a:endParaRPr lang="vi-VN"/>
          </a:p>
        </p:txBody>
      </p:sp>
    </p:spTree>
    <p:extLst>
      <p:ext uri="{BB962C8B-B14F-4D97-AF65-F5344CB8AC3E}">
        <p14:creationId xmlns:p14="http://schemas.microsoft.com/office/powerpoint/2010/main" val="27100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5</a:t>
            </a:fld>
            <a:endParaRPr lang="vi-VN"/>
          </a:p>
        </p:txBody>
      </p:sp>
    </p:spTree>
    <p:extLst>
      <p:ext uri="{BB962C8B-B14F-4D97-AF65-F5344CB8AC3E}">
        <p14:creationId xmlns:p14="http://schemas.microsoft.com/office/powerpoint/2010/main" val="239238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6</a:t>
            </a:fld>
            <a:endParaRPr lang="vi-VN"/>
          </a:p>
        </p:txBody>
      </p:sp>
    </p:spTree>
    <p:extLst>
      <p:ext uri="{BB962C8B-B14F-4D97-AF65-F5344CB8AC3E}">
        <p14:creationId xmlns:p14="http://schemas.microsoft.com/office/powerpoint/2010/main" val="162932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7</a:t>
            </a:fld>
            <a:endParaRPr lang="vi-VN"/>
          </a:p>
        </p:txBody>
      </p:sp>
    </p:spTree>
    <p:extLst>
      <p:ext uri="{BB962C8B-B14F-4D97-AF65-F5344CB8AC3E}">
        <p14:creationId xmlns:p14="http://schemas.microsoft.com/office/powerpoint/2010/main" val="99613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8</a:t>
            </a:fld>
            <a:endParaRPr lang="vi-VN"/>
          </a:p>
        </p:txBody>
      </p:sp>
    </p:spTree>
    <p:extLst>
      <p:ext uri="{BB962C8B-B14F-4D97-AF65-F5344CB8AC3E}">
        <p14:creationId xmlns:p14="http://schemas.microsoft.com/office/powerpoint/2010/main" val="29922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9</a:t>
            </a:fld>
            <a:endParaRPr lang="vi-VN"/>
          </a:p>
        </p:txBody>
      </p:sp>
    </p:spTree>
    <p:extLst>
      <p:ext uri="{BB962C8B-B14F-4D97-AF65-F5344CB8AC3E}">
        <p14:creationId xmlns:p14="http://schemas.microsoft.com/office/powerpoint/2010/main" val="269162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10</a:t>
            </a:fld>
            <a:endParaRPr lang="vi-VN"/>
          </a:p>
        </p:txBody>
      </p:sp>
    </p:spTree>
    <p:extLst>
      <p:ext uri="{BB962C8B-B14F-4D97-AF65-F5344CB8AC3E}">
        <p14:creationId xmlns:p14="http://schemas.microsoft.com/office/powerpoint/2010/main" val="272027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6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99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3CB266-DB21-4022-9AE7-9B54C499BD98}" type="datetimeFigureOut">
              <a:rPr lang="vi-VN" smtClean="0"/>
              <a:t>08/12/2025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7F0D4F-53EE-4D97-9B3D-86147804771C}" type="slidenum">
              <a:rPr lang="vi-VN" smtClean="0"/>
              <a:t>‹#›</a:t>
            </a:fld>
            <a:endParaRPr lang="vi-VN"/>
          </a:p>
        </p:txBody>
      </p:sp>
    </p:spTree>
    <p:extLst>
      <p:ext uri="{BB962C8B-B14F-4D97-AF65-F5344CB8AC3E}">
        <p14:creationId xmlns:p14="http://schemas.microsoft.com/office/powerpoint/2010/main" val="213056007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0.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3.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4.bin"/><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6.wd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39.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5.wmf"/><Relationship Id="rId5" Type="http://schemas.openxmlformats.org/officeDocument/2006/relationships/oleObject" Target="../embeddings/oleObject6.bin"/><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9.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8.bin"/><Relationship Id="rId10" Type="http://schemas.openxmlformats.org/officeDocument/2006/relationships/image" Target="../media/image36.wmf"/><Relationship Id="rId4" Type="http://schemas.openxmlformats.org/officeDocument/2006/relationships/image" Target="../media/image16.png"/><Relationship Id="rId9"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72E900B5-DF7E-8949-F7AC-25C85509AE5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34720" y="0"/>
            <a:ext cx="10972800" cy="6858000"/>
          </a:xfrm>
          <a:prstGeom prst="rect">
            <a:avLst/>
          </a:prstGeom>
        </p:spPr>
      </p:pic>
      <p:sp>
        <p:nvSpPr>
          <p:cNvPr id="5" name="Hộp Văn bản 4">
            <a:extLst>
              <a:ext uri="{FF2B5EF4-FFF2-40B4-BE49-F238E27FC236}">
                <a16:creationId xmlns:a16="http://schemas.microsoft.com/office/drawing/2014/main" xmlns="" id="{E5FE7C4C-D776-6E74-56A4-18FD02ADD61B}"/>
              </a:ext>
            </a:extLst>
          </p:cNvPr>
          <p:cNvSpPr txBox="1"/>
          <p:nvPr/>
        </p:nvSpPr>
        <p:spPr>
          <a:xfrm>
            <a:off x="1308644" y="3122414"/>
            <a:ext cx="6486071" cy="1077218"/>
          </a:xfrm>
          <a:prstGeom prst="rect">
            <a:avLst/>
          </a:prstGeom>
          <a:solidFill>
            <a:schemeClr val="accent1">
              <a:lumMod val="40000"/>
              <a:lumOff val="60000"/>
            </a:schemeClr>
          </a:solidFill>
        </p:spPr>
        <p:txBody>
          <a:bodyPr wrap="none" rtlCol="0">
            <a:spAutoFit/>
          </a:bodyPr>
          <a:lstStyle/>
          <a:p>
            <a:pPr algn="ctr"/>
            <a:r>
              <a:rPr lang="en-US" sz="3200" b="1" dirty="0">
                <a:solidFill>
                  <a:schemeClr val="tx2">
                    <a:lumMod val="90000"/>
                    <a:lumOff val="10000"/>
                  </a:schemeClr>
                </a:solidFill>
                <a:latin typeface="Algerian" panose="04020705040A02060702" pitchFamily="82" charset="0"/>
              </a:rPr>
              <a:t>TIẾT …. </a:t>
            </a:r>
            <a:r>
              <a:rPr lang="en-US" sz="3200" b="1">
                <a:solidFill>
                  <a:schemeClr val="tx2">
                    <a:lumMod val="90000"/>
                    <a:lumOff val="10000"/>
                  </a:schemeClr>
                </a:solidFill>
                <a:latin typeface="Algerian" panose="04020705040A02060702" pitchFamily="82" charset="0"/>
              </a:rPr>
              <a:t>BÀI </a:t>
            </a:r>
            <a:r>
              <a:rPr lang="vi-VN" sz="3200" b="1" smtClean="0">
                <a:solidFill>
                  <a:schemeClr val="tx2">
                    <a:lumMod val="90000"/>
                    <a:lumOff val="10000"/>
                  </a:schemeClr>
                </a:solidFill>
                <a:latin typeface="Algerian" panose="04020705040A02060702" pitchFamily="82" charset="0"/>
              </a:rPr>
              <a:t>20</a:t>
            </a:r>
            <a:r>
              <a:rPr lang="en-US" sz="3200" b="1" smtClean="0">
                <a:solidFill>
                  <a:schemeClr val="tx2">
                    <a:lumMod val="90000"/>
                    <a:lumOff val="10000"/>
                  </a:schemeClr>
                </a:solidFill>
                <a:latin typeface="Algerian" panose="04020705040A02060702" pitchFamily="82" charset="0"/>
              </a:rPr>
              <a:t>. </a:t>
            </a:r>
            <a:endParaRPr lang="en-US" sz="3200" b="1">
              <a:solidFill>
                <a:schemeClr val="tx2">
                  <a:lumMod val="90000"/>
                  <a:lumOff val="10000"/>
                </a:schemeClr>
              </a:solidFill>
              <a:latin typeface="Algerian" panose="04020705040A02060702" pitchFamily="82" charset="0"/>
            </a:endParaRPr>
          </a:p>
          <a:p>
            <a:pPr algn="ctr"/>
            <a:r>
              <a:rPr lang="en-US" sz="3200" b="1" dirty="0">
                <a:solidFill>
                  <a:schemeClr val="tx2">
                    <a:lumMod val="90000"/>
                    <a:lumOff val="10000"/>
                  </a:schemeClr>
                </a:solidFill>
                <a:latin typeface="Algerian" panose="04020705040A02060702" pitchFamily="82" charset="0"/>
              </a:rPr>
              <a:t>GIỚI THIỆU VỀ HỢP CHẤT HỮU CƠ</a:t>
            </a:r>
            <a:endParaRPr lang="vi-VN" sz="3200" b="1" dirty="0">
              <a:solidFill>
                <a:schemeClr val="tx2">
                  <a:lumMod val="90000"/>
                  <a:lumOff val="10000"/>
                </a:schemeClr>
              </a:solidFill>
            </a:endParaRPr>
          </a:p>
        </p:txBody>
      </p:sp>
      <p:sp>
        <p:nvSpPr>
          <p:cNvPr id="6" name="Hình chữ nhật: Góc Tròn 5">
            <a:extLst>
              <a:ext uri="{FF2B5EF4-FFF2-40B4-BE49-F238E27FC236}">
                <a16:creationId xmlns:a16="http://schemas.microsoft.com/office/drawing/2014/main" xmlns="" id="{BEFC6E1F-5016-E186-DC4A-F7380D76C880}"/>
              </a:ext>
            </a:extLst>
          </p:cNvPr>
          <p:cNvSpPr/>
          <p:nvPr/>
        </p:nvSpPr>
        <p:spPr>
          <a:xfrm>
            <a:off x="1158240" y="1361440"/>
            <a:ext cx="6868160" cy="141224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400" b="1"/>
              <a:t>CHƯƠNG VII. GIỚI THIỆU VỀ CHẤT HỮU CƠ</a:t>
            </a:r>
          </a:p>
          <a:p>
            <a:pPr algn="ctr">
              <a:lnSpc>
                <a:spcPct val="130000"/>
              </a:lnSpc>
            </a:pPr>
            <a:r>
              <a:rPr lang="vi-VN" sz="2400" b="1"/>
              <a:t>HYDROCARBON VÀ NGUỒN NHIÊN LIỆU</a:t>
            </a:r>
          </a:p>
        </p:txBody>
      </p:sp>
    </p:spTree>
    <p:extLst>
      <p:ext uri="{BB962C8B-B14F-4D97-AF65-F5344CB8AC3E}">
        <p14:creationId xmlns:p14="http://schemas.microsoft.com/office/powerpoint/2010/main" val="22407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a16="http://schemas.microsoft.com/office/drawing/2014/main" xmlns="" id="{6F91C40F-DF8C-F2E5-F8D2-8BBF4DB410E0}"/>
              </a:ext>
            </a:extLst>
          </p:cNvPr>
          <p:cNvSpPr txBox="1"/>
          <p:nvPr/>
        </p:nvSpPr>
        <p:spPr>
          <a:xfrm>
            <a:off x="144683" y="885023"/>
            <a:ext cx="8854633" cy="2681311"/>
          </a:xfrm>
          <a:prstGeom prst="rect">
            <a:avLst/>
          </a:prstGeom>
          <a:solidFill>
            <a:schemeClr val="accent2">
              <a:lumMod val="20000"/>
              <a:lumOff val="80000"/>
            </a:schemeClr>
          </a:solidFill>
        </p:spPr>
        <p:txBody>
          <a:bodyPr wrap="square">
            <a:spAutoFit/>
          </a:bodyPr>
          <a:lstStyle/>
          <a:p>
            <a:pPr algn="just">
              <a:lnSpc>
                <a:spcPct val="150000"/>
              </a:lnSpc>
            </a:pPr>
            <a:r>
              <a:rPr lang="vi-VN" sz="2300" b="1">
                <a:solidFill>
                  <a:srgbClr val="FF0000"/>
                </a:solidFill>
              </a:rPr>
              <a:t>- Công thức phân tử </a:t>
            </a:r>
            <a:r>
              <a:rPr lang="vi-VN" sz="2300" b="1"/>
              <a:t>là công thức cho biết thành phần nguyên tố và số lượng nguyên tử của mỗi nguyên tố trong phân tử.</a:t>
            </a:r>
          </a:p>
          <a:p>
            <a:pPr algn="just">
              <a:lnSpc>
                <a:spcPct val="150000"/>
              </a:lnSpc>
            </a:pPr>
            <a:r>
              <a:rPr lang="vi-VN" sz="2300" b="1">
                <a:solidFill>
                  <a:srgbClr val="00B050"/>
                </a:solidFill>
              </a:rPr>
              <a:t>+ Ví dụ: CH</a:t>
            </a:r>
            <a:r>
              <a:rPr lang="vi-VN" sz="2300" b="1" baseline="-25000">
                <a:solidFill>
                  <a:srgbClr val="00B050"/>
                </a:solidFill>
              </a:rPr>
              <a:t>4</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O….</a:t>
            </a:r>
          </a:p>
          <a:p>
            <a:pPr algn="just">
              <a:lnSpc>
                <a:spcPct val="150000"/>
              </a:lnSpc>
            </a:pPr>
            <a:r>
              <a:rPr lang="vi-VN" sz="2300" b="1">
                <a:solidFill>
                  <a:srgbClr val="FF0000"/>
                </a:solidFill>
              </a:rPr>
              <a:t>- Công thức cấu tạo </a:t>
            </a:r>
            <a:r>
              <a:rPr lang="vi-VN" sz="2300" b="1"/>
              <a:t>là công thức cho biết trật tự liên kết và cách thức liên kết giữa các nguyên tử trong phân tử.</a:t>
            </a:r>
          </a:p>
        </p:txBody>
      </p:sp>
    </p:spTree>
    <p:extLst>
      <p:ext uri="{BB962C8B-B14F-4D97-AF65-F5344CB8AC3E}">
        <p14:creationId xmlns:p14="http://schemas.microsoft.com/office/powerpoint/2010/main" val="15070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a16="http://schemas.microsoft.com/office/drawing/2014/main" xmlns="" id="{6F91C40F-DF8C-F2E5-F8D2-8BBF4DB410E0}"/>
              </a:ext>
            </a:extLst>
          </p:cNvPr>
          <p:cNvSpPr txBox="1"/>
          <p:nvPr/>
        </p:nvSpPr>
        <p:spPr>
          <a:xfrm>
            <a:off x="144683" y="699829"/>
            <a:ext cx="8854633" cy="4117602"/>
          </a:xfrm>
          <a:prstGeom prst="rect">
            <a:avLst/>
          </a:prstGeom>
          <a:solidFill>
            <a:schemeClr val="accent2">
              <a:lumMod val="20000"/>
              <a:lumOff val="80000"/>
              <a:alpha val="19000"/>
            </a:schemeClr>
          </a:solidFill>
        </p:spPr>
        <p:txBody>
          <a:bodyPr wrap="square">
            <a:spAutoFit/>
          </a:bodyPr>
          <a:lstStyle/>
          <a:p>
            <a:pPr algn="just">
              <a:lnSpc>
                <a:spcPct val="120000"/>
              </a:lnSpc>
            </a:pPr>
            <a:r>
              <a:rPr lang="vi-VN" sz="2200" b="1">
                <a:solidFill>
                  <a:srgbClr val="FF0000"/>
                </a:solidFill>
              </a:rPr>
              <a:t>- Trong công thức cấu tạo:</a:t>
            </a:r>
          </a:p>
          <a:p>
            <a:pPr algn="just">
              <a:lnSpc>
                <a:spcPct val="120000"/>
              </a:lnSpc>
            </a:pPr>
            <a:r>
              <a:rPr lang="vi-VN" sz="2200" b="1">
                <a:solidFill>
                  <a:srgbClr val="0070C0"/>
                </a:solidFill>
              </a:rPr>
              <a:t>+ Liên kết cộng hoá trị giữa hai nguyên tử bằng một cặp electron dùng chung được gọi là liên kết đơn, biểu diễn bằng một gạch nối (-). Ví dụ: </a:t>
            </a:r>
          </a:p>
          <a:p>
            <a:pPr algn="just">
              <a:lnSpc>
                <a:spcPct val="120000"/>
              </a:lnSpc>
            </a:pPr>
            <a:r>
              <a:rPr lang="vi-VN" sz="2200" b="1">
                <a:solidFill>
                  <a:srgbClr val="0070C0"/>
                </a:solidFill>
              </a:rPr>
              <a:t>+ Còn liên kết cộng hoá trị giữa hai nguyên tử bằng hai cặp electron dùng chung được gọi là liên kết đôi, biểu diễn bằng hai gạch nối (=). Ví dụ: </a:t>
            </a:r>
          </a:p>
          <a:p>
            <a:pPr algn="just">
              <a:lnSpc>
                <a:spcPct val="120000"/>
              </a:lnSpc>
            </a:pPr>
            <a:r>
              <a:rPr lang="vi-VN" sz="2200" b="1">
                <a:solidFill>
                  <a:srgbClr val="0070C0"/>
                </a:solidFill>
              </a:rPr>
              <a:t>- Công thức cấu tạo còn được viết dưới dạng thu gọn bằng cách viết gộp nguyên tử hydrogen vào nguyên tử liên kết với nó thành từng nhóm.</a:t>
            </a:r>
          </a:p>
        </p:txBody>
      </p:sp>
      <p:sp>
        <p:nvSpPr>
          <p:cNvPr id="3" name="Hộp Văn bản 2">
            <a:extLst>
              <a:ext uri="{FF2B5EF4-FFF2-40B4-BE49-F238E27FC236}">
                <a16:creationId xmlns:a16="http://schemas.microsoft.com/office/drawing/2014/main" xmlns="" id="{F2556ABB-5F0D-1373-4FB7-690AAD96F17F}"/>
              </a:ext>
            </a:extLst>
          </p:cNvPr>
          <p:cNvSpPr txBox="1"/>
          <p:nvPr/>
        </p:nvSpPr>
        <p:spPr>
          <a:xfrm>
            <a:off x="82498" y="4817431"/>
            <a:ext cx="1048685" cy="430887"/>
          </a:xfrm>
          <a:prstGeom prst="rect">
            <a:avLst/>
          </a:prstGeom>
          <a:noFill/>
        </p:spPr>
        <p:txBody>
          <a:bodyPr wrap="none" rtlCol="0">
            <a:spAutoFit/>
          </a:bodyPr>
          <a:lstStyle/>
          <a:p>
            <a:r>
              <a:rPr lang="vi-VN" sz="2200" b="1">
                <a:solidFill>
                  <a:srgbClr val="FF0000"/>
                </a:solidFill>
              </a:rPr>
              <a:t>Ví dụ: </a:t>
            </a:r>
          </a:p>
        </p:txBody>
      </p:sp>
      <p:pic>
        <p:nvPicPr>
          <p:cNvPr id="11" name="Hình ảnh 10">
            <a:extLst>
              <a:ext uri="{FF2B5EF4-FFF2-40B4-BE49-F238E27FC236}">
                <a16:creationId xmlns:a16="http://schemas.microsoft.com/office/drawing/2014/main" xmlns="" id="{E2D38ADF-0ACE-7287-1770-06DDA74AC485}"/>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3878" y="4844034"/>
            <a:ext cx="1609160" cy="1249833"/>
          </a:xfrm>
          <a:prstGeom prst="rect">
            <a:avLst/>
          </a:prstGeom>
          <a:solidFill>
            <a:srgbClr val="FFFF00"/>
          </a:solidFill>
        </p:spPr>
      </p:pic>
      <p:pic>
        <p:nvPicPr>
          <p:cNvPr id="12" name="Hình ảnh 11">
            <a:extLst>
              <a:ext uri="{FF2B5EF4-FFF2-40B4-BE49-F238E27FC236}">
                <a16:creationId xmlns:a16="http://schemas.microsoft.com/office/drawing/2014/main" xmlns="" id="{BC2B06E3-1394-C02C-6290-5D9F718E97AF}"/>
              </a:ext>
            </a:extLst>
          </p:cNvPr>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416849" y="4844034"/>
            <a:ext cx="2046601" cy="1218587"/>
          </a:xfrm>
          <a:prstGeom prst="rect">
            <a:avLst/>
          </a:prstGeom>
          <a:solidFill>
            <a:srgbClr val="FFFF00"/>
          </a:solidFill>
        </p:spPr>
      </p:pic>
      <p:sp>
        <p:nvSpPr>
          <p:cNvPr id="13" name="Hộp Văn bản 12">
            <a:extLst>
              <a:ext uri="{FF2B5EF4-FFF2-40B4-BE49-F238E27FC236}">
                <a16:creationId xmlns:a16="http://schemas.microsoft.com/office/drawing/2014/main" xmlns="" id="{47039E64-81CF-54E1-3D73-94BC9CB5A1B8}"/>
              </a:ext>
            </a:extLst>
          </p:cNvPr>
          <p:cNvSpPr txBox="1"/>
          <p:nvPr/>
        </p:nvSpPr>
        <p:spPr>
          <a:xfrm>
            <a:off x="82497" y="6236246"/>
            <a:ext cx="1568058" cy="430887"/>
          </a:xfrm>
          <a:prstGeom prst="rect">
            <a:avLst/>
          </a:prstGeom>
          <a:noFill/>
        </p:spPr>
        <p:txBody>
          <a:bodyPr wrap="none" rtlCol="0">
            <a:spAutoFit/>
          </a:bodyPr>
          <a:lstStyle/>
          <a:p>
            <a:r>
              <a:rPr lang="vi-VN" sz="2200" b="1">
                <a:solidFill>
                  <a:srgbClr val="FF0000"/>
                </a:solidFill>
              </a:rPr>
              <a:t>- Viết gọn:</a:t>
            </a:r>
          </a:p>
        </p:txBody>
      </p:sp>
      <p:sp>
        <p:nvSpPr>
          <p:cNvPr id="15" name="Hộp Văn bản 14">
            <a:extLst>
              <a:ext uri="{FF2B5EF4-FFF2-40B4-BE49-F238E27FC236}">
                <a16:creationId xmlns:a16="http://schemas.microsoft.com/office/drawing/2014/main" xmlns="" id="{52FB5E61-A878-A9A2-F9A2-1F14B00D7815}"/>
              </a:ext>
            </a:extLst>
          </p:cNvPr>
          <p:cNvSpPr txBox="1"/>
          <p:nvPr/>
        </p:nvSpPr>
        <p:spPr>
          <a:xfrm>
            <a:off x="1835829" y="6236246"/>
            <a:ext cx="1582484"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3</a:t>
            </a:r>
          </a:p>
        </p:txBody>
      </p:sp>
      <p:sp>
        <p:nvSpPr>
          <p:cNvPr id="16" name="Hộp Văn bản 15">
            <a:extLst>
              <a:ext uri="{FF2B5EF4-FFF2-40B4-BE49-F238E27FC236}">
                <a16:creationId xmlns:a16="http://schemas.microsoft.com/office/drawing/2014/main" xmlns="" id="{803CC5C7-B024-A102-7AA4-CE97B0B4CD06}"/>
              </a:ext>
            </a:extLst>
          </p:cNvPr>
          <p:cNvSpPr txBox="1"/>
          <p:nvPr/>
        </p:nvSpPr>
        <p:spPr>
          <a:xfrm>
            <a:off x="6168807" y="6236246"/>
            <a:ext cx="2433680"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2</a:t>
            </a:r>
            <a:r>
              <a:rPr lang="vi-VN" sz="2300" b="1">
                <a:solidFill>
                  <a:srgbClr val="FF0000"/>
                </a:solidFill>
              </a:rPr>
              <a:t> – OH </a:t>
            </a:r>
            <a:endParaRPr lang="vi-VN" sz="2300" b="1" baseline="-25000">
              <a:solidFill>
                <a:srgbClr val="FF0000"/>
              </a:solidFill>
            </a:endParaRPr>
          </a:p>
        </p:txBody>
      </p:sp>
      <p:grpSp>
        <p:nvGrpSpPr>
          <p:cNvPr id="17" name="Nhóm 16">
            <a:extLst>
              <a:ext uri="{FF2B5EF4-FFF2-40B4-BE49-F238E27FC236}">
                <a16:creationId xmlns:a16="http://schemas.microsoft.com/office/drawing/2014/main" xmlns="" id="{8BEB374A-6D9D-C366-8F03-32B3EE4D07A1}"/>
              </a:ext>
            </a:extLst>
          </p:cNvPr>
          <p:cNvGrpSpPr/>
          <p:nvPr/>
        </p:nvGrpSpPr>
        <p:grpSpPr>
          <a:xfrm>
            <a:off x="2063936" y="1924751"/>
            <a:ext cx="961883" cy="461665"/>
            <a:chOff x="-1956122" y="4349643"/>
            <a:chExt cx="961883" cy="461665"/>
          </a:xfrm>
        </p:grpSpPr>
        <p:sp>
          <p:nvSpPr>
            <p:cNvPr id="18" name="Hộp Văn bản 17">
              <a:extLst>
                <a:ext uri="{FF2B5EF4-FFF2-40B4-BE49-F238E27FC236}">
                  <a16:creationId xmlns:a16="http://schemas.microsoft.com/office/drawing/2014/main" xmlns="" id="{E495FCFF-C86F-AEC5-B1CA-D28C08887053}"/>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19" name="Đường nối Thẳng 18">
              <a:extLst>
                <a:ext uri="{FF2B5EF4-FFF2-40B4-BE49-F238E27FC236}">
                  <a16:creationId xmlns:a16="http://schemas.microsoft.com/office/drawing/2014/main" xmlns="" id="{8335A01C-33B1-E378-1637-52C5752806E3}"/>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Hộp Văn bản 19">
              <a:extLst>
                <a:ext uri="{FF2B5EF4-FFF2-40B4-BE49-F238E27FC236}">
                  <a16:creationId xmlns:a16="http://schemas.microsoft.com/office/drawing/2014/main" xmlns="" id="{AB3662C5-B911-22A4-0E83-3CFD0F157C29}"/>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grpSp>
      <p:grpSp>
        <p:nvGrpSpPr>
          <p:cNvPr id="21" name="Nhóm 20">
            <a:extLst>
              <a:ext uri="{FF2B5EF4-FFF2-40B4-BE49-F238E27FC236}">
                <a16:creationId xmlns:a16="http://schemas.microsoft.com/office/drawing/2014/main" xmlns="" id="{4E0792D4-EF75-A016-8078-F6CAEAC53D5B}"/>
              </a:ext>
            </a:extLst>
          </p:cNvPr>
          <p:cNvGrpSpPr/>
          <p:nvPr/>
        </p:nvGrpSpPr>
        <p:grpSpPr>
          <a:xfrm>
            <a:off x="3303018" y="1924752"/>
            <a:ext cx="961883" cy="461665"/>
            <a:chOff x="-1956122" y="4349643"/>
            <a:chExt cx="961883" cy="461665"/>
          </a:xfrm>
        </p:grpSpPr>
        <p:sp>
          <p:nvSpPr>
            <p:cNvPr id="22" name="Hộp Văn bản 21">
              <a:extLst>
                <a:ext uri="{FF2B5EF4-FFF2-40B4-BE49-F238E27FC236}">
                  <a16:creationId xmlns:a16="http://schemas.microsoft.com/office/drawing/2014/main" xmlns="" id="{FFB22F80-FB12-769F-AF6A-19363F10B43E}"/>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3" name="Đường nối Thẳng 22">
              <a:extLst>
                <a:ext uri="{FF2B5EF4-FFF2-40B4-BE49-F238E27FC236}">
                  <a16:creationId xmlns:a16="http://schemas.microsoft.com/office/drawing/2014/main" xmlns="" id="{7FB500D3-59E4-A907-8D0F-40EC623B9FB0}"/>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4" name="Hộp Văn bản 23">
              <a:extLst>
                <a:ext uri="{FF2B5EF4-FFF2-40B4-BE49-F238E27FC236}">
                  <a16:creationId xmlns:a16="http://schemas.microsoft.com/office/drawing/2014/main" xmlns="" id="{91AC3270-D3BE-47D2-DE35-6D2C16BEDD35}"/>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H</a:t>
              </a:r>
            </a:p>
          </p:txBody>
        </p:sp>
      </p:grpSp>
      <p:grpSp>
        <p:nvGrpSpPr>
          <p:cNvPr id="25" name="Nhóm 24">
            <a:extLst>
              <a:ext uri="{FF2B5EF4-FFF2-40B4-BE49-F238E27FC236}">
                <a16:creationId xmlns:a16="http://schemas.microsoft.com/office/drawing/2014/main" xmlns="" id="{2468A00A-5D33-D090-4837-1068689A673D}"/>
              </a:ext>
            </a:extLst>
          </p:cNvPr>
          <p:cNvGrpSpPr/>
          <p:nvPr/>
        </p:nvGrpSpPr>
        <p:grpSpPr>
          <a:xfrm>
            <a:off x="2871863" y="3140292"/>
            <a:ext cx="961883" cy="461665"/>
            <a:chOff x="-1956122" y="4349643"/>
            <a:chExt cx="961883" cy="461665"/>
          </a:xfrm>
        </p:grpSpPr>
        <p:sp>
          <p:nvSpPr>
            <p:cNvPr id="26" name="Hộp Văn bản 25">
              <a:extLst>
                <a:ext uri="{FF2B5EF4-FFF2-40B4-BE49-F238E27FC236}">
                  <a16:creationId xmlns:a16="http://schemas.microsoft.com/office/drawing/2014/main" xmlns="" id="{B134EF58-14AC-C209-2932-227B904460D8}"/>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7" name="Đường nối Thẳng 26">
              <a:extLst>
                <a:ext uri="{FF2B5EF4-FFF2-40B4-BE49-F238E27FC236}">
                  <a16:creationId xmlns:a16="http://schemas.microsoft.com/office/drawing/2014/main" xmlns="" id="{94B9E85C-939D-51EA-C3EB-08BA61CB07A9}"/>
                </a:ext>
              </a:extLst>
            </p:cNvPr>
            <p:cNvCxnSpPr>
              <a:cxnSpLocks/>
            </p:cNvCxnSpPr>
            <p:nvPr/>
          </p:nvCxnSpPr>
          <p:spPr>
            <a:xfrm>
              <a:off x="-1548638" y="456015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8" name="Hộp Văn bản 27">
              <a:extLst>
                <a:ext uri="{FF2B5EF4-FFF2-40B4-BE49-F238E27FC236}">
                  <a16:creationId xmlns:a16="http://schemas.microsoft.com/office/drawing/2014/main" xmlns="" id="{9601D4AD-2EC5-0E35-B80E-5B856E931D91}"/>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cxnSp>
          <p:nvCxnSpPr>
            <p:cNvPr id="29" name="Đường nối Thẳng 28">
              <a:extLst>
                <a:ext uri="{FF2B5EF4-FFF2-40B4-BE49-F238E27FC236}">
                  <a16:creationId xmlns:a16="http://schemas.microsoft.com/office/drawing/2014/main" xmlns="" id="{37FF2DCF-BC47-5756-A098-19BC6795D5B6}"/>
                </a:ext>
              </a:extLst>
            </p:cNvPr>
            <p:cNvCxnSpPr>
              <a:cxnSpLocks/>
            </p:cNvCxnSpPr>
            <p:nvPr/>
          </p:nvCxnSpPr>
          <p:spPr>
            <a:xfrm>
              <a:off x="-1548638" y="4638895"/>
              <a:ext cx="177038"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31" name="Hộp Văn bản 30">
            <a:extLst>
              <a:ext uri="{FF2B5EF4-FFF2-40B4-BE49-F238E27FC236}">
                <a16:creationId xmlns:a16="http://schemas.microsoft.com/office/drawing/2014/main" xmlns="" id="{970263DF-89C9-0C86-901A-2D31BD52CE2B}"/>
              </a:ext>
            </a:extLst>
          </p:cNvPr>
          <p:cNvSpPr txBox="1"/>
          <p:nvPr/>
        </p:nvSpPr>
        <p:spPr>
          <a:xfrm>
            <a:off x="4135447" y="6236246"/>
            <a:ext cx="1645002"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2</a:t>
            </a:r>
            <a:r>
              <a:rPr lang="vi-VN" sz="2300" b="1">
                <a:solidFill>
                  <a:srgbClr val="FF0000"/>
                </a:solidFill>
              </a:rPr>
              <a:t> = CH</a:t>
            </a:r>
            <a:r>
              <a:rPr lang="vi-VN" sz="2300" b="1" baseline="-25000">
                <a:solidFill>
                  <a:srgbClr val="FF0000"/>
                </a:solidFill>
              </a:rPr>
              <a:t>2</a:t>
            </a:r>
          </a:p>
        </p:txBody>
      </p:sp>
      <p:pic>
        <p:nvPicPr>
          <p:cNvPr id="1026" name="Picture 2" descr="Etilen là gì? Công thức, tính chất hóa học của Etilen C2H4">
            <a:extLst>
              <a:ext uri="{FF2B5EF4-FFF2-40B4-BE49-F238E27FC236}">
                <a16:creationId xmlns:a16="http://schemas.microsoft.com/office/drawing/2014/main" xmlns="" id="{25F49F73-5934-7633-569D-72386C8B3891}"/>
              </a:ext>
            </a:extLst>
          </p:cNvPr>
          <p:cNvPicPr>
            <a:picLocks noChangeAspect="1" noChangeArrowheads="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112442" y="4841683"/>
            <a:ext cx="1645002" cy="125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1000"/>
                                        <p:tgtEl>
                                          <p:spTgt spid="1026"/>
                                        </p:tgtEl>
                                      </p:cBhvr>
                                    </p:animEffect>
                                    <p:anim calcmode="lin" valueType="num">
                                      <p:cBhvr>
                                        <p:cTn id="49" dur="1000" fill="hold"/>
                                        <p:tgtEl>
                                          <p:spTgt spid="1026"/>
                                        </p:tgtEl>
                                        <p:attrNameLst>
                                          <p:attrName>ppt_x</p:attrName>
                                        </p:attrNameLst>
                                      </p:cBhvr>
                                      <p:tavLst>
                                        <p:tav tm="0">
                                          <p:val>
                                            <p:strVal val="#ppt_x"/>
                                          </p:val>
                                        </p:tav>
                                        <p:tav tm="100000">
                                          <p:val>
                                            <p:strVal val="#ppt_x"/>
                                          </p:val>
                                        </p:tav>
                                      </p:tavLst>
                                    </p:anim>
                                    <p:anim calcmode="lin" valueType="num">
                                      <p:cBhvr>
                                        <p:cTn id="5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6"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xmlns="" id="{CEA780C0-4877-2DF4-64D5-671BD93D4B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377760" y="1654665"/>
            <a:ext cx="6377277" cy="3153791"/>
          </a:xfrm>
          <a:prstGeom prst="rect">
            <a:avLst/>
          </a:prstGeom>
        </p:spPr>
      </p:pic>
      <p:sp>
        <p:nvSpPr>
          <p:cNvPr id="6" name="Hộp Văn bản 5">
            <a:extLst>
              <a:ext uri="{FF2B5EF4-FFF2-40B4-BE49-F238E27FC236}">
                <a16:creationId xmlns:a16="http://schemas.microsoft.com/office/drawing/2014/main" xmlns="" id="{163D6B90-2BB6-CD72-DCB1-D2B0FA44ADDE}"/>
              </a:ext>
            </a:extLst>
          </p:cNvPr>
          <p:cNvSpPr txBox="1"/>
          <p:nvPr/>
        </p:nvSpPr>
        <p:spPr>
          <a:xfrm>
            <a:off x="133970" y="4242"/>
            <a:ext cx="8876060" cy="1705403"/>
          </a:xfrm>
          <a:prstGeom prst="rect">
            <a:avLst/>
          </a:prstGeom>
          <a:noFill/>
        </p:spPr>
        <p:txBody>
          <a:bodyPr wrap="square" rtlCol="0">
            <a:spAutoFit/>
          </a:bodyPr>
          <a:lstStyle/>
          <a:p>
            <a:pPr algn="ctr">
              <a:lnSpc>
                <a:spcPct val="120000"/>
              </a:lnSpc>
            </a:pPr>
            <a:r>
              <a:rPr lang="vi-VN" sz="2200" b="1">
                <a:solidFill>
                  <a:srgbClr val="FF0000"/>
                </a:solidFill>
              </a:rPr>
              <a:t>Hoạt động nhóm 4: (5 phút)</a:t>
            </a:r>
          </a:p>
          <a:p>
            <a:pPr algn="just">
              <a:lnSpc>
                <a:spcPct val="120000"/>
              </a:lnSpc>
            </a:pPr>
            <a:r>
              <a:rPr lang="vi-VN" sz="2200" b="1">
                <a:solidFill>
                  <a:schemeClr val="tx2">
                    <a:lumMod val="75000"/>
                    <a:lumOff val="25000"/>
                  </a:schemeClr>
                </a:solidFill>
              </a:rPr>
              <a:t>1. Em hãy cho biết trong các công thức từ 1 đến 6 trong Hình 22.2, công thức nào là công thức phân tử và công thức nào là công thức cấu tạo? </a:t>
            </a:r>
          </a:p>
        </p:txBody>
      </p:sp>
      <p:sp>
        <p:nvSpPr>
          <p:cNvPr id="5" name="Hộp Văn bản 4">
            <a:extLst>
              <a:ext uri="{FF2B5EF4-FFF2-40B4-BE49-F238E27FC236}">
                <a16:creationId xmlns:a16="http://schemas.microsoft.com/office/drawing/2014/main" xmlns="" id="{E9F0FC5F-75C3-0C30-ABC1-05A849C9291B}"/>
              </a:ext>
            </a:extLst>
          </p:cNvPr>
          <p:cNvSpPr txBox="1"/>
          <p:nvPr/>
        </p:nvSpPr>
        <p:spPr>
          <a:xfrm>
            <a:off x="194931" y="4771723"/>
            <a:ext cx="8754138" cy="2086277"/>
          </a:xfrm>
          <a:prstGeom prst="rect">
            <a:avLst/>
          </a:prstGeom>
          <a:noFill/>
        </p:spPr>
        <p:txBody>
          <a:bodyPr wrap="square">
            <a:spAutoFit/>
          </a:bodyPr>
          <a:lstStyle/>
          <a:p>
            <a:pPr algn="just">
              <a:lnSpc>
                <a:spcPct val="120000"/>
              </a:lnSpc>
            </a:pPr>
            <a:r>
              <a:rPr lang="vi-VN" sz="2200" b="1">
                <a:solidFill>
                  <a:schemeClr val="tx2">
                    <a:lumMod val="75000"/>
                    <a:lumOff val="25000"/>
                  </a:schemeClr>
                </a:solidFill>
              </a:rPr>
              <a:t>2. Hãy viết các công thức cấu tạo đầy đủ ở Hình 22.2 dưới dạng thu gọn. </a:t>
            </a:r>
          </a:p>
          <a:p>
            <a:pPr algn="just">
              <a:lnSpc>
                <a:spcPct val="120000"/>
              </a:lnSpc>
            </a:pPr>
            <a:r>
              <a:rPr lang="vi-VN" sz="2200" b="1">
                <a:solidFill>
                  <a:schemeClr val="tx2">
                    <a:lumMod val="75000"/>
                    <a:lumOff val="25000"/>
                  </a:schemeClr>
                </a:solidFill>
              </a:rPr>
              <a:t>3. So sánh công thức phân tử của:</a:t>
            </a:r>
          </a:p>
          <a:p>
            <a:pPr>
              <a:lnSpc>
                <a:spcPct val="120000"/>
              </a:lnSpc>
            </a:pPr>
            <a:r>
              <a:rPr lang="vi-VN" sz="2200" b="1">
                <a:solidFill>
                  <a:schemeClr val="tx2">
                    <a:lumMod val="75000"/>
                    <a:lumOff val="25000"/>
                  </a:schemeClr>
                </a:solidFill>
              </a:rPr>
              <a:t>	a) hợp chất 2 và 3;</a:t>
            </a:r>
          </a:p>
          <a:p>
            <a:pPr>
              <a:lnSpc>
                <a:spcPct val="120000"/>
              </a:lnSpc>
            </a:pPr>
            <a:r>
              <a:rPr lang="vi-VN" sz="2200" b="1">
                <a:solidFill>
                  <a:schemeClr val="tx2">
                    <a:lumMod val="75000"/>
                    <a:lumOff val="25000"/>
                  </a:schemeClr>
                </a:solidFill>
              </a:rPr>
              <a:t>	b) hợp chất 5 và 6.</a:t>
            </a:r>
          </a:p>
        </p:txBody>
      </p:sp>
    </p:spTree>
    <p:extLst>
      <p:ext uri="{BB962C8B-B14F-4D97-AF65-F5344CB8AC3E}">
        <p14:creationId xmlns:p14="http://schemas.microsoft.com/office/powerpoint/2010/main" val="41528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163D6B90-2BB6-CD72-DCB1-D2B0FA44ADDE}"/>
              </a:ext>
            </a:extLst>
          </p:cNvPr>
          <p:cNvSpPr txBox="1"/>
          <p:nvPr/>
        </p:nvSpPr>
        <p:spPr>
          <a:xfrm>
            <a:off x="2992333" y="143135"/>
            <a:ext cx="3159333" cy="494751"/>
          </a:xfrm>
          <a:prstGeom prst="rect">
            <a:avLst/>
          </a:prstGeom>
          <a:solidFill>
            <a:srgbClr val="FFFF00"/>
          </a:solidFill>
        </p:spPr>
        <p:txBody>
          <a:bodyPr wrap="square" rtlCol="0">
            <a:spAutoFit/>
          </a:bodyPr>
          <a:lstStyle/>
          <a:p>
            <a:pPr algn="ctr">
              <a:lnSpc>
                <a:spcPct val="120000"/>
              </a:lnSpc>
            </a:pPr>
            <a:r>
              <a:rPr lang="vi-VN" sz="2400" b="1">
                <a:solidFill>
                  <a:srgbClr val="FF0000"/>
                </a:solidFill>
              </a:rPr>
              <a:t>Kết quả hoạt động </a:t>
            </a:r>
          </a:p>
        </p:txBody>
      </p:sp>
      <p:sp>
        <p:nvSpPr>
          <p:cNvPr id="5" name="Hộp Văn bản 4">
            <a:extLst>
              <a:ext uri="{FF2B5EF4-FFF2-40B4-BE49-F238E27FC236}">
                <a16:creationId xmlns:a16="http://schemas.microsoft.com/office/drawing/2014/main" xmlns="" id="{E9F0FC5F-75C3-0C30-ABC1-05A849C9291B}"/>
              </a:ext>
            </a:extLst>
          </p:cNvPr>
          <p:cNvSpPr txBox="1"/>
          <p:nvPr/>
        </p:nvSpPr>
        <p:spPr>
          <a:xfrm>
            <a:off x="133970" y="1808656"/>
            <a:ext cx="8754138" cy="461217"/>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2. Các công thức cấu tạo đầy đủ ở Hình 22.2 dưới dạng thu gọn. </a:t>
            </a:r>
          </a:p>
        </p:txBody>
      </p:sp>
      <p:sp>
        <p:nvSpPr>
          <p:cNvPr id="2" name="Hộp Văn bản 1">
            <a:extLst>
              <a:ext uri="{FF2B5EF4-FFF2-40B4-BE49-F238E27FC236}">
                <a16:creationId xmlns:a16="http://schemas.microsoft.com/office/drawing/2014/main" xmlns="" id="{2FAA013F-9E27-3B80-D45F-BAAA5FE23232}"/>
              </a:ext>
            </a:extLst>
          </p:cNvPr>
          <p:cNvSpPr txBox="1"/>
          <p:nvPr/>
        </p:nvSpPr>
        <p:spPr>
          <a:xfrm>
            <a:off x="133970" y="764447"/>
            <a:ext cx="8754138"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1.	- Công thức phân tử: 1 và 4</a:t>
            </a:r>
          </a:p>
          <a:p>
            <a:pPr algn="just">
              <a:lnSpc>
                <a:spcPct val="120000"/>
              </a:lnSpc>
            </a:pPr>
            <a:r>
              <a:rPr lang="vi-VN" sz="2200" b="1">
                <a:solidFill>
                  <a:schemeClr val="tx2">
                    <a:lumMod val="75000"/>
                    <a:lumOff val="25000"/>
                  </a:schemeClr>
                </a:solidFill>
              </a:rPr>
              <a:t>	- Công thức cấu tạo: 2, 3, 5, 6</a:t>
            </a:r>
          </a:p>
        </p:txBody>
      </p:sp>
      <p:sp>
        <p:nvSpPr>
          <p:cNvPr id="7" name="Hộp Văn bản 6">
            <a:extLst>
              <a:ext uri="{FF2B5EF4-FFF2-40B4-BE49-F238E27FC236}">
                <a16:creationId xmlns:a16="http://schemas.microsoft.com/office/drawing/2014/main" xmlns="" id="{567355C2-9370-0CDD-44D8-7ACA320EA60B}"/>
              </a:ext>
            </a:extLst>
          </p:cNvPr>
          <p:cNvSpPr txBox="1"/>
          <p:nvPr/>
        </p:nvSpPr>
        <p:spPr>
          <a:xfrm>
            <a:off x="133969" y="4835820"/>
            <a:ext cx="8754137"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3. 	a) hợp chất 2 và 3 có cùng công thức phân tử C</a:t>
            </a:r>
            <a:r>
              <a:rPr lang="vi-VN" sz="2200" b="1" baseline="-25000">
                <a:solidFill>
                  <a:schemeClr val="tx2">
                    <a:lumMod val="75000"/>
                    <a:lumOff val="25000"/>
                  </a:schemeClr>
                </a:solidFill>
              </a:rPr>
              <a:t>4</a:t>
            </a:r>
            <a:r>
              <a:rPr lang="vi-VN" sz="2200" b="1">
                <a:solidFill>
                  <a:schemeClr val="tx2">
                    <a:lumMod val="75000"/>
                    <a:lumOff val="25000"/>
                  </a:schemeClr>
                </a:solidFill>
              </a:rPr>
              <a:t>H</a:t>
            </a:r>
            <a:r>
              <a:rPr lang="vi-VN" sz="2200" b="1" baseline="-25000">
                <a:solidFill>
                  <a:schemeClr val="tx2">
                    <a:lumMod val="75000"/>
                    <a:lumOff val="25000"/>
                  </a:schemeClr>
                </a:solidFill>
              </a:rPr>
              <a:t>10</a:t>
            </a:r>
          </a:p>
          <a:p>
            <a:pPr>
              <a:lnSpc>
                <a:spcPct val="120000"/>
              </a:lnSpc>
            </a:pPr>
            <a:r>
              <a:rPr lang="vi-VN" sz="2200" b="1">
                <a:solidFill>
                  <a:schemeClr val="tx2">
                    <a:lumMod val="75000"/>
                    <a:lumOff val="25000"/>
                  </a:schemeClr>
                </a:solidFill>
              </a:rPr>
              <a:t>	b) hợp chất 5 và 6 có cùng công thức phân tử C</a:t>
            </a:r>
            <a:r>
              <a:rPr lang="vi-VN" sz="2200" b="1" baseline="-25000">
                <a:solidFill>
                  <a:schemeClr val="tx2">
                    <a:lumMod val="75000"/>
                    <a:lumOff val="25000"/>
                  </a:schemeClr>
                </a:solidFill>
              </a:rPr>
              <a:t>2</a:t>
            </a:r>
            <a:r>
              <a:rPr lang="vi-VN" sz="2200" b="1">
                <a:solidFill>
                  <a:schemeClr val="tx2">
                    <a:lumMod val="75000"/>
                    <a:lumOff val="25000"/>
                  </a:schemeClr>
                </a:solidFill>
              </a:rPr>
              <a:t>H</a:t>
            </a:r>
            <a:r>
              <a:rPr lang="vi-VN" sz="2200" b="1" baseline="-25000">
                <a:solidFill>
                  <a:schemeClr val="tx2">
                    <a:lumMod val="75000"/>
                    <a:lumOff val="25000"/>
                  </a:schemeClr>
                </a:solidFill>
              </a:rPr>
              <a:t>6</a:t>
            </a:r>
            <a:r>
              <a:rPr lang="vi-VN" sz="2200" b="1">
                <a:solidFill>
                  <a:schemeClr val="tx2">
                    <a:lumMod val="75000"/>
                    <a:lumOff val="25000"/>
                  </a:schemeClr>
                </a:solidFill>
              </a:rPr>
              <a:t>O</a:t>
            </a:r>
          </a:p>
        </p:txBody>
      </p:sp>
      <p:grpSp>
        <p:nvGrpSpPr>
          <p:cNvPr id="22" name="Nhóm 21">
            <a:extLst>
              <a:ext uri="{FF2B5EF4-FFF2-40B4-BE49-F238E27FC236}">
                <a16:creationId xmlns:a16="http://schemas.microsoft.com/office/drawing/2014/main" xmlns="" id="{5C27D237-95EC-24AF-E36E-E3C4078268D9}"/>
              </a:ext>
            </a:extLst>
          </p:cNvPr>
          <p:cNvGrpSpPr/>
          <p:nvPr/>
        </p:nvGrpSpPr>
        <p:grpSpPr>
          <a:xfrm>
            <a:off x="1028475" y="2432582"/>
            <a:ext cx="6179146" cy="2139815"/>
            <a:chOff x="1028475" y="2432582"/>
            <a:chExt cx="6179146" cy="2139815"/>
          </a:xfrm>
        </p:grpSpPr>
        <p:sp>
          <p:nvSpPr>
            <p:cNvPr id="8" name="Hộp Văn bản 7">
              <a:extLst>
                <a:ext uri="{FF2B5EF4-FFF2-40B4-BE49-F238E27FC236}">
                  <a16:creationId xmlns:a16="http://schemas.microsoft.com/office/drawing/2014/main" xmlns="" id="{500EB3CB-BDB1-2978-1BD8-44C139CF633E}"/>
                </a:ext>
              </a:extLst>
            </p:cNvPr>
            <p:cNvSpPr txBox="1"/>
            <p:nvPr/>
          </p:nvSpPr>
          <p:spPr>
            <a:xfrm>
              <a:off x="1028475" y="2432582"/>
              <a:ext cx="3225563"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3</a:t>
              </a:r>
            </a:p>
          </p:txBody>
        </p:sp>
        <p:grpSp>
          <p:nvGrpSpPr>
            <p:cNvPr id="15" name="Nhóm 14">
              <a:extLst>
                <a:ext uri="{FF2B5EF4-FFF2-40B4-BE49-F238E27FC236}">
                  <a16:creationId xmlns:a16="http://schemas.microsoft.com/office/drawing/2014/main" xmlns="" id="{92FAC3D1-93EA-D131-5D8A-D1E72827DD7A}"/>
                </a:ext>
              </a:extLst>
            </p:cNvPr>
            <p:cNvGrpSpPr/>
            <p:nvPr/>
          </p:nvGrpSpPr>
          <p:grpSpPr>
            <a:xfrm>
              <a:off x="4850436" y="2446703"/>
              <a:ext cx="2321469" cy="861226"/>
              <a:chOff x="1142036" y="3821336"/>
              <a:chExt cx="2321469" cy="861226"/>
            </a:xfrm>
          </p:grpSpPr>
          <p:sp>
            <p:nvSpPr>
              <p:cNvPr id="10" name="Hộp Văn bản 9">
                <a:extLst>
                  <a:ext uri="{FF2B5EF4-FFF2-40B4-BE49-F238E27FC236}">
                    <a16:creationId xmlns:a16="http://schemas.microsoft.com/office/drawing/2014/main" xmlns="" id="{5AD12BF6-72FB-CFF1-8237-356CE23D3DCD}"/>
                  </a:ext>
                </a:extLst>
              </p:cNvPr>
              <p:cNvSpPr txBox="1"/>
              <p:nvPr/>
            </p:nvSpPr>
            <p:spPr>
              <a:xfrm>
                <a:off x="1142036" y="3821336"/>
                <a:ext cx="23214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 – CH</a:t>
                </a:r>
                <a:r>
                  <a:rPr lang="vi-VN" sz="2200" b="1" baseline="-25000">
                    <a:solidFill>
                      <a:srgbClr val="FF0000"/>
                    </a:solidFill>
                  </a:rPr>
                  <a:t>2</a:t>
                </a:r>
                <a:r>
                  <a:rPr lang="vi-VN" sz="2200" b="1">
                    <a:solidFill>
                      <a:srgbClr val="FF0000"/>
                    </a:solidFill>
                  </a:rPr>
                  <a:t> </a:t>
                </a:r>
              </a:p>
            </p:txBody>
          </p:sp>
          <p:sp>
            <p:nvSpPr>
              <p:cNvPr id="12" name="Hộp Văn bản 11">
                <a:extLst>
                  <a:ext uri="{FF2B5EF4-FFF2-40B4-BE49-F238E27FC236}">
                    <a16:creationId xmlns:a16="http://schemas.microsoft.com/office/drawing/2014/main" xmlns="" id="{89C07684-6802-3309-374C-C7F319F3BAFE}"/>
                  </a:ext>
                </a:extLst>
              </p:cNvPr>
              <p:cNvSpPr txBox="1"/>
              <p:nvPr/>
            </p:nvSpPr>
            <p:spPr>
              <a:xfrm>
                <a:off x="1957009" y="4251675"/>
                <a:ext cx="725630" cy="430887"/>
              </a:xfrm>
              <a:prstGeom prst="rect">
                <a:avLst/>
              </a:prstGeom>
              <a:noFill/>
            </p:spPr>
            <p:txBody>
              <a:bodyPr wrap="square">
                <a:spAutoFit/>
              </a:bodyPr>
              <a:lstStyle/>
              <a:p>
                <a:r>
                  <a:rPr lang="vi-VN" sz="2200" b="1">
                    <a:solidFill>
                      <a:srgbClr val="FF0000"/>
                    </a:solidFill>
                  </a:rPr>
                  <a:t>CH</a:t>
                </a:r>
                <a:r>
                  <a:rPr lang="vi-VN" sz="2200" b="1" baseline="-25000">
                    <a:solidFill>
                      <a:srgbClr val="FF0000"/>
                    </a:solidFill>
                  </a:rPr>
                  <a:t>3</a:t>
                </a:r>
              </a:p>
            </p:txBody>
          </p:sp>
          <p:cxnSp>
            <p:nvCxnSpPr>
              <p:cNvPr id="14" name="Đường nối Thẳng 13">
                <a:extLst>
                  <a:ext uri="{FF2B5EF4-FFF2-40B4-BE49-F238E27FC236}">
                    <a16:creationId xmlns:a16="http://schemas.microsoft.com/office/drawing/2014/main" xmlns="" id="{050E3F20-A3A8-CB8D-006A-06A1CBFEB792}"/>
                  </a:ext>
                </a:extLst>
              </p:cNvPr>
              <p:cNvCxnSpPr/>
              <p:nvPr/>
            </p:nvCxnSpPr>
            <p:spPr>
              <a:xfrm>
                <a:off x="2145792" y="4163568"/>
                <a:ext cx="0" cy="142971"/>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sp>
          <p:nvSpPr>
            <p:cNvPr id="16" name="Hộp Văn bản 15">
              <a:extLst>
                <a:ext uri="{FF2B5EF4-FFF2-40B4-BE49-F238E27FC236}">
                  <a16:creationId xmlns:a16="http://schemas.microsoft.com/office/drawing/2014/main" xmlns="" id="{63F95D87-9914-01A8-A5F3-0309D542FEE7}"/>
                </a:ext>
              </a:extLst>
            </p:cNvPr>
            <p:cNvSpPr txBox="1"/>
            <p:nvPr/>
          </p:nvSpPr>
          <p:spPr>
            <a:xfrm>
              <a:off x="1093552" y="3709200"/>
              <a:ext cx="2180405"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–OH</a:t>
              </a:r>
              <a:endParaRPr lang="vi-VN" sz="2200" b="1" baseline="-25000">
                <a:solidFill>
                  <a:srgbClr val="FF0000"/>
                </a:solidFill>
              </a:endParaRPr>
            </a:p>
          </p:txBody>
        </p:sp>
        <p:sp>
          <p:nvSpPr>
            <p:cNvPr id="17" name="Hộp Văn bản 16">
              <a:extLst>
                <a:ext uri="{FF2B5EF4-FFF2-40B4-BE49-F238E27FC236}">
                  <a16:creationId xmlns:a16="http://schemas.microsoft.com/office/drawing/2014/main" xmlns="" id="{76D8199E-9D76-6FE1-E954-886CBDD19FB7}"/>
                </a:ext>
              </a:extLst>
            </p:cNvPr>
            <p:cNvSpPr txBox="1"/>
            <p:nvPr/>
          </p:nvSpPr>
          <p:spPr>
            <a:xfrm>
              <a:off x="4850436" y="3709199"/>
              <a:ext cx="21082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p:txBody>
        </p:sp>
        <p:sp>
          <p:nvSpPr>
            <p:cNvPr id="18" name="Hình Bầu dục 17">
              <a:extLst>
                <a:ext uri="{FF2B5EF4-FFF2-40B4-BE49-F238E27FC236}">
                  <a16:creationId xmlns:a16="http://schemas.microsoft.com/office/drawing/2014/main" xmlns="" id="{D0247B89-435F-BBA3-FEB6-DE75E8C80F06}"/>
                </a:ext>
              </a:extLst>
            </p:cNvPr>
            <p:cNvSpPr/>
            <p:nvPr/>
          </p:nvSpPr>
          <p:spPr>
            <a:xfrm>
              <a:off x="2235200" y="2956336"/>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2</a:t>
              </a:r>
            </a:p>
          </p:txBody>
        </p:sp>
        <p:sp>
          <p:nvSpPr>
            <p:cNvPr id="19" name="Hình Bầu dục 18">
              <a:extLst>
                <a:ext uri="{FF2B5EF4-FFF2-40B4-BE49-F238E27FC236}">
                  <a16:creationId xmlns:a16="http://schemas.microsoft.com/office/drawing/2014/main" xmlns="" id="{E094F30A-89AD-84A1-668C-854EDCBA4279}"/>
                </a:ext>
              </a:extLst>
            </p:cNvPr>
            <p:cNvSpPr/>
            <p:nvPr/>
          </p:nvSpPr>
          <p:spPr>
            <a:xfrm>
              <a:off x="6856028" y="3004151"/>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3</a:t>
              </a:r>
            </a:p>
          </p:txBody>
        </p:sp>
        <p:sp>
          <p:nvSpPr>
            <p:cNvPr id="20" name="Hình Bầu dục 19">
              <a:extLst>
                <a:ext uri="{FF2B5EF4-FFF2-40B4-BE49-F238E27FC236}">
                  <a16:creationId xmlns:a16="http://schemas.microsoft.com/office/drawing/2014/main" xmlns="" id="{2EBA478F-B001-7EA4-6D71-AB652167BF90}"/>
                </a:ext>
              </a:extLst>
            </p:cNvPr>
            <p:cNvSpPr/>
            <p:nvPr/>
          </p:nvSpPr>
          <p:spPr>
            <a:xfrm>
              <a:off x="205940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5</a:t>
              </a:r>
            </a:p>
          </p:txBody>
        </p:sp>
        <p:sp>
          <p:nvSpPr>
            <p:cNvPr id="21" name="Hình Bầu dục 20">
              <a:extLst>
                <a:ext uri="{FF2B5EF4-FFF2-40B4-BE49-F238E27FC236}">
                  <a16:creationId xmlns:a16="http://schemas.microsoft.com/office/drawing/2014/main" xmlns="" id="{6D87D3F2-E7FB-7EBA-4A0F-B1ECC69395BB}"/>
                </a:ext>
              </a:extLst>
            </p:cNvPr>
            <p:cNvSpPr/>
            <p:nvPr/>
          </p:nvSpPr>
          <p:spPr>
            <a:xfrm>
              <a:off x="572877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6</a:t>
              </a:r>
            </a:p>
          </p:txBody>
        </p:sp>
      </p:grpSp>
      <p:sp>
        <p:nvSpPr>
          <p:cNvPr id="23" name="Hộp Văn bản 22">
            <a:extLst>
              <a:ext uri="{FF2B5EF4-FFF2-40B4-BE49-F238E27FC236}">
                <a16:creationId xmlns:a16="http://schemas.microsoft.com/office/drawing/2014/main" xmlns="" id="{D5C40F64-152A-7B6D-F65B-A1040263D265}"/>
              </a:ext>
            </a:extLst>
          </p:cNvPr>
          <p:cNvSpPr txBox="1"/>
          <p:nvPr/>
        </p:nvSpPr>
        <p:spPr>
          <a:xfrm>
            <a:off x="133969" y="5882694"/>
            <a:ext cx="8754137" cy="769441"/>
          </a:xfrm>
          <a:prstGeom prst="rect">
            <a:avLst/>
          </a:prstGeom>
          <a:noFill/>
        </p:spPr>
        <p:txBody>
          <a:bodyPr wrap="square" rtlCol="0">
            <a:spAutoFit/>
          </a:bodyPr>
          <a:lstStyle/>
          <a:p>
            <a:pPr algn="just"/>
            <a:r>
              <a:rPr lang="vi-VN" sz="2200" b="1" i="1">
                <a:solidFill>
                  <a:srgbClr val="FF0000"/>
                </a:solidFill>
                <a:sym typeface="Wingdings" panose="05000000000000000000" pitchFamily="2" charset="2"/>
              </a:rPr>
              <a:t></a:t>
            </a:r>
            <a:r>
              <a:rPr lang="vi-VN" sz="2200" b="1" i="1">
                <a:solidFill>
                  <a:srgbClr val="FF0000"/>
                </a:solidFill>
              </a:rPr>
              <a:t> Ứng với một công thức phân tử có thể có nhiều công thức cấu tạo khác nhau</a:t>
            </a:r>
          </a:p>
        </p:txBody>
      </p:sp>
    </p:spTree>
    <p:extLst>
      <p:ext uri="{BB962C8B-B14F-4D97-AF65-F5344CB8AC3E}">
        <p14:creationId xmlns:p14="http://schemas.microsoft.com/office/powerpoint/2010/main" val="4499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4" name="Hộp Văn bản 3">
            <a:extLst>
              <a:ext uri="{FF2B5EF4-FFF2-40B4-BE49-F238E27FC236}">
                <a16:creationId xmlns:a16="http://schemas.microsoft.com/office/drawing/2014/main" xmlns="" id="{72720478-FC21-9244-3EB4-19A24D9A0A3D}"/>
              </a:ext>
            </a:extLst>
          </p:cNvPr>
          <p:cNvSpPr txBox="1"/>
          <p:nvPr/>
        </p:nvSpPr>
        <p:spPr>
          <a:xfrm>
            <a:off x="0" y="508000"/>
            <a:ext cx="2920992" cy="430887"/>
          </a:xfrm>
          <a:prstGeom prst="rect">
            <a:avLst/>
          </a:prstGeom>
          <a:noFill/>
        </p:spPr>
        <p:txBody>
          <a:bodyPr wrap="none" rtlCol="0">
            <a:spAutoFit/>
          </a:bodyPr>
          <a:lstStyle/>
          <a:p>
            <a:r>
              <a:rPr lang="en-US" sz="2200" b="1">
                <a:solidFill>
                  <a:srgbClr val="FF0000"/>
                </a:solidFill>
              </a:rPr>
              <a:t>Hoạt động thảo luận</a:t>
            </a:r>
            <a:endParaRPr lang="vi-VN" sz="2200" b="1">
              <a:solidFill>
                <a:srgbClr val="FF0000"/>
              </a:solidFill>
            </a:endParaRPr>
          </a:p>
        </p:txBody>
      </p:sp>
      <p:pic>
        <p:nvPicPr>
          <p:cNvPr id="6" name="Picture 8">
            <a:extLst>
              <a:ext uri="{FF2B5EF4-FFF2-40B4-BE49-F238E27FC236}">
                <a16:creationId xmlns:a16="http://schemas.microsoft.com/office/drawing/2014/main" xmlns="" id="{39B5C662-753C-4379-0F4E-07D13CC03AB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036320" y="738683"/>
            <a:ext cx="7071359" cy="3315162"/>
          </a:xfrm>
          <a:prstGeom prst="rect">
            <a:avLst/>
          </a:prstGeom>
        </p:spPr>
      </p:pic>
      <p:sp>
        <p:nvSpPr>
          <p:cNvPr id="7" name="Hộp Văn bản 6">
            <a:extLst>
              <a:ext uri="{FF2B5EF4-FFF2-40B4-BE49-F238E27FC236}">
                <a16:creationId xmlns:a16="http://schemas.microsoft.com/office/drawing/2014/main" xmlns="" id="{888963DA-FD96-BB2A-0D0D-F0E77451D3C5}"/>
              </a:ext>
            </a:extLst>
          </p:cNvPr>
          <p:cNvSpPr txBox="1"/>
          <p:nvPr/>
        </p:nvSpPr>
        <p:spPr>
          <a:xfrm>
            <a:off x="147319" y="4116597"/>
            <a:ext cx="8849359" cy="2670283"/>
          </a:xfrm>
          <a:prstGeom prst="rect">
            <a:avLst/>
          </a:prstGeom>
          <a:solidFill>
            <a:schemeClr val="accent2">
              <a:lumMod val="20000"/>
              <a:lumOff val="80000"/>
              <a:alpha val="43000"/>
            </a:schemeClr>
          </a:solidFill>
        </p:spPr>
        <p:txBody>
          <a:bodyPr wrap="square" rtlCol="0">
            <a:spAutoFit/>
          </a:bodyPr>
          <a:lstStyle/>
          <a:p>
            <a:pPr algn="just">
              <a:lnSpc>
                <a:spcPct val="110000"/>
              </a:lnSpc>
            </a:pPr>
            <a:r>
              <a:rPr lang="en-US" sz="2200" b="1">
                <a:solidFill>
                  <a:srgbClr val="0070C0"/>
                </a:solidFill>
              </a:rPr>
              <a:t>1. Quan sát H22.2. Em hãy cho biết ngoài nguyên tố Carbon, trong phân tử HCHC thường có thêm những nguyên tố nào, kim loại hay phi kim?</a:t>
            </a:r>
          </a:p>
          <a:p>
            <a:pPr algn="just">
              <a:lnSpc>
                <a:spcPct val="110000"/>
              </a:lnSpc>
            </a:pPr>
            <a:r>
              <a:rPr lang="en-US" sz="2200" b="1">
                <a:solidFill>
                  <a:srgbClr val="0070C0"/>
                </a:solidFill>
              </a:rPr>
              <a:t>2. Trong phân tử HCHC carbon có hóa trị bao nhiêu, được biểu diễn như thế nào?</a:t>
            </a:r>
          </a:p>
          <a:p>
            <a:pPr algn="just">
              <a:lnSpc>
                <a:spcPct val="110000"/>
              </a:lnSpc>
            </a:pPr>
            <a:r>
              <a:rPr lang="en-US" sz="2200" b="1">
                <a:solidFill>
                  <a:srgbClr val="0070C0"/>
                </a:solidFill>
              </a:rPr>
              <a:t>3. Quan sát H22.3 em hãy cho biết có mấy loại mạch Carbon. Hóa trị của Carbon trong các CTCT có bị thay đổi không?</a:t>
            </a:r>
            <a:endParaRPr lang="vi-VN" sz="2200" b="1">
              <a:solidFill>
                <a:srgbClr val="0070C0"/>
              </a:solidFill>
            </a:endParaRPr>
          </a:p>
        </p:txBody>
      </p:sp>
    </p:spTree>
    <p:extLst>
      <p:ext uri="{BB962C8B-B14F-4D97-AF65-F5344CB8AC3E}">
        <p14:creationId xmlns:p14="http://schemas.microsoft.com/office/powerpoint/2010/main" val="154739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5" name="Hộp Văn bản 4">
            <a:extLst>
              <a:ext uri="{FF2B5EF4-FFF2-40B4-BE49-F238E27FC236}">
                <a16:creationId xmlns:a16="http://schemas.microsoft.com/office/drawing/2014/main" xmlns="" id="{21ED8213-9E37-40E6-493D-C8527E8DE096}"/>
              </a:ext>
            </a:extLst>
          </p:cNvPr>
          <p:cNvSpPr txBox="1"/>
          <p:nvPr/>
        </p:nvSpPr>
        <p:spPr>
          <a:xfrm>
            <a:off x="191768" y="1016000"/>
            <a:ext cx="8760464" cy="5107873"/>
          </a:xfrm>
          <a:prstGeom prst="rect">
            <a:avLst/>
          </a:prstGeom>
          <a:solidFill>
            <a:schemeClr val="accent2">
              <a:lumMod val="20000"/>
              <a:lumOff val="80000"/>
              <a:alpha val="30000"/>
            </a:schemeClr>
          </a:solidFill>
        </p:spPr>
        <p:txBody>
          <a:bodyPr wrap="square">
            <a:spAutoFit/>
          </a:bodyPr>
          <a:lstStyle/>
          <a:p>
            <a:pPr algn="just">
              <a:lnSpc>
                <a:spcPct val="150000"/>
              </a:lnSpc>
            </a:pPr>
            <a:r>
              <a:rPr lang="vi-VN" sz="2200" b="1">
                <a:solidFill>
                  <a:srgbClr val="FF0000"/>
                </a:solidFill>
              </a:rPr>
              <a:t>1. 	- Thành phần phân tử hợp chất hữu cơ nhất thiết phải chứa nguyên tố carbon, thường có các nguyên tố như hydrogen, oxygen, nitrogen, chlorine, sulfur,...</a:t>
            </a:r>
          </a:p>
          <a:p>
            <a:pPr algn="just">
              <a:lnSpc>
                <a:spcPct val="150000"/>
              </a:lnSpc>
            </a:pPr>
            <a:r>
              <a:rPr lang="vi-VN" sz="2200" b="1">
                <a:solidFill>
                  <a:srgbClr val="FF0000"/>
                </a:solidFill>
              </a:rPr>
              <a:t>	- Hợp chất hữu cơ được tạo thành chủ yếu từ các nguyên tố phi kim, vì vậy liên kết hoá học chủ yếu trong các hợp chất này là liên kết cộng hoá trị.</a:t>
            </a:r>
          </a:p>
          <a:p>
            <a:pPr algn="just">
              <a:lnSpc>
                <a:spcPct val="150000"/>
              </a:lnSpc>
            </a:pPr>
            <a:r>
              <a:rPr lang="vi-VN" sz="2200" b="1">
                <a:solidFill>
                  <a:srgbClr val="FF0000"/>
                </a:solidFill>
              </a:rPr>
              <a:t>2. Trong phân tử hợp chất hữu cơ, carbon luôn có hoá trị IV, các nguyên tử carbon không chỉ có khả năng liên kết với nguyên tử của nguyên tố khác mà còn có thể liên kết với nhau tạo thành mạch carbon.</a:t>
            </a:r>
          </a:p>
        </p:txBody>
      </p:sp>
    </p:spTree>
    <p:extLst>
      <p:ext uri="{BB962C8B-B14F-4D97-AF65-F5344CB8AC3E}">
        <p14:creationId xmlns:p14="http://schemas.microsoft.com/office/powerpoint/2010/main" val="92885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3" name="Hình chữ nhật: Góc Tròn 2">
            <a:extLst>
              <a:ext uri="{FF2B5EF4-FFF2-40B4-BE49-F238E27FC236}">
                <a16:creationId xmlns:a16="http://schemas.microsoft.com/office/drawing/2014/main" xmlns="" id="{BFDDE4A9-58A3-8C96-5E1F-F7BAB45E00D8}"/>
              </a:ext>
            </a:extLst>
          </p:cNvPr>
          <p:cNvSpPr>
            <a:spLocks noGrp="1" noRot="1" noMove="1" noResize="1" noEditPoints="1" noAdjustHandles="1" noChangeArrowheads="1" noChangeShapeType="1"/>
          </p:cNvSpPr>
          <p:nvPr/>
        </p:nvSpPr>
        <p:spPr>
          <a:xfrm>
            <a:off x="91440" y="619760"/>
            <a:ext cx="8940800" cy="6116320"/>
          </a:xfrm>
          <a:prstGeom prst="roundRect">
            <a:avLst>
              <a:gd name="adj" fmla="val 7199"/>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Hình ảnh 4">
            <a:extLst>
              <a:ext uri="{FF2B5EF4-FFF2-40B4-BE49-F238E27FC236}">
                <a16:creationId xmlns:a16="http://schemas.microsoft.com/office/drawing/2014/main" xmlns="" id="{542B1A52-9810-66E2-8B53-F09452E1F983}"/>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3360" y="771247"/>
            <a:ext cx="8717280" cy="3620296"/>
          </a:xfrm>
          <a:prstGeom prst="rect">
            <a:avLst/>
          </a:prstGeom>
        </p:spPr>
      </p:pic>
      <p:sp>
        <p:nvSpPr>
          <p:cNvPr id="7" name="Hộp Văn bản 6">
            <a:extLst>
              <a:ext uri="{FF2B5EF4-FFF2-40B4-BE49-F238E27FC236}">
                <a16:creationId xmlns:a16="http://schemas.microsoft.com/office/drawing/2014/main" xmlns="" id="{0A988506-495C-83BB-9F72-B91E9ABDC1C9}"/>
              </a:ext>
            </a:extLst>
          </p:cNvPr>
          <p:cNvSpPr txBox="1"/>
          <p:nvPr/>
        </p:nvSpPr>
        <p:spPr>
          <a:xfrm>
            <a:off x="299720" y="4401703"/>
            <a:ext cx="8524240" cy="2247090"/>
          </a:xfrm>
          <a:prstGeom prst="rect">
            <a:avLst/>
          </a:prstGeom>
          <a:noFill/>
        </p:spPr>
        <p:txBody>
          <a:bodyPr wrap="square" rtlCol="0">
            <a:spAutoFit/>
          </a:bodyPr>
          <a:lstStyle/>
          <a:p>
            <a:pPr>
              <a:lnSpc>
                <a:spcPct val="130000"/>
              </a:lnSpc>
            </a:pPr>
            <a:r>
              <a:rPr lang="en-US" sz="2200" b="1">
                <a:solidFill>
                  <a:srgbClr val="0070C0"/>
                </a:solidFill>
              </a:rPr>
              <a:t>3. Có 3 loại mạch Carbon: </a:t>
            </a:r>
          </a:p>
          <a:p>
            <a:pPr>
              <a:lnSpc>
                <a:spcPct val="130000"/>
              </a:lnSpc>
            </a:pPr>
            <a:r>
              <a:rPr lang="en-US" sz="2200" b="1">
                <a:solidFill>
                  <a:srgbClr val="0070C0"/>
                </a:solidFill>
              </a:rPr>
              <a:t>+ Mạch hở, không phân nhánh (hình a)</a:t>
            </a:r>
          </a:p>
          <a:p>
            <a:pPr>
              <a:lnSpc>
                <a:spcPct val="130000"/>
              </a:lnSpc>
            </a:pPr>
            <a:r>
              <a:rPr lang="en-US" sz="2200" b="1">
                <a:solidFill>
                  <a:srgbClr val="0070C0"/>
                </a:solidFill>
              </a:rPr>
              <a:t>+ Mạch hở, phân nhánh (hình b)</a:t>
            </a:r>
          </a:p>
          <a:p>
            <a:pPr>
              <a:lnSpc>
                <a:spcPct val="130000"/>
              </a:lnSpc>
            </a:pPr>
            <a:r>
              <a:rPr lang="en-US" sz="2200" b="1">
                <a:solidFill>
                  <a:srgbClr val="0070C0"/>
                </a:solidFill>
              </a:rPr>
              <a:t>+ Mạch vòng (hình c)</a:t>
            </a:r>
          </a:p>
          <a:p>
            <a:pPr>
              <a:lnSpc>
                <a:spcPct val="130000"/>
              </a:lnSpc>
            </a:pPr>
            <a:r>
              <a:rPr lang="en-US" sz="2200" b="1">
                <a:solidFill>
                  <a:srgbClr val="0070C0"/>
                </a:solidFill>
                <a:sym typeface="Wingdings" panose="05000000000000000000" pitchFamily="2" charset="2"/>
              </a:rPr>
              <a:t> Hóa trị của C không thay đổi.</a:t>
            </a:r>
            <a:endParaRPr lang="vi-VN" sz="2200" b="1">
              <a:solidFill>
                <a:srgbClr val="0070C0"/>
              </a:solidFill>
            </a:endParaRPr>
          </a:p>
        </p:txBody>
      </p:sp>
    </p:spTree>
    <p:extLst>
      <p:ext uri="{BB962C8B-B14F-4D97-AF65-F5344CB8AC3E}">
        <p14:creationId xmlns:p14="http://schemas.microsoft.com/office/powerpoint/2010/main" val="306542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22">
            <a:extLst>
              <a:ext uri="{FF2B5EF4-FFF2-40B4-BE49-F238E27FC236}">
                <a16:creationId xmlns:a16="http://schemas.microsoft.com/office/drawing/2014/main" xmlns="" id="{F5DC32B0-F1B9-E199-922D-539F423D0DC4}"/>
              </a:ext>
            </a:extLst>
          </p:cNvPr>
          <p:cNvSpPr>
            <a:spLocks noGrp="1" noRot="1" noMove="1" noResize="1" noEditPoints="1" noAdjustHandles="1" noChangeArrowheads="1" noChangeShapeType="1"/>
          </p:cNvSpPr>
          <p:nvPr/>
        </p:nvSpPr>
        <p:spPr>
          <a:xfrm>
            <a:off x="0" y="2244558"/>
            <a:ext cx="9144000" cy="4613442"/>
          </a:xfrm>
          <a:prstGeom prst="rect">
            <a:avLst/>
          </a:prstGeom>
          <a:solidFill>
            <a:schemeClr val="accent2">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xmlns="" id="{50BB3993-2F93-EE90-85AF-05DD6C7D52C8}"/>
              </a:ext>
            </a:extLst>
          </p:cNvPr>
          <p:cNvSpPr txBox="1"/>
          <p:nvPr/>
        </p:nvSpPr>
        <p:spPr>
          <a:xfrm>
            <a:off x="106680" y="534664"/>
            <a:ext cx="8930640" cy="769441"/>
          </a:xfrm>
          <a:prstGeom prst="rect">
            <a:avLst/>
          </a:prstGeom>
          <a:noFill/>
        </p:spPr>
        <p:txBody>
          <a:bodyPr wrap="square" rtlCol="0">
            <a:spAutoFit/>
          </a:bodyPr>
          <a:lstStyle/>
          <a:p>
            <a:pPr algn="just"/>
            <a:r>
              <a:rPr lang="en-US" sz="2200" b="1">
                <a:solidFill>
                  <a:srgbClr val="FF0000"/>
                </a:solidFill>
              </a:rPr>
              <a:t>1. Hãy chỉ ra những chỗ sai trong các công thức sau và viết lại cho đúng</a:t>
            </a:r>
          </a:p>
        </p:txBody>
      </p:sp>
      <p:pic>
        <p:nvPicPr>
          <p:cNvPr id="11" name="Hình ảnh 10" descr="Ảnh có chứa Phông chữ, hàng, biểu đồ, văn bản&#10;&#10;Mô tả được tạo tự động">
            <a:extLst>
              <a:ext uri="{FF2B5EF4-FFF2-40B4-BE49-F238E27FC236}">
                <a16:creationId xmlns:a16="http://schemas.microsoft.com/office/drawing/2014/main" xmlns="" id="{EC3C0C0F-E04A-C281-4D0D-F8473D2B21E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97280" y="975908"/>
            <a:ext cx="7495702" cy="1370340"/>
          </a:xfrm>
          <a:prstGeom prst="rect">
            <a:avLst/>
          </a:prstGeom>
        </p:spPr>
      </p:pic>
      <p:sp>
        <p:nvSpPr>
          <p:cNvPr id="13" name="Hộp Văn bản 12">
            <a:extLst>
              <a:ext uri="{FF2B5EF4-FFF2-40B4-BE49-F238E27FC236}">
                <a16:creationId xmlns:a16="http://schemas.microsoft.com/office/drawing/2014/main" xmlns="" id="{CF52778E-23EC-D1AA-040B-9DF60CCB903A}"/>
              </a:ext>
            </a:extLst>
          </p:cNvPr>
          <p:cNvSpPr txBox="1"/>
          <p:nvPr/>
        </p:nvSpPr>
        <p:spPr>
          <a:xfrm>
            <a:off x="101600" y="2244558"/>
            <a:ext cx="8666480" cy="769441"/>
          </a:xfrm>
          <a:prstGeom prst="rect">
            <a:avLst/>
          </a:prstGeom>
          <a:noFill/>
        </p:spPr>
        <p:txBody>
          <a:bodyPr wrap="square">
            <a:spAutoFit/>
          </a:bodyPr>
          <a:lstStyle/>
          <a:p>
            <a:r>
              <a:rPr lang="vi-VN" sz="2200" b="1">
                <a:solidFill>
                  <a:srgbClr val="0070C0"/>
                </a:solidFill>
              </a:rPr>
              <a:t>a. Sai: do C thừa liên kết cộng hóa trị, O thiếu liên kết cộng hóa trị.</a:t>
            </a:r>
          </a:p>
        </p:txBody>
      </p:sp>
      <p:pic>
        <p:nvPicPr>
          <p:cNvPr id="16" name="Hình ảnh 15">
            <a:extLst>
              <a:ext uri="{FF2B5EF4-FFF2-40B4-BE49-F238E27FC236}">
                <a16:creationId xmlns:a16="http://schemas.microsoft.com/office/drawing/2014/main" xmlns="" id="{AD4EBF39-95FF-24FE-AD9D-44D55FB9764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647313" y="2665743"/>
            <a:ext cx="1575136" cy="1181352"/>
          </a:xfrm>
          <a:prstGeom prst="rect">
            <a:avLst/>
          </a:prstGeom>
        </p:spPr>
      </p:pic>
      <p:sp>
        <p:nvSpPr>
          <p:cNvPr id="18" name="Hộp Văn bản 17">
            <a:extLst>
              <a:ext uri="{FF2B5EF4-FFF2-40B4-BE49-F238E27FC236}">
                <a16:creationId xmlns:a16="http://schemas.microsoft.com/office/drawing/2014/main" xmlns="" id="{1740BE53-3250-E382-214D-F15B607AAEE0}"/>
              </a:ext>
            </a:extLst>
          </p:cNvPr>
          <p:cNvSpPr txBox="1"/>
          <p:nvPr/>
        </p:nvSpPr>
        <p:spPr>
          <a:xfrm>
            <a:off x="101600" y="3796156"/>
            <a:ext cx="8666480" cy="769441"/>
          </a:xfrm>
          <a:prstGeom prst="rect">
            <a:avLst/>
          </a:prstGeom>
          <a:noFill/>
        </p:spPr>
        <p:txBody>
          <a:bodyPr wrap="square">
            <a:spAutoFit/>
          </a:bodyPr>
          <a:lstStyle/>
          <a:p>
            <a:pPr algn="just"/>
            <a:r>
              <a:rPr lang="vi-VN" sz="2200" b="1">
                <a:solidFill>
                  <a:srgbClr val="0070C0"/>
                </a:solidFill>
              </a:rPr>
              <a:t>b. Sai: do C đầu tiên bị thiếu liên kết hóa trị; Cl thừa liên kết hóa trị.</a:t>
            </a:r>
          </a:p>
        </p:txBody>
      </p:sp>
      <p:pic>
        <p:nvPicPr>
          <p:cNvPr id="19" name="Hình ảnh 18" descr="Ảnh có chứa biểu đồ, hàng, thiết kế&#10;&#10;Mô tả được tạo tự động">
            <a:extLst>
              <a:ext uri="{FF2B5EF4-FFF2-40B4-BE49-F238E27FC236}">
                <a16:creationId xmlns:a16="http://schemas.microsoft.com/office/drawing/2014/main" xmlns="" id="{24466426-F2AF-9C8F-7631-E728D79F6B3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8700" y="4210730"/>
            <a:ext cx="1979940" cy="1425883"/>
          </a:xfrm>
          <a:prstGeom prst="rect">
            <a:avLst/>
          </a:prstGeom>
        </p:spPr>
      </p:pic>
      <p:sp>
        <p:nvSpPr>
          <p:cNvPr id="21" name="Hộp Văn bản 20">
            <a:extLst>
              <a:ext uri="{FF2B5EF4-FFF2-40B4-BE49-F238E27FC236}">
                <a16:creationId xmlns:a16="http://schemas.microsoft.com/office/drawing/2014/main" xmlns="" id="{F1AF3CF1-8C18-10D7-C759-88A145975568}"/>
              </a:ext>
            </a:extLst>
          </p:cNvPr>
          <p:cNvSpPr txBox="1"/>
          <p:nvPr/>
        </p:nvSpPr>
        <p:spPr>
          <a:xfrm>
            <a:off x="101599" y="5737275"/>
            <a:ext cx="6025824" cy="769441"/>
          </a:xfrm>
          <a:prstGeom prst="rect">
            <a:avLst/>
          </a:prstGeom>
          <a:noFill/>
        </p:spPr>
        <p:txBody>
          <a:bodyPr wrap="square">
            <a:spAutoFit/>
          </a:bodyPr>
          <a:lstStyle/>
          <a:p>
            <a:pPr algn="just"/>
            <a:r>
              <a:rPr lang="vi-VN" sz="2200" b="1">
                <a:solidFill>
                  <a:srgbClr val="0070C0"/>
                </a:solidFill>
              </a:rPr>
              <a:t>c. Sai: do có 1 nguyên tố H thừa liên kết hóa trị; 1 nguyên tố C thừa liên kết hóa trị.</a:t>
            </a:r>
          </a:p>
        </p:txBody>
      </p:sp>
      <p:pic>
        <p:nvPicPr>
          <p:cNvPr id="22" name="Hình ảnh 21" descr="Ảnh có chứa biểu đồ, hàng, thiết kế&#10;&#10;Mô tả được tạo tự động">
            <a:extLst>
              <a:ext uri="{FF2B5EF4-FFF2-40B4-BE49-F238E27FC236}">
                <a16:creationId xmlns:a16="http://schemas.microsoft.com/office/drawing/2014/main" xmlns="" id="{2F436BB2-BC39-8ACC-DA40-8D9E9E68FDB0}"/>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243645" y="5387576"/>
            <a:ext cx="1979941" cy="1468837"/>
          </a:xfrm>
          <a:prstGeom prst="rect">
            <a:avLst/>
          </a:prstGeom>
        </p:spPr>
      </p:pic>
      <p:sp>
        <p:nvSpPr>
          <p:cNvPr id="24" name="Hình chữ nhật: Góc Tròn 23">
            <a:extLst>
              <a:ext uri="{FF2B5EF4-FFF2-40B4-BE49-F238E27FC236}">
                <a16:creationId xmlns:a16="http://schemas.microsoft.com/office/drawing/2014/main" xmlns="" id="{59CEA9CD-5B72-E05D-B839-0A635F0A6565}"/>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spTree>
    <p:extLst>
      <p:ext uri="{BB962C8B-B14F-4D97-AF65-F5344CB8AC3E}">
        <p14:creationId xmlns:p14="http://schemas.microsoft.com/office/powerpoint/2010/main" val="78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50BB3993-2F93-EE90-85AF-05DD6C7D52C8}"/>
              </a:ext>
            </a:extLst>
          </p:cNvPr>
          <p:cNvSpPr txBox="1"/>
          <p:nvPr/>
        </p:nvSpPr>
        <p:spPr>
          <a:xfrm>
            <a:off x="116840" y="721360"/>
            <a:ext cx="8930640" cy="430887"/>
          </a:xfrm>
          <a:prstGeom prst="rect">
            <a:avLst/>
          </a:prstGeom>
          <a:noFill/>
        </p:spPr>
        <p:txBody>
          <a:bodyPr wrap="square" rtlCol="0">
            <a:spAutoFit/>
          </a:bodyPr>
          <a:lstStyle/>
          <a:p>
            <a:r>
              <a:rPr lang="en-US" sz="2200" b="1">
                <a:solidFill>
                  <a:srgbClr val="FF0000"/>
                </a:solidFill>
              </a:rPr>
              <a:t>2. Những công thức cấu tạo nào sau đây biểu diễn cùng một chất</a:t>
            </a:r>
          </a:p>
        </p:txBody>
      </p:sp>
      <p:pic>
        <p:nvPicPr>
          <p:cNvPr id="8" name="Hình ảnh 7" descr="Ảnh có chứa Phông chữ, hàng, văn bản, thuật in máy&#10;&#10;Mô tả được tạo tự động">
            <a:extLst>
              <a:ext uri="{FF2B5EF4-FFF2-40B4-BE49-F238E27FC236}">
                <a16:creationId xmlns:a16="http://schemas.microsoft.com/office/drawing/2014/main" xmlns="" id="{BC77E517-BA11-05B2-EE8E-BCD6BB5433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82707" y="1300798"/>
            <a:ext cx="7731011" cy="1260562"/>
          </a:xfrm>
          <a:prstGeom prst="rect">
            <a:avLst/>
          </a:prstGeom>
        </p:spPr>
      </p:pic>
      <p:pic>
        <p:nvPicPr>
          <p:cNvPr id="9" name="Hình ảnh 8" descr="Ảnh có chứa biểu đồ, Phông chữ, hàng, màu trắng&#10;&#10;Mô tả được tạo tự động">
            <a:extLst>
              <a:ext uri="{FF2B5EF4-FFF2-40B4-BE49-F238E27FC236}">
                <a16:creationId xmlns:a16="http://schemas.microsoft.com/office/drawing/2014/main" xmlns="" id="{CC28895B-CBDB-F2C6-D312-F5AA11A09B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88710" y="2561360"/>
            <a:ext cx="6042010" cy="1468120"/>
          </a:xfrm>
          <a:prstGeom prst="rect">
            <a:avLst/>
          </a:prstGeom>
        </p:spPr>
      </p:pic>
      <p:sp>
        <p:nvSpPr>
          <p:cNvPr id="7" name="Hộp Văn bản 6">
            <a:extLst>
              <a:ext uri="{FF2B5EF4-FFF2-40B4-BE49-F238E27FC236}">
                <a16:creationId xmlns:a16="http://schemas.microsoft.com/office/drawing/2014/main" xmlns="" id="{4CDBE541-3F74-9AC9-2391-3BE28FA385B8}"/>
              </a:ext>
            </a:extLst>
          </p:cNvPr>
          <p:cNvSpPr txBox="1"/>
          <p:nvPr/>
        </p:nvSpPr>
        <p:spPr>
          <a:xfrm>
            <a:off x="116840" y="4332516"/>
            <a:ext cx="8930640" cy="155305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vi-VN" sz="2200" b="1"/>
              <a:t>- Các công thức cấu tạo cùng biểu diễn 1 chất là </a:t>
            </a:r>
          </a:p>
          <a:p>
            <a:pPr>
              <a:lnSpc>
                <a:spcPct val="150000"/>
              </a:lnSpc>
            </a:pPr>
            <a:r>
              <a:rPr lang="vi-VN" sz="2200" b="1"/>
              <a:t>+ a, c, d biểu diễn cùng 1 chất.</a:t>
            </a:r>
          </a:p>
          <a:p>
            <a:pPr>
              <a:lnSpc>
                <a:spcPct val="150000"/>
              </a:lnSpc>
            </a:pPr>
            <a:r>
              <a:rPr lang="vi-VN" sz="2200" b="1"/>
              <a:t>+ b, e biểu diễn cùng 1 chất.</a:t>
            </a:r>
          </a:p>
        </p:txBody>
      </p:sp>
      <p:sp>
        <p:nvSpPr>
          <p:cNvPr id="10" name="Hình chữ nhật: Góc Tròn 9">
            <a:extLst>
              <a:ext uri="{FF2B5EF4-FFF2-40B4-BE49-F238E27FC236}">
                <a16:creationId xmlns:a16="http://schemas.microsoft.com/office/drawing/2014/main" xmlns="" id="{13817446-6FB0-408F-FB1C-C2B47ED2FD10}"/>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pic>
        <p:nvPicPr>
          <p:cNvPr id="2" name="Hình ảnh 1">
            <a:extLst>
              <a:ext uri="{FF2B5EF4-FFF2-40B4-BE49-F238E27FC236}">
                <a16:creationId xmlns:a16="http://schemas.microsoft.com/office/drawing/2014/main" xmlns="" id="{6D4F83E4-E553-B0BC-C390-CFDE61F9F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280400" y="6015464"/>
            <a:ext cx="863600" cy="842536"/>
          </a:xfrm>
          <a:prstGeom prst="rect">
            <a:avLst/>
          </a:prstGeom>
        </p:spPr>
      </p:pic>
      <p:pic>
        <p:nvPicPr>
          <p:cNvPr id="4" name="Hình ảnh 3">
            <a:extLst>
              <a:ext uri="{FF2B5EF4-FFF2-40B4-BE49-F238E27FC236}">
                <a16:creationId xmlns:a16="http://schemas.microsoft.com/office/drawing/2014/main" xmlns="" id="{6539A5AF-1AC2-D704-1491-78BECAC68D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60550" y="-3963"/>
            <a:ext cx="1383450" cy="725323"/>
          </a:xfrm>
          <a:prstGeom prst="rect">
            <a:avLst/>
          </a:prstGeom>
        </p:spPr>
      </p:pic>
    </p:spTree>
    <p:extLst>
      <p:ext uri="{BB962C8B-B14F-4D97-AF65-F5344CB8AC3E}">
        <p14:creationId xmlns:p14="http://schemas.microsoft.com/office/powerpoint/2010/main" val="38151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50BB3993-2F93-EE90-85AF-05DD6C7D52C8}"/>
              </a:ext>
            </a:extLst>
          </p:cNvPr>
          <p:cNvSpPr txBox="1"/>
          <p:nvPr/>
        </p:nvSpPr>
        <p:spPr>
          <a:xfrm>
            <a:off x="116840" y="1936702"/>
            <a:ext cx="8930640" cy="2060885"/>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Em hãy sử dụng bộ mô hình lắp ghép phân tử, lắp ghép các công thức cấu tạo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Viết công thức cấu tạo dạng thu gọn của các chất trên.</a:t>
            </a:r>
          </a:p>
        </p:txBody>
      </p:sp>
      <p:sp>
        <p:nvSpPr>
          <p:cNvPr id="10" name="Hình chữ nhật: Góc Tròn 9">
            <a:extLst>
              <a:ext uri="{FF2B5EF4-FFF2-40B4-BE49-F238E27FC236}">
                <a16:creationId xmlns:a16="http://schemas.microsoft.com/office/drawing/2014/main" xmlns="" id="{13817446-6FB0-408F-FB1C-C2B47ED2FD10}"/>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pic>
        <p:nvPicPr>
          <p:cNvPr id="6" name="Hình ảnh 5">
            <a:extLst>
              <a:ext uri="{FF2B5EF4-FFF2-40B4-BE49-F238E27FC236}">
                <a16:creationId xmlns:a16="http://schemas.microsoft.com/office/drawing/2014/main" xmlns="" id="{99A19546-39C2-6CE8-C7FB-F15A278C2A2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15" name="Hình ảnh 14">
            <a:extLst>
              <a:ext uri="{FF2B5EF4-FFF2-40B4-BE49-F238E27FC236}">
                <a16:creationId xmlns:a16="http://schemas.microsoft.com/office/drawing/2014/main" xmlns="" id="{963236D3-19A4-477D-6E8E-9935F60CE878}"/>
              </a:ext>
            </a:extLst>
          </p:cNvPr>
          <p:cNvPicPr>
            <a:picLocks noChangeAspect="1"/>
          </p:cNvPicPr>
          <p:nvPr/>
        </p:nvPicPr>
        <p:blipFill>
          <a:blip r:embed="rId3"/>
          <a:stretch>
            <a:fillRect/>
          </a:stretch>
        </p:blipFill>
        <p:spPr>
          <a:xfrm>
            <a:off x="116840" y="4497408"/>
            <a:ext cx="2510613" cy="2186834"/>
          </a:xfrm>
          <a:prstGeom prst="rect">
            <a:avLst/>
          </a:prstGeom>
        </p:spPr>
      </p:pic>
      <p:grpSp>
        <p:nvGrpSpPr>
          <p:cNvPr id="17" name="Nhóm 16">
            <a:extLst>
              <a:ext uri="{FF2B5EF4-FFF2-40B4-BE49-F238E27FC236}">
                <a16:creationId xmlns:a16="http://schemas.microsoft.com/office/drawing/2014/main" xmlns="" id="{1E2DC220-1890-BE4A-0E79-00663B51ED9C}"/>
              </a:ext>
            </a:extLst>
          </p:cNvPr>
          <p:cNvGrpSpPr/>
          <p:nvPr/>
        </p:nvGrpSpPr>
        <p:grpSpPr>
          <a:xfrm>
            <a:off x="6083346" y="28982"/>
            <a:ext cx="3063659" cy="1805094"/>
            <a:chOff x="6083346" y="28982"/>
            <a:chExt cx="3063659" cy="1805094"/>
          </a:xfrm>
        </p:grpSpPr>
        <p:pic>
          <p:nvPicPr>
            <p:cNvPr id="7" name="Hình ảnh 6">
              <a:extLst>
                <a:ext uri="{FF2B5EF4-FFF2-40B4-BE49-F238E27FC236}">
                  <a16:creationId xmlns:a16="http://schemas.microsoft.com/office/drawing/2014/main" xmlns="" id="{8CEC6A2B-09C9-BBAE-B00D-CDC3801C3D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73146" y="28982"/>
              <a:ext cx="2484060" cy="1302359"/>
            </a:xfrm>
            <a:prstGeom prst="rect">
              <a:avLst/>
            </a:prstGeom>
          </p:spPr>
        </p:pic>
        <p:sp>
          <p:nvSpPr>
            <p:cNvPr id="16" name="Hộp Văn bản 15">
              <a:extLst>
                <a:ext uri="{FF2B5EF4-FFF2-40B4-BE49-F238E27FC236}">
                  <a16:creationId xmlns:a16="http://schemas.microsoft.com/office/drawing/2014/main" xmlns="" id="{30BAC2AE-C615-7198-643E-053936F839F1}"/>
                </a:ext>
              </a:extLst>
            </p:cNvPr>
            <p:cNvSpPr txBox="1"/>
            <p:nvPr/>
          </p:nvSpPr>
          <p:spPr>
            <a:xfrm>
              <a:off x="6083346" y="1433966"/>
              <a:ext cx="3063659" cy="400110"/>
            </a:xfrm>
            <a:prstGeom prst="rect">
              <a:avLst/>
            </a:prstGeom>
            <a:noFill/>
          </p:spPr>
          <p:txBody>
            <a:bodyPr wrap="none" rtlCol="0">
              <a:spAutoFit/>
            </a:bodyPr>
            <a:lstStyle/>
            <a:p>
              <a:r>
                <a:rPr lang="en-US" sz="2000" b="1">
                  <a:solidFill>
                    <a:srgbClr val="0070C0"/>
                  </a:solidFill>
                </a:rPr>
                <a:t>Hoạt động nhóm 5 phút</a:t>
              </a:r>
              <a:endParaRPr lang="vi-VN" sz="2000" b="1">
                <a:solidFill>
                  <a:srgbClr val="0070C0"/>
                </a:solidFill>
              </a:endParaRPr>
            </a:p>
          </p:txBody>
        </p:sp>
      </p:grpSp>
    </p:spTree>
    <p:extLst>
      <p:ext uri="{BB962C8B-B14F-4D97-AF65-F5344CB8AC3E}">
        <p14:creationId xmlns:p14="http://schemas.microsoft.com/office/powerpoint/2010/main" val="127725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ách bạn hơn 108 hình nền powerpoint màu xanh lá mới nhất  Tin Học Vui">
            <a:extLst>
              <a:ext uri="{FF2B5EF4-FFF2-40B4-BE49-F238E27FC236}">
                <a16:creationId xmlns:a16="http://schemas.microsoft.com/office/drawing/2014/main" xmlns="" id="{986D13C5-F27A-D396-C4F7-9B89BB8729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 y="-729205"/>
            <a:ext cx="9997440" cy="815616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Nhóm 12">
            <a:extLst>
              <a:ext uri="{FF2B5EF4-FFF2-40B4-BE49-F238E27FC236}">
                <a16:creationId xmlns:a16="http://schemas.microsoft.com/office/drawing/2014/main" xmlns="" id="{114BC136-A230-9F26-57FE-D11E4C59D5DD}"/>
              </a:ext>
            </a:extLst>
          </p:cNvPr>
          <p:cNvGrpSpPr/>
          <p:nvPr/>
        </p:nvGrpSpPr>
        <p:grpSpPr>
          <a:xfrm>
            <a:off x="741152" y="452478"/>
            <a:ext cx="3386137" cy="2594494"/>
            <a:chOff x="741152" y="452478"/>
            <a:chExt cx="3386137" cy="2594494"/>
          </a:xfrm>
        </p:grpSpPr>
        <p:pic>
          <p:nvPicPr>
            <p:cNvPr id="1028" name="Picture 4" descr="Muốn hệ tiêu hóa khỏe mạnh, chớ bỏ qua rau xanh">
              <a:extLst>
                <a:ext uri="{FF2B5EF4-FFF2-40B4-BE49-F238E27FC236}">
                  <a16:creationId xmlns:a16="http://schemas.microsoft.com/office/drawing/2014/main" xmlns="" id="{9F5A9F94-F60E-4848-7343-F91F72816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2" y="452478"/>
              <a:ext cx="3386137" cy="2114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xmlns="" id="{A465056F-DB35-221F-3367-9A7BCAE61278}"/>
                </a:ext>
              </a:extLst>
            </p:cNvPr>
            <p:cNvSpPr txBox="1"/>
            <p:nvPr/>
          </p:nvSpPr>
          <p:spPr>
            <a:xfrm>
              <a:off x="1652372" y="2646862"/>
              <a:ext cx="1340432" cy="400110"/>
            </a:xfrm>
            <a:prstGeom prst="rect">
              <a:avLst/>
            </a:prstGeom>
            <a:noFill/>
          </p:spPr>
          <p:txBody>
            <a:bodyPr wrap="none" rtlCol="0">
              <a:spAutoFit/>
            </a:bodyPr>
            <a:lstStyle/>
            <a:p>
              <a:r>
                <a:rPr lang="vi-VN" sz="2000" b="1">
                  <a:solidFill>
                    <a:srgbClr val="FF0000"/>
                  </a:solidFill>
                </a:rPr>
                <a:t>Rau xanh</a:t>
              </a:r>
            </a:p>
          </p:txBody>
        </p:sp>
      </p:grpSp>
      <p:grpSp>
        <p:nvGrpSpPr>
          <p:cNvPr id="14" name="Nhóm 13">
            <a:extLst>
              <a:ext uri="{FF2B5EF4-FFF2-40B4-BE49-F238E27FC236}">
                <a16:creationId xmlns:a16="http://schemas.microsoft.com/office/drawing/2014/main" xmlns="" id="{73655157-4D46-F052-A1BA-50835A2A7FA8}"/>
              </a:ext>
            </a:extLst>
          </p:cNvPr>
          <p:cNvGrpSpPr/>
          <p:nvPr/>
        </p:nvGrpSpPr>
        <p:grpSpPr>
          <a:xfrm>
            <a:off x="5023904" y="418968"/>
            <a:ext cx="3142297" cy="2929909"/>
            <a:chOff x="5023904" y="418968"/>
            <a:chExt cx="3142297" cy="2929909"/>
          </a:xfrm>
        </p:grpSpPr>
        <p:pic>
          <p:nvPicPr>
            <p:cNvPr id="1030" name="Picture 6" descr="Làm thế nào để biết được thịt, cá đã bị hỏng?">
              <a:extLst>
                <a:ext uri="{FF2B5EF4-FFF2-40B4-BE49-F238E27FC236}">
                  <a16:creationId xmlns:a16="http://schemas.microsoft.com/office/drawing/2014/main" xmlns="" id="{7CCFE1E9-0743-E12D-B07E-A099695D1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904" y="418968"/>
              <a:ext cx="3142297" cy="2698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xmlns="" id="{252176FB-17C6-1DC0-F41D-244C6B41C306}"/>
                </a:ext>
              </a:extLst>
            </p:cNvPr>
            <p:cNvSpPr txBox="1"/>
            <p:nvPr/>
          </p:nvSpPr>
          <p:spPr>
            <a:xfrm>
              <a:off x="5206582" y="2948767"/>
              <a:ext cx="1010213" cy="400110"/>
            </a:xfrm>
            <a:prstGeom prst="rect">
              <a:avLst/>
            </a:prstGeom>
            <a:noFill/>
          </p:spPr>
          <p:txBody>
            <a:bodyPr wrap="none" rtlCol="0">
              <a:spAutoFit/>
            </a:bodyPr>
            <a:lstStyle/>
            <a:p>
              <a:r>
                <a:rPr lang="vi-VN" sz="2000" b="1">
                  <a:solidFill>
                    <a:srgbClr val="FF0000"/>
                  </a:solidFill>
                </a:rPr>
                <a:t>Thịt cá</a:t>
              </a:r>
            </a:p>
          </p:txBody>
        </p:sp>
      </p:grpSp>
      <p:grpSp>
        <p:nvGrpSpPr>
          <p:cNvPr id="15" name="Nhóm 14">
            <a:extLst>
              <a:ext uri="{FF2B5EF4-FFF2-40B4-BE49-F238E27FC236}">
                <a16:creationId xmlns:a16="http://schemas.microsoft.com/office/drawing/2014/main" xmlns="" id="{0DFED1EC-6A13-9F02-BA72-9A9A6CC9281C}"/>
              </a:ext>
            </a:extLst>
          </p:cNvPr>
          <p:cNvGrpSpPr/>
          <p:nvPr/>
        </p:nvGrpSpPr>
        <p:grpSpPr>
          <a:xfrm>
            <a:off x="741152" y="3781690"/>
            <a:ext cx="2811587" cy="2709320"/>
            <a:chOff x="741152" y="3781690"/>
            <a:chExt cx="2811587" cy="2709320"/>
          </a:xfrm>
        </p:grpSpPr>
        <p:pic>
          <p:nvPicPr>
            <p:cNvPr id="1032" name="Picture 8" descr="PVGAS LPG - đơn vị duy nhất sản xuất và kinh doanh bình gas ...">
              <a:extLst>
                <a:ext uri="{FF2B5EF4-FFF2-40B4-BE49-F238E27FC236}">
                  <a16:creationId xmlns:a16="http://schemas.microsoft.com/office/drawing/2014/main" xmlns="" id="{A18BFF68-8670-72B4-58B4-E2F539E785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152" y="3781690"/>
              <a:ext cx="2811587" cy="242824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xmlns="" id="{66246096-ED17-B200-D30B-30B49081710C}"/>
                </a:ext>
              </a:extLst>
            </p:cNvPr>
            <p:cNvSpPr txBox="1"/>
            <p:nvPr/>
          </p:nvSpPr>
          <p:spPr>
            <a:xfrm>
              <a:off x="1765447" y="6090900"/>
              <a:ext cx="668773" cy="400110"/>
            </a:xfrm>
            <a:prstGeom prst="rect">
              <a:avLst/>
            </a:prstGeom>
            <a:noFill/>
          </p:spPr>
          <p:txBody>
            <a:bodyPr wrap="none" rtlCol="0">
              <a:spAutoFit/>
            </a:bodyPr>
            <a:lstStyle/>
            <a:p>
              <a:r>
                <a:rPr lang="vi-VN" sz="2000" b="1">
                  <a:solidFill>
                    <a:srgbClr val="FF0000"/>
                  </a:solidFill>
                </a:rPr>
                <a:t>Gas</a:t>
              </a:r>
            </a:p>
          </p:txBody>
        </p:sp>
      </p:grpSp>
      <p:sp>
        <p:nvSpPr>
          <p:cNvPr id="7" name="Mũi tên: Phải 6">
            <a:extLst>
              <a:ext uri="{FF2B5EF4-FFF2-40B4-BE49-F238E27FC236}">
                <a16:creationId xmlns:a16="http://schemas.microsoft.com/office/drawing/2014/main" xmlns="" id="{217C0E44-672F-B640-E93C-8D81B03EFE2F}"/>
              </a:ext>
            </a:extLst>
          </p:cNvPr>
          <p:cNvSpPr/>
          <p:nvPr/>
        </p:nvSpPr>
        <p:spPr>
          <a:xfrm flipV="1">
            <a:off x="3514493" y="4709160"/>
            <a:ext cx="923896" cy="43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Mũi tên: Phải 7">
            <a:extLst>
              <a:ext uri="{FF2B5EF4-FFF2-40B4-BE49-F238E27FC236}">
                <a16:creationId xmlns:a16="http://schemas.microsoft.com/office/drawing/2014/main" xmlns="" id="{E219D8A6-0FBA-0738-D38D-EDC9BF335BB1}"/>
              </a:ext>
            </a:extLst>
          </p:cNvPr>
          <p:cNvSpPr/>
          <p:nvPr/>
        </p:nvSpPr>
        <p:spPr>
          <a:xfrm rot="3161285">
            <a:off x="3813667" y="2974303"/>
            <a:ext cx="1159656" cy="4501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Mũi tên: Phải 8">
            <a:extLst>
              <a:ext uri="{FF2B5EF4-FFF2-40B4-BE49-F238E27FC236}">
                <a16:creationId xmlns:a16="http://schemas.microsoft.com/office/drawing/2014/main" xmlns="" id="{89A4BD2F-E1AC-3A41-9665-CAD9D3E24C6E}"/>
              </a:ext>
            </a:extLst>
          </p:cNvPr>
          <p:cNvSpPr/>
          <p:nvPr/>
        </p:nvSpPr>
        <p:spPr>
          <a:xfrm rot="5400000">
            <a:off x="6280526" y="3232310"/>
            <a:ext cx="668717" cy="430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Góc Tròn 9">
            <a:extLst>
              <a:ext uri="{FF2B5EF4-FFF2-40B4-BE49-F238E27FC236}">
                <a16:creationId xmlns:a16="http://schemas.microsoft.com/office/drawing/2014/main" xmlns="" id="{6792D0CA-3536-DC9F-D153-A5872EC3CF3E}"/>
              </a:ext>
            </a:extLst>
          </p:cNvPr>
          <p:cNvSpPr>
            <a:spLocks noGrp="1" noRot="1" noMove="1" noResize="1" noEditPoints="1" noAdjustHandles="1" noChangeArrowheads="1" noChangeShapeType="1"/>
          </p:cNvSpPr>
          <p:nvPr/>
        </p:nvSpPr>
        <p:spPr>
          <a:xfrm>
            <a:off x="4572000" y="3886200"/>
            <a:ext cx="4059765" cy="2323730"/>
          </a:xfrm>
          <a:prstGeom prst="round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xmlns="" id="{5019D38F-96DD-059F-1820-2EAD37696A34}"/>
              </a:ext>
            </a:extLst>
          </p:cNvPr>
          <p:cNvSpPr txBox="1"/>
          <p:nvPr/>
        </p:nvSpPr>
        <p:spPr>
          <a:xfrm>
            <a:off x="5653491" y="4014399"/>
            <a:ext cx="1877437" cy="430887"/>
          </a:xfrm>
          <a:prstGeom prst="rect">
            <a:avLst/>
          </a:prstGeom>
          <a:noFill/>
        </p:spPr>
        <p:txBody>
          <a:bodyPr wrap="none" rtlCol="0">
            <a:spAutoFit/>
          </a:bodyPr>
          <a:lstStyle/>
          <a:p>
            <a:r>
              <a:rPr lang="vi-VN" sz="2200" b="1">
                <a:solidFill>
                  <a:srgbClr val="00B050"/>
                </a:solidFill>
              </a:rPr>
              <a:t>Chất hữu cơ</a:t>
            </a:r>
          </a:p>
        </p:txBody>
      </p:sp>
      <p:sp>
        <p:nvSpPr>
          <p:cNvPr id="12" name="Hộp Văn bản 11">
            <a:extLst>
              <a:ext uri="{FF2B5EF4-FFF2-40B4-BE49-F238E27FC236}">
                <a16:creationId xmlns:a16="http://schemas.microsoft.com/office/drawing/2014/main" xmlns="" id="{789E1ED2-35ED-74A1-3C0E-BFDCF8CDA6F7}"/>
              </a:ext>
            </a:extLst>
          </p:cNvPr>
          <p:cNvSpPr txBox="1"/>
          <p:nvPr/>
        </p:nvSpPr>
        <p:spPr>
          <a:xfrm>
            <a:off x="4695565" y="4445286"/>
            <a:ext cx="3838445" cy="1680012"/>
          </a:xfrm>
          <a:prstGeom prst="rect">
            <a:avLst/>
          </a:prstGeom>
          <a:noFill/>
        </p:spPr>
        <p:txBody>
          <a:bodyPr wrap="square" rtlCol="0">
            <a:spAutoFit/>
          </a:bodyPr>
          <a:lstStyle/>
          <a:p>
            <a:pPr algn="ctr">
              <a:lnSpc>
                <a:spcPct val="120000"/>
              </a:lnSpc>
            </a:pPr>
            <a:r>
              <a:rPr lang="vi-VN" sz="2200" b="1">
                <a:solidFill>
                  <a:srgbClr val="FF0000"/>
                </a:solidFill>
                <a:cs typeface="Aldhabi" panose="01000000000000000000" pitchFamily="2" charset="-78"/>
              </a:rPr>
              <a:t>Vậy hợp chất hữu cơ là gì sự khác biệt về cấu tạo so với hợp chất vô cơ như thế nào?</a:t>
            </a:r>
          </a:p>
        </p:txBody>
      </p:sp>
    </p:spTree>
    <p:extLst>
      <p:ext uri="{BB962C8B-B14F-4D97-AF65-F5344CB8AC3E}">
        <p14:creationId xmlns:p14="http://schemas.microsoft.com/office/powerpoint/2010/main" val="17987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50BB3993-2F93-EE90-85AF-05DD6C7D52C8}"/>
              </a:ext>
            </a:extLst>
          </p:cNvPr>
          <p:cNvSpPr txBox="1"/>
          <p:nvPr/>
        </p:nvSpPr>
        <p:spPr>
          <a:xfrm>
            <a:off x="116840" y="721360"/>
            <a:ext cx="8930640" cy="1045223"/>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Viết công thức cấu tạo mạch hở thu gọn của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và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a:t>
            </a:r>
          </a:p>
        </p:txBody>
      </p:sp>
      <p:graphicFrame>
        <p:nvGraphicFramePr>
          <p:cNvPr id="2" name="Đối tượng 1">
            <a:extLst>
              <a:ext uri="{FF2B5EF4-FFF2-40B4-BE49-F238E27FC236}">
                <a16:creationId xmlns:a16="http://schemas.microsoft.com/office/drawing/2014/main" xmlns="" id="{A7AEED3D-E731-CD51-924C-229B3991F781}"/>
              </a:ext>
            </a:extLst>
          </p:cNvPr>
          <p:cNvGraphicFramePr>
            <a:graphicFrameLocks noChangeAspect="1"/>
          </p:cNvGraphicFramePr>
          <p:nvPr/>
        </p:nvGraphicFramePr>
        <p:xfrm>
          <a:off x="1699260" y="2498645"/>
          <a:ext cx="2057400" cy="406400"/>
        </p:xfrm>
        <a:graphic>
          <a:graphicData uri="http://schemas.openxmlformats.org/presentationml/2006/ole">
            <mc:AlternateContent xmlns:mc="http://schemas.openxmlformats.org/markup-compatibility/2006">
              <mc:Choice xmlns:v="urn:schemas-microsoft-com:vml" Requires="v">
                <p:oleObj spid="_x0000_s1036" name="Equation" r:id="rId3" imgW="2057400" imgH="406080" progId="Equation.DSMT4">
                  <p:embed/>
                </p:oleObj>
              </mc:Choice>
              <mc:Fallback>
                <p:oleObj name="Equation" r:id="rId3" imgW="2057400" imgH="406080" progId="Equation.DSMT4">
                  <p:embed/>
                  <p:pic>
                    <p:nvPicPr>
                      <p:cNvPr id="2" name="Đối tượng 1">
                        <a:extLst>
                          <a:ext uri="{FF2B5EF4-FFF2-40B4-BE49-F238E27FC236}">
                            <a16:creationId xmlns:a16="http://schemas.microsoft.com/office/drawing/2014/main" xmlns="" id="{A7AEED3D-E731-CD51-924C-229B3991F781}"/>
                          </a:ext>
                        </a:extLst>
                      </p:cNvPr>
                      <p:cNvPicPr/>
                      <p:nvPr/>
                    </p:nvPicPr>
                    <p:blipFill>
                      <a:blip r:embed="rId4"/>
                      <a:stretch>
                        <a:fillRect/>
                      </a:stretch>
                    </p:blipFill>
                    <p:spPr>
                      <a:xfrm>
                        <a:off x="1699260" y="2498645"/>
                        <a:ext cx="2057400" cy="4064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xmlns="" id="{59EA999C-73FA-7883-4663-4B17A1D6D50B}"/>
              </a:ext>
            </a:extLst>
          </p:cNvPr>
          <p:cNvGraphicFramePr>
            <a:graphicFrameLocks noChangeAspect="1"/>
          </p:cNvGraphicFramePr>
          <p:nvPr/>
        </p:nvGraphicFramePr>
        <p:xfrm>
          <a:off x="1699260" y="3555197"/>
          <a:ext cx="2146300" cy="406400"/>
        </p:xfrm>
        <a:graphic>
          <a:graphicData uri="http://schemas.openxmlformats.org/presentationml/2006/ole">
            <mc:AlternateContent xmlns:mc="http://schemas.openxmlformats.org/markup-compatibility/2006">
              <mc:Choice xmlns:v="urn:schemas-microsoft-com:vml" Requires="v">
                <p:oleObj spid="_x0000_s1037" name="Equation" r:id="rId5" imgW="2145960" imgH="406080" progId="Equation.DSMT4">
                  <p:embed/>
                </p:oleObj>
              </mc:Choice>
              <mc:Fallback>
                <p:oleObj name="Equation" r:id="rId5" imgW="2145960" imgH="406080" progId="Equation.DSMT4">
                  <p:embed/>
                  <p:pic>
                    <p:nvPicPr>
                      <p:cNvPr id="4" name="Đối tượng 3">
                        <a:extLst>
                          <a:ext uri="{FF2B5EF4-FFF2-40B4-BE49-F238E27FC236}">
                            <a16:creationId xmlns:a16="http://schemas.microsoft.com/office/drawing/2014/main" xmlns="" id="{59EA999C-73FA-7883-4663-4B17A1D6D50B}"/>
                          </a:ext>
                        </a:extLst>
                      </p:cNvPr>
                      <p:cNvPicPr/>
                      <p:nvPr/>
                    </p:nvPicPr>
                    <p:blipFill>
                      <a:blip r:embed="rId6"/>
                      <a:stretch>
                        <a:fillRect/>
                      </a:stretch>
                    </p:blipFill>
                    <p:spPr>
                      <a:xfrm>
                        <a:off x="1699260" y="3555197"/>
                        <a:ext cx="2146300" cy="406400"/>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xmlns="" id="{2B43442A-6C3E-0410-002D-3A695A87FDFC}"/>
              </a:ext>
            </a:extLst>
          </p:cNvPr>
          <p:cNvGraphicFramePr>
            <a:graphicFrameLocks noChangeAspect="1"/>
          </p:cNvGraphicFramePr>
          <p:nvPr/>
        </p:nvGraphicFramePr>
        <p:xfrm>
          <a:off x="1565910" y="4611749"/>
          <a:ext cx="2844800" cy="406400"/>
        </p:xfrm>
        <a:graphic>
          <a:graphicData uri="http://schemas.openxmlformats.org/presentationml/2006/ole">
            <mc:AlternateContent xmlns:mc="http://schemas.openxmlformats.org/markup-compatibility/2006">
              <mc:Choice xmlns:v="urn:schemas-microsoft-com:vml" Requires="v">
                <p:oleObj spid="_x0000_s1038" name="Equation" r:id="rId7" imgW="2844720" imgH="406080" progId="Equation.DSMT4">
                  <p:embed/>
                </p:oleObj>
              </mc:Choice>
              <mc:Fallback>
                <p:oleObj name="Equation" r:id="rId7" imgW="2844720" imgH="406080" progId="Equation.DSMT4">
                  <p:embed/>
                  <p:pic>
                    <p:nvPicPr>
                      <p:cNvPr id="5" name="Đối tượng 4">
                        <a:extLst>
                          <a:ext uri="{FF2B5EF4-FFF2-40B4-BE49-F238E27FC236}">
                            <a16:creationId xmlns:a16="http://schemas.microsoft.com/office/drawing/2014/main" xmlns="" id="{2B43442A-6C3E-0410-002D-3A695A87FDFC}"/>
                          </a:ext>
                        </a:extLst>
                      </p:cNvPr>
                      <p:cNvPicPr/>
                      <p:nvPr/>
                    </p:nvPicPr>
                    <p:blipFill>
                      <a:blip r:embed="rId8"/>
                      <a:stretch>
                        <a:fillRect/>
                      </a:stretch>
                    </p:blipFill>
                    <p:spPr>
                      <a:xfrm>
                        <a:off x="1565910" y="4611749"/>
                        <a:ext cx="2844800" cy="406400"/>
                      </a:xfrm>
                      <a:prstGeom prst="rect">
                        <a:avLst/>
                      </a:prstGeom>
                    </p:spPr>
                  </p:pic>
                </p:oleObj>
              </mc:Fallback>
            </mc:AlternateContent>
          </a:graphicData>
        </a:graphic>
      </p:graphicFrame>
      <p:graphicFrame>
        <p:nvGraphicFramePr>
          <p:cNvPr id="11" name="Đối tượng 10">
            <a:extLst>
              <a:ext uri="{FF2B5EF4-FFF2-40B4-BE49-F238E27FC236}">
                <a16:creationId xmlns:a16="http://schemas.microsoft.com/office/drawing/2014/main" xmlns="" id="{86853862-24CB-C756-F6F5-E40B89AC9BC8}"/>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spid="_x0000_s1039" name="Equation" r:id="rId9" imgW="2057400" imgH="749160" progId="Equation.DSMT4">
                  <p:embed/>
                </p:oleObj>
              </mc:Choice>
              <mc:Fallback>
                <p:oleObj name="Equation" r:id="rId9" imgW="2057400" imgH="749160" progId="Equation.DSMT4">
                  <p:embed/>
                  <p:pic>
                    <p:nvPicPr>
                      <p:cNvPr id="11" name="Đối tượng 10">
                        <a:extLst>
                          <a:ext uri="{FF2B5EF4-FFF2-40B4-BE49-F238E27FC236}">
                            <a16:creationId xmlns:a16="http://schemas.microsoft.com/office/drawing/2014/main" xmlns="" id="{86853862-24CB-C756-F6F5-E40B89AC9BC8}"/>
                          </a:ext>
                        </a:extLst>
                      </p:cNvPr>
                      <p:cNvPicPr/>
                      <p:nvPr/>
                    </p:nvPicPr>
                    <p:blipFill>
                      <a:blip r:embed="rId10"/>
                      <a:stretch>
                        <a:fillRect/>
                      </a:stretch>
                    </p:blipFill>
                    <p:spPr>
                      <a:xfrm>
                        <a:off x="1610360" y="5444872"/>
                        <a:ext cx="2057400" cy="749300"/>
                      </a:xfrm>
                      <a:prstGeom prst="rect">
                        <a:avLst/>
                      </a:prstGeom>
                    </p:spPr>
                  </p:pic>
                </p:oleObj>
              </mc:Fallback>
            </mc:AlternateContent>
          </a:graphicData>
        </a:graphic>
      </p:graphicFrame>
      <p:sp>
        <p:nvSpPr>
          <p:cNvPr id="8" name="Hộp Văn bản 7">
            <a:extLst>
              <a:ext uri="{FF2B5EF4-FFF2-40B4-BE49-F238E27FC236}">
                <a16:creationId xmlns:a16="http://schemas.microsoft.com/office/drawing/2014/main" xmlns="" id="{B2FA5315-1F7A-2C6E-6A7A-95B41C59C615}"/>
              </a:ext>
            </a:extLst>
          </p:cNvPr>
          <p:cNvSpPr txBox="1"/>
          <p:nvPr/>
        </p:nvSpPr>
        <p:spPr>
          <a:xfrm>
            <a:off x="497840" y="2067758"/>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endParaRPr lang="vi-VN" sz="2200"/>
          </a:p>
        </p:txBody>
      </p:sp>
      <p:sp>
        <p:nvSpPr>
          <p:cNvPr id="9" name="Hộp Văn bản 8">
            <a:extLst>
              <a:ext uri="{FF2B5EF4-FFF2-40B4-BE49-F238E27FC236}">
                <a16:creationId xmlns:a16="http://schemas.microsoft.com/office/drawing/2014/main" xmlns="" id="{3908EA1B-5775-909B-6D3B-E6785A2A42F4}"/>
              </a:ext>
            </a:extLst>
          </p:cNvPr>
          <p:cNvSpPr txBox="1"/>
          <p:nvPr/>
        </p:nvSpPr>
        <p:spPr>
          <a:xfrm>
            <a:off x="497840" y="3065451"/>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endParaRPr lang="vi-VN" sz="2200" baseline="-25000"/>
          </a:p>
        </p:txBody>
      </p:sp>
      <p:sp>
        <p:nvSpPr>
          <p:cNvPr id="12" name="Hộp Văn bản 11">
            <a:extLst>
              <a:ext uri="{FF2B5EF4-FFF2-40B4-BE49-F238E27FC236}">
                <a16:creationId xmlns:a16="http://schemas.microsoft.com/office/drawing/2014/main" xmlns="" id="{1D0CFD88-8094-8844-2382-3A69FF4D8F99}"/>
              </a:ext>
            </a:extLst>
          </p:cNvPr>
          <p:cNvSpPr txBox="1"/>
          <p:nvPr/>
        </p:nvSpPr>
        <p:spPr>
          <a:xfrm>
            <a:off x="497840" y="4029760"/>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a:t>
            </a:r>
            <a:endParaRPr lang="vi-VN" sz="2200" baseline="-25000"/>
          </a:p>
        </p:txBody>
      </p:sp>
      <p:graphicFrame>
        <p:nvGraphicFramePr>
          <p:cNvPr id="13" name="Đối tượng 12">
            <a:extLst>
              <a:ext uri="{FF2B5EF4-FFF2-40B4-BE49-F238E27FC236}">
                <a16:creationId xmlns:a16="http://schemas.microsoft.com/office/drawing/2014/main" xmlns="" id="{031964FB-238D-73EE-A361-BB8113DC78DD}"/>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spid="_x0000_s1040" name="Equation" r:id="rId11" imgW="2768400" imgH="406080" progId="Equation.DSMT4">
                  <p:embed/>
                </p:oleObj>
              </mc:Choice>
              <mc:Fallback>
                <p:oleObj name="Equation" r:id="rId11" imgW="2768400" imgH="406080" progId="Equation.DSMT4">
                  <p:embed/>
                  <p:pic>
                    <p:nvPicPr>
                      <p:cNvPr id="13" name="Đối tượng 12">
                        <a:extLst>
                          <a:ext uri="{FF2B5EF4-FFF2-40B4-BE49-F238E27FC236}">
                            <a16:creationId xmlns:a16="http://schemas.microsoft.com/office/drawing/2014/main" xmlns="" id="{031964FB-238D-73EE-A361-BB8113DC78DD}"/>
                          </a:ext>
                        </a:extLst>
                      </p:cNvPr>
                      <p:cNvPicPr/>
                      <p:nvPr/>
                    </p:nvPicPr>
                    <p:blipFill>
                      <a:blip r:embed="rId12"/>
                      <a:stretch>
                        <a:fillRect/>
                      </a:stretch>
                    </p:blipFill>
                    <p:spPr>
                      <a:xfrm>
                        <a:off x="4935220" y="5444872"/>
                        <a:ext cx="2768600" cy="406400"/>
                      </a:xfrm>
                      <a:prstGeom prst="rect">
                        <a:avLst/>
                      </a:prstGeom>
                    </p:spPr>
                  </p:pic>
                </p:oleObj>
              </mc:Fallback>
            </mc:AlternateContent>
          </a:graphicData>
        </a:graphic>
      </p:graphicFrame>
      <p:pic>
        <p:nvPicPr>
          <p:cNvPr id="6" name="Hình ảnh 5">
            <a:extLst>
              <a:ext uri="{FF2B5EF4-FFF2-40B4-BE49-F238E27FC236}">
                <a16:creationId xmlns:a16="http://schemas.microsoft.com/office/drawing/2014/main" xmlns="" id="{99A19546-39C2-6CE8-C7FB-F15A278C2A2E}"/>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7" name="Hình ảnh 6">
            <a:extLst>
              <a:ext uri="{FF2B5EF4-FFF2-40B4-BE49-F238E27FC236}">
                <a16:creationId xmlns:a16="http://schemas.microsoft.com/office/drawing/2014/main" xmlns="" id="{8CEC6A2B-09C9-BBAE-B00D-CDC3801C3D4D}"/>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7896878" y="5580"/>
            <a:ext cx="1079633" cy="566037"/>
          </a:xfrm>
          <a:prstGeom prst="rect">
            <a:avLst/>
          </a:prstGeom>
        </p:spPr>
      </p:pic>
      <p:sp>
        <p:nvSpPr>
          <p:cNvPr id="14" name="Hình chữ nhật: Góc Tròn 13">
            <a:extLst>
              <a:ext uri="{FF2B5EF4-FFF2-40B4-BE49-F238E27FC236}">
                <a16:creationId xmlns:a16="http://schemas.microsoft.com/office/drawing/2014/main" xmlns="" id="{FFEA7C88-8C02-41FD-B375-212F714F9957}"/>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spTree>
    <p:extLst>
      <p:ext uri="{BB962C8B-B14F-4D97-AF65-F5344CB8AC3E}">
        <p14:creationId xmlns:p14="http://schemas.microsoft.com/office/powerpoint/2010/main" val="37220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pic>
        <p:nvPicPr>
          <p:cNvPr id="6" name="Hình ảnh 5" descr="Cartoon bee with pencil">
            <a:extLst>
              <a:ext uri="{FF2B5EF4-FFF2-40B4-BE49-F238E27FC236}">
                <a16:creationId xmlns:a16="http://schemas.microsoft.com/office/drawing/2014/main" xmlns=""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a16="http://schemas.microsoft.com/office/drawing/2014/main" xmlns="" id="{1F467275-3146-640C-835D-F2DACAF47976}"/>
              </a:ext>
            </a:extLst>
          </p:cNvPr>
          <p:cNvSpPr txBox="1"/>
          <p:nvPr/>
        </p:nvSpPr>
        <p:spPr>
          <a:xfrm>
            <a:off x="107931" y="592112"/>
            <a:ext cx="7304693" cy="1424814"/>
          </a:xfrm>
          <a:prstGeom prst="rect">
            <a:avLst/>
          </a:prstGeom>
          <a:noFill/>
        </p:spPr>
        <p:txBody>
          <a:bodyPr wrap="square">
            <a:spAutoFit/>
          </a:bodyPr>
          <a:lstStyle/>
          <a:p>
            <a:pPr algn="just">
              <a:lnSpc>
                <a:spcPct val="130000"/>
              </a:lnSpc>
            </a:pPr>
            <a:r>
              <a:rPr lang="vi-VN" sz="2300" b="1">
                <a:solidFill>
                  <a:srgbClr val="FF0000"/>
                </a:solidFill>
              </a:rPr>
              <a:t>	Tính chất của hợp chất hữu cơ phụ thuộc đồng thời vào thành phần phân tử và cấu tạo hoá học của chúng.</a:t>
            </a:r>
          </a:p>
        </p:txBody>
      </p:sp>
      <p:sp>
        <p:nvSpPr>
          <p:cNvPr id="10" name="Hộp Văn bản 9">
            <a:extLst>
              <a:ext uri="{FF2B5EF4-FFF2-40B4-BE49-F238E27FC236}">
                <a16:creationId xmlns:a16="http://schemas.microsoft.com/office/drawing/2014/main" xmlns="" id="{0C299736-510F-571C-D5BF-E948DDBE26F2}"/>
              </a:ext>
            </a:extLst>
          </p:cNvPr>
          <p:cNvSpPr txBox="1"/>
          <p:nvPr/>
        </p:nvSpPr>
        <p:spPr>
          <a:xfrm>
            <a:off x="30480" y="1993770"/>
            <a:ext cx="9252854" cy="446276"/>
          </a:xfrm>
          <a:prstGeom prst="rect">
            <a:avLst/>
          </a:prstGeom>
          <a:noFill/>
        </p:spPr>
        <p:txBody>
          <a:bodyPr wrap="none" rtlCol="0">
            <a:spAutoFit/>
          </a:bodyPr>
          <a:lstStyle/>
          <a:p>
            <a:r>
              <a:rPr lang="vi-VN" sz="2300" b="1">
                <a:solidFill>
                  <a:srgbClr val="0070C0"/>
                </a:solidFill>
              </a:rPr>
              <a:t>Ví dụ: Bảng 22.1 Sự phụ thuộc tính chất vào thành phần phân tử </a:t>
            </a:r>
          </a:p>
        </p:txBody>
      </p:sp>
      <p:graphicFrame>
        <p:nvGraphicFramePr>
          <p:cNvPr id="12" name="Bảng 11">
            <a:extLst>
              <a:ext uri="{FF2B5EF4-FFF2-40B4-BE49-F238E27FC236}">
                <a16:creationId xmlns:a16="http://schemas.microsoft.com/office/drawing/2014/main" xmlns="" id="{30D7179B-1718-84AA-D7ED-6E2E0D7E510A}"/>
              </a:ext>
            </a:extLst>
          </p:cNvPr>
          <p:cNvGraphicFramePr>
            <a:graphicFrameLocks noGrp="1"/>
          </p:cNvGraphicFramePr>
          <p:nvPr>
            <p:extLst>
              <p:ext uri="{D42A27DB-BD31-4B8C-83A1-F6EECF244321}">
                <p14:modId xmlns:p14="http://schemas.microsoft.com/office/powerpoint/2010/main" val="2179361226"/>
              </p:ext>
            </p:extLst>
          </p:nvPr>
        </p:nvGraphicFramePr>
        <p:xfrm>
          <a:off x="218027" y="2529139"/>
          <a:ext cx="8658072" cy="4234878"/>
        </p:xfrm>
        <a:graphic>
          <a:graphicData uri="http://schemas.openxmlformats.org/drawingml/2006/table">
            <a:tbl>
              <a:tblPr firstRow="1" bandRow="1">
                <a:tableStyleId>{5C22544A-7EE6-4342-B048-85BDC9FD1C3A}</a:tableStyleId>
              </a:tblPr>
              <a:tblGrid>
                <a:gridCol w="1853841">
                  <a:extLst>
                    <a:ext uri="{9D8B030D-6E8A-4147-A177-3AD203B41FA5}">
                      <a16:colId xmlns:a16="http://schemas.microsoft.com/office/drawing/2014/main" xmlns="" val="2589503275"/>
                    </a:ext>
                  </a:extLst>
                </a:gridCol>
                <a:gridCol w="2141317">
                  <a:extLst>
                    <a:ext uri="{9D8B030D-6E8A-4147-A177-3AD203B41FA5}">
                      <a16:colId xmlns:a16="http://schemas.microsoft.com/office/drawing/2014/main" xmlns="" val="3046210548"/>
                    </a:ext>
                  </a:extLst>
                </a:gridCol>
                <a:gridCol w="2498396">
                  <a:extLst>
                    <a:ext uri="{9D8B030D-6E8A-4147-A177-3AD203B41FA5}">
                      <a16:colId xmlns:a16="http://schemas.microsoft.com/office/drawing/2014/main" xmlns="" val="209094033"/>
                    </a:ext>
                  </a:extLst>
                </a:gridCol>
                <a:gridCol w="2164518">
                  <a:extLst>
                    <a:ext uri="{9D8B030D-6E8A-4147-A177-3AD203B41FA5}">
                      <a16:colId xmlns:a16="http://schemas.microsoft.com/office/drawing/2014/main" xmlns="" val="4277642463"/>
                    </a:ext>
                  </a:extLst>
                </a:gridCol>
              </a:tblGrid>
              <a:tr h="738894">
                <a:tc>
                  <a:txBody>
                    <a:bodyPr/>
                    <a:lstStyle/>
                    <a:p>
                      <a:pPr algn="ctr"/>
                      <a:r>
                        <a:rPr lang="vi-VN" sz="2100"/>
                        <a:t>Đặc điểm</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tc>
                  <a:txBody>
                    <a:bodyPr/>
                    <a:lstStyle/>
                    <a:p>
                      <a:pPr algn="ctr"/>
                      <a:r>
                        <a:rPr lang="vi-VN" sz="2100"/>
                        <a:t>Dimethyl ether</a:t>
                      </a:r>
                    </a:p>
                  </a:txBody>
                  <a:tcPr anchor="ctr"/>
                </a:tc>
                <a:extLst>
                  <a:ext uri="{0D108BD9-81ED-4DB2-BD59-A6C34878D82A}">
                    <a16:rowId xmlns:a16="http://schemas.microsoft.com/office/drawing/2014/main" xmlns="" val="325680629"/>
                  </a:ext>
                </a:extLst>
              </a:tr>
              <a:tr h="873996">
                <a:tc>
                  <a:txBody>
                    <a:bodyPr/>
                    <a:lstStyle/>
                    <a:p>
                      <a:pPr algn="ctr"/>
                      <a:r>
                        <a:rPr lang="vi-VN" sz="2200" b="1"/>
                        <a:t>Công thức phân tử</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xmlns="" val="889089682"/>
                  </a:ext>
                </a:extLst>
              </a:tr>
              <a:tr h="873996">
                <a:tc>
                  <a:txBody>
                    <a:bodyPr/>
                    <a:lstStyle/>
                    <a:p>
                      <a:pPr algn="ctr"/>
                      <a:r>
                        <a:rPr lang="vi-VN" sz="2200" b="1">
                          <a:solidFill>
                            <a:srgbClr val="FF0000"/>
                          </a:solidFill>
                        </a:rPr>
                        <a:t>Công thức cấu tạo</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Cl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OH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a:txBody>
                  <a:tcPr anchor="ctr"/>
                </a:tc>
                <a:extLst>
                  <a:ext uri="{0D108BD9-81ED-4DB2-BD59-A6C34878D82A}">
                    <a16:rowId xmlns:a16="http://schemas.microsoft.com/office/drawing/2014/main" xmlns="" val="2669417790"/>
                  </a:ext>
                </a:extLst>
              </a:tr>
              <a:tr h="873996">
                <a:tc>
                  <a:txBody>
                    <a:bodyPr/>
                    <a:lstStyle/>
                    <a:p>
                      <a:pPr algn="ctr"/>
                      <a:r>
                        <a:rPr lang="vi-VN" sz="2200" b="1"/>
                        <a:t>Tính chất vật lý</a:t>
                      </a:r>
                    </a:p>
                  </a:txBody>
                  <a:tcPr anchor="ctr"/>
                </a:tc>
                <a:tc>
                  <a:txBody>
                    <a:bodyPr/>
                    <a:lstStyle/>
                    <a:p>
                      <a:pPr algn="ctr"/>
                      <a:r>
                        <a:rPr lang="vi-VN" sz="2200" b="1"/>
                        <a:t>Chất khí, ít tan trong nước</a:t>
                      </a:r>
                    </a:p>
                  </a:txBody>
                  <a:tcPr anchor="ctr"/>
                </a:tc>
                <a:tc>
                  <a:txBody>
                    <a:bodyPr/>
                    <a:lstStyle/>
                    <a:p>
                      <a:pPr algn="ctr"/>
                      <a:r>
                        <a:rPr lang="vi-VN" sz="2200" b="1"/>
                        <a:t>Chất lỏng, tan vô hạn trong nước</a:t>
                      </a:r>
                    </a:p>
                  </a:txBody>
                  <a:tcPr anchor="ctr"/>
                </a:tc>
                <a:tc>
                  <a:txBody>
                    <a:bodyPr/>
                    <a:lstStyle/>
                    <a:p>
                      <a:pPr algn="ctr"/>
                      <a:r>
                        <a:rPr lang="vi-VN" sz="2200" b="1"/>
                        <a:t>Chất khí, tan ít trong nước</a:t>
                      </a:r>
                    </a:p>
                  </a:txBody>
                  <a:tcPr anchor="ctr"/>
                </a:tc>
                <a:extLst>
                  <a:ext uri="{0D108BD9-81ED-4DB2-BD59-A6C34878D82A}">
                    <a16:rowId xmlns:a16="http://schemas.microsoft.com/office/drawing/2014/main" xmlns="" val="3833332012"/>
                  </a:ext>
                </a:extLst>
              </a:tr>
              <a:tr h="873996">
                <a:tc>
                  <a:txBody>
                    <a:bodyPr/>
                    <a:lstStyle/>
                    <a:p>
                      <a:pPr algn="ctr"/>
                      <a:r>
                        <a:rPr lang="vi-VN" sz="2200" b="1">
                          <a:solidFill>
                            <a:srgbClr val="FF0000"/>
                          </a:solidFill>
                        </a:rPr>
                        <a:t>Tính chất hóa học</a:t>
                      </a:r>
                    </a:p>
                  </a:txBody>
                  <a:tcPr anchor="ctr"/>
                </a:tc>
                <a:tc>
                  <a:txBody>
                    <a:bodyPr/>
                    <a:lstStyle/>
                    <a:p>
                      <a:pPr algn="ctr"/>
                      <a:r>
                        <a:rPr lang="vi-VN" sz="2200" b="1">
                          <a:solidFill>
                            <a:srgbClr val="FF0000"/>
                          </a:solidFill>
                        </a:rPr>
                        <a:t>Không tác dụng với Na</a:t>
                      </a:r>
                    </a:p>
                  </a:txBody>
                  <a:tcPr anchor="ctr"/>
                </a:tc>
                <a:tc>
                  <a:txBody>
                    <a:bodyPr/>
                    <a:lstStyle/>
                    <a:p>
                      <a:pPr algn="ctr"/>
                      <a:r>
                        <a:rPr lang="vi-VN" sz="2200" b="1">
                          <a:solidFill>
                            <a:srgbClr val="FF0000"/>
                          </a:solidFill>
                        </a:rPr>
                        <a:t>Tác dụng với Na</a:t>
                      </a:r>
                    </a:p>
                  </a:txBody>
                  <a:tcPr anchor="ctr"/>
                </a:tc>
                <a:tc>
                  <a:txBody>
                    <a:bodyPr/>
                    <a:lstStyle/>
                    <a:p>
                      <a:pPr algn="ctr"/>
                      <a:r>
                        <a:rPr lang="vi-VN" sz="2200" b="1">
                          <a:solidFill>
                            <a:srgbClr val="FF0000"/>
                          </a:solidFill>
                        </a:rPr>
                        <a:t>Không tác dụng với Na</a:t>
                      </a:r>
                    </a:p>
                  </a:txBody>
                  <a:tcPr anchor="ctr"/>
                </a:tc>
                <a:extLst>
                  <a:ext uri="{0D108BD9-81ED-4DB2-BD59-A6C34878D82A}">
                    <a16:rowId xmlns:a16="http://schemas.microsoft.com/office/drawing/2014/main" xmlns="" val="1842997780"/>
                  </a:ext>
                </a:extLst>
              </a:tr>
            </a:tbl>
          </a:graphicData>
        </a:graphic>
      </p:graphicFrame>
    </p:spTree>
    <p:extLst>
      <p:ext uri="{BB962C8B-B14F-4D97-AF65-F5344CB8AC3E}">
        <p14:creationId xmlns:p14="http://schemas.microsoft.com/office/powerpoint/2010/main" val="21699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a16="http://schemas.microsoft.com/office/drawing/2014/main" xmlns=""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a16="http://schemas.microsoft.com/office/drawing/2014/main" xmlns="" id="{1F467275-3146-640C-835D-F2DACAF47976}"/>
              </a:ext>
            </a:extLst>
          </p:cNvPr>
          <p:cNvSpPr txBox="1"/>
          <p:nvPr/>
        </p:nvSpPr>
        <p:spPr>
          <a:xfrm>
            <a:off x="88355" y="683099"/>
            <a:ext cx="7354567" cy="1424814"/>
          </a:xfrm>
          <a:prstGeom prst="rect">
            <a:avLst/>
          </a:prstGeom>
          <a:noFill/>
          <a:ln w="38100">
            <a:solidFill>
              <a:srgbClr val="FF0000"/>
            </a:solidFill>
            <a:prstDash val="lgDash"/>
          </a:ln>
        </p:spPr>
        <p:txBody>
          <a:bodyPr wrap="square">
            <a:spAutoFit/>
          </a:bodyPr>
          <a:lstStyle/>
          <a:p>
            <a:pPr algn="just">
              <a:lnSpc>
                <a:spcPct val="130000"/>
              </a:lnSpc>
            </a:pPr>
            <a:r>
              <a:rPr lang="vi-VN" sz="2300" b="1">
                <a:solidFill>
                  <a:srgbClr val="0070C0"/>
                </a:solidFill>
              </a:rPr>
              <a:t>Cho biết tên gọi và công thức phân tử của một số chất sau. Em hãy quan sát và cho biết có mấy loại hợp chất hữu cơ. Nêu đặc điểm của từng loại.</a:t>
            </a:r>
          </a:p>
        </p:txBody>
      </p:sp>
      <p:graphicFrame>
        <p:nvGraphicFramePr>
          <p:cNvPr id="12" name="Bảng 11">
            <a:extLst>
              <a:ext uri="{FF2B5EF4-FFF2-40B4-BE49-F238E27FC236}">
                <a16:creationId xmlns:a16="http://schemas.microsoft.com/office/drawing/2014/main" xmlns="" id="{30D7179B-1718-84AA-D7ED-6E2E0D7E510A}"/>
              </a:ext>
            </a:extLst>
          </p:cNvPr>
          <p:cNvGraphicFramePr>
            <a:graphicFrameLocks noGrp="1"/>
          </p:cNvGraphicFramePr>
          <p:nvPr>
            <p:extLst>
              <p:ext uri="{D42A27DB-BD31-4B8C-83A1-F6EECF244321}">
                <p14:modId xmlns:p14="http://schemas.microsoft.com/office/powerpoint/2010/main" val="3037594874"/>
              </p:ext>
            </p:extLst>
          </p:nvPr>
        </p:nvGraphicFramePr>
        <p:xfrm>
          <a:off x="242963" y="2283013"/>
          <a:ext cx="8633135" cy="1062071"/>
        </p:xfrm>
        <a:graphic>
          <a:graphicData uri="http://schemas.openxmlformats.org/drawingml/2006/table">
            <a:tbl>
              <a:tblPr firstRow="1" bandRow="1">
                <a:tableStyleId>{21E4AEA4-8DFA-4A89-87EB-49C32662AFE0}</a:tableStyleId>
              </a:tblPr>
              <a:tblGrid>
                <a:gridCol w="2464669">
                  <a:extLst>
                    <a:ext uri="{9D8B030D-6E8A-4147-A177-3AD203B41FA5}">
                      <a16:colId xmlns:a16="http://schemas.microsoft.com/office/drawing/2014/main" xmlns="" val="2589503275"/>
                    </a:ext>
                  </a:extLst>
                </a:gridCol>
                <a:gridCol w="2846866">
                  <a:extLst>
                    <a:ext uri="{9D8B030D-6E8A-4147-A177-3AD203B41FA5}">
                      <a16:colId xmlns:a16="http://schemas.microsoft.com/office/drawing/2014/main" xmlns="" val="3046210548"/>
                    </a:ext>
                  </a:extLst>
                </a:gridCol>
                <a:gridCol w="3321600">
                  <a:extLst>
                    <a:ext uri="{9D8B030D-6E8A-4147-A177-3AD203B41FA5}">
                      <a16:colId xmlns:a16="http://schemas.microsoft.com/office/drawing/2014/main" xmlns="" val="209094033"/>
                    </a:ext>
                  </a:extLst>
                </a:gridCol>
              </a:tblGrid>
              <a:tr h="486554">
                <a:tc>
                  <a:txBody>
                    <a:bodyPr/>
                    <a:lstStyle/>
                    <a:p>
                      <a:pPr algn="ctr"/>
                      <a:r>
                        <a:rPr lang="vi-VN" sz="2100"/>
                        <a:t>Methane</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extLst>
                  <a:ext uri="{0D108BD9-81ED-4DB2-BD59-A6C34878D82A}">
                    <a16:rowId xmlns:a16="http://schemas.microsoft.com/office/drawing/2014/main" xmlns="" val="325680629"/>
                  </a:ext>
                </a:extLst>
              </a:tr>
              <a:tr h="575517">
                <a:tc>
                  <a:txBody>
                    <a:bodyPr/>
                    <a:lstStyle/>
                    <a:p>
                      <a:pPr algn="ctr"/>
                      <a:r>
                        <a:rPr lang="vi-VN" sz="2200" b="1"/>
                        <a:t>CH</a:t>
                      </a:r>
                      <a:r>
                        <a:rPr lang="vi-VN" sz="2200" b="1" baseline="-25000"/>
                        <a:t>4</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xmlns="" val="889089682"/>
                  </a:ext>
                </a:extLst>
              </a:tr>
            </a:tbl>
          </a:graphicData>
        </a:graphic>
      </p:graphicFrame>
      <p:sp>
        <p:nvSpPr>
          <p:cNvPr id="4" name="Hộp Văn bản 3">
            <a:extLst>
              <a:ext uri="{FF2B5EF4-FFF2-40B4-BE49-F238E27FC236}">
                <a16:creationId xmlns:a16="http://schemas.microsoft.com/office/drawing/2014/main" xmlns="" id="{D2A24752-356C-1107-5EBD-33A18802B9D2}"/>
              </a:ext>
            </a:extLst>
          </p:cNvPr>
          <p:cNvSpPr txBox="1"/>
          <p:nvPr/>
        </p:nvSpPr>
        <p:spPr>
          <a:xfrm>
            <a:off x="189482" y="3485459"/>
            <a:ext cx="8763245" cy="3265317"/>
          </a:xfrm>
          <a:prstGeom prst="rect">
            <a:avLst/>
          </a:prstGeom>
          <a:noFill/>
          <a:ln w="38100">
            <a:solidFill>
              <a:srgbClr val="00B0F0"/>
            </a:solidFill>
          </a:ln>
        </p:spPr>
        <p:txBody>
          <a:bodyPr wrap="square">
            <a:spAutoFit/>
          </a:bodyPr>
          <a:lstStyle/>
          <a:p>
            <a:pPr algn="just">
              <a:lnSpc>
                <a:spcPct val="130000"/>
              </a:lnSpc>
            </a:pPr>
            <a:r>
              <a:rPr lang="vi-VN" sz="2300" b="1" i="1">
                <a:solidFill>
                  <a:srgbClr val="FF0000"/>
                </a:solidFill>
              </a:rPr>
              <a:t>- Hydrocarbon </a:t>
            </a:r>
            <a:r>
              <a:rPr lang="vi-VN" sz="2300" b="1"/>
              <a:t>là loại hợp chất hữu cơ mà thành phần phân tử chỉ chứa các nguyên tố carbon và hydrogen. </a:t>
            </a:r>
          </a:p>
          <a:p>
            <a:pPr algn="just">
              <a:lnSpc>
                <a:spcPct val="130000"/>
              </a:lnSpc>
            </a:pPr>
            <a:r>
              <a:rPr lang="vi-VN" sz="2300" b="1">
                <a:solidFill>
                  <a:srgbClr val="FF0000"/>
                </a:solidFill>
              </a:rPr>
              <a:t>+ VD: (C</a:t>
            </a:r>
            <a:r>
              <a:rPr lang="vi-VN" sz="2300" b="1" baseline="-25000">
                <a:solidFill>
                  <a:srgbClr val="FF0000"/>
                </a:solidFill>
              </a:rPr>
              <a:t>2</a:t>
            </a:r>
            <a:r>
              <a:rPr lang="vi-VN" sz="2300" b="1">
                <a:solidFill>
                  <a:srgbClr val="FF0000"/>
                </a:solidFill>
              </a:rPr>
              <a:t>H</a:t>
            </a:r>
            <a:r>
              <a:rPr lang="vi-VN" sz="2300" b="1" baseline="-25000">
                <a:solidFill>
                  <a:srgbClr val="FF0000"/>
                </a:solidFill>
              </a:rPr>
              <a:t>6</a:t>
            </a:r>
            <a:r>
              <a:rPr lang="vi-VN" sz="2300" b="1">
                <a:solidFill>
                  <a:srgbClr val="FF0000"/>
                </a:solidFill>
              </a:rPr>
              <a:t>, C</a:t>
            </a:r>
            <a:r>
              <a:rPr lang="vi-VN" sz="2300" b="1" baseline="-25000">
                <a:solidFill>
                  <a:srgbClr val="FF0000"/>
                </a:solidFill>
              </a:rPr>
              <a:t>3</a:t>
            </a:r>
            <a:r>
              <a:rPr lang="vi-VN" sz="2300" b="1">
                <a:solidFill>
                  <a:srgbClr val="FF0000"/>
                </a:solidFill>
              </a:rPr>
              <a:t>H</a:t>
            </a:r>
            <a:r>
              <a:rPr lang="vi-VN" sz="2300" b="1" baseline="-25000">
                <a:solidFill>
                  <a:srgbClr val="FF0000"/>
                </a:solidFill>
              </a:rPr>
              <a:t>6 </a:t>
            </a:r>
            <a:r>
              <a:rPr lang="vi-VN" sz="2300" b="1">
                <a:solidFill>
                  <a:srgbClr val="FF0000"/>
                </a:solidFill>
              </a:rPr>
              <a:t>..)</a:t>
            </a:r>
          </a:p>
          <a:p>
            <a:pPr algn="just">
              <a:lnSpc>
                <a:spcPct val="130000"/>
              </a:lnSpc>
            </a:pPr>
            <a:r>
              <a:rPr lang="vi-VN" sz="2300" b="1" i="1">
                <a:solidFill>
                  <a:srgbClr val="FF0000"/>
                </a:solidFill>
              </a:rPr>
              <a:t>- Dẫn xuất của hydrocarbon </a:t>
            </a:r>
            <a:r>
              <a:rPr lang="vi-VN" sz="2300" b="1"/>
              <a:t>là loại hợp chất hữu cơ mà trong thành phần phân tử, ngoài nguyên tố carbon còn có nguyên tố khác như oxygen, nitrogen, chlorine,... và thường có hydrogen. </a:t>
            </a:r>
            <a:r>
              <a:rPr lang="vi-VN" sz="2300" b="1">
                <a:solidFill>
                  <a:srgbClr val="FF0000"/>
                </a:solidFill>
              </a:rPr>
              <a:t>VD: (C</a:t>
            </a:r>
            <a:r>
              <a:rPr lang="vi-VN" sz="2300" b="1" baseline="-25000">
                <a:solidFill>
                  <a:srgbClr val="FF0000"/>
                </a:solidFill>
              </a:rPr>
              <a:t>3</a:t>
            </a:r>
            <a:r>
              <a:rPr lang="vi-VN" sz="2300" b="1">
                <a:solidFill>
                  <a:srgbClr val="FF0000"/>
                </a:solidFill>
              </a:rPr>
              <a:t>H</a:t>
            </a:r>
            <a:r>
              <a:rPr lang="vi-VN" sz="2300" b="1" baseline="-25000">
                <a:solidFill>
                  <a:srgbClr val="FF0000"/>
                </a:solidFill>
              </a:rPr>
              <a:t>8</a:t>
            </a:r>
            <a:r>
              <a:rPr lang="vi-VN" sz="2300" b="1">
                <a:solidFill>
                  <a:srgbClr val="FF0000"/>
                </a:solidFill>
              </a:rPr>
              <a:t>O, C</a:t>
            </a:r>
            <a:r>
              <a:rPr lang="vi-VN" sz="2300" b="1" baseline="-25000">
                <a:solidFill>
                  <a:srgbClr val="FF0000"/>
                </a:solidFill>
              </a:rPr>
              <a:t>2</a:t>
            </a:r>
            <a:r>
              <a:rPr lang="vi-VN" sz="2300" b="1">
                <a:solidFill>
                  <a:srgbClr val="FF0000"/>
                </a:solidFill>
              </a:rPr>
              <a:t>H</a:t>
            </a:r>
            <a:r>
              <a:rPr lang="vi-VN" sz="2300" b="1" baseline="-25000">
                <a:solidFill>
                  <a:srgbClr val="FF0000"/>
                </a:solidFill>
              </a:rPr>
              <a:t>3</a:t>
            </a:r>
            <a:r>
              <a:rPr lang="vi-VN" sz="2300" b="1">
                <a:solidFill>
                  <a:srgbClr val="FF0000"/>
                </a:solidFill>
              </a:rPr>
              <a:t>Cl …)</a:t>
            </a:r>
          </a:p>
        </p:txBody>
      </p:sp>
    </p:spTree>
    <p:extLst>
      <p:ext uri="{BB962C8B-B14F-4D97-AF65-F5344CB8AC3E}">
        <p14:creationId xmlns:p14="http://schemas.microsoft.com/office/powerpoint/2010/main" val="10120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a16="http://schemas.microsoft.com/office/drawing/2014/main" xmlns=""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46" y="119412"/>
            <a:ext cx="1202500" cy="1290734"/>
          </a:xfrm>
          <a:prstGeom prst="rect">
            <a:avLst/>
          </a:prstGeom>
        </p:spPr>
      </p:pic>
      <p:sp>
        <p:nvSpPr>
          <p:cNvPr id="9" name="Hộp Văn bản 8">
            <a:extLst>
              <a:ext uri="{FF2B5EF4-FFF2-40B4-BE49-F238E27FC236}">
                <a16:creationId xmlns:a16="http://schemas.microsoft.com/office/drawing/2014/main" xmlns="" id="{1F467275-3146-640C-835D-F2DACAF47976}"/>
              </a:ext>
            </a:extLst>
          </p:cNvPr>
          <p:cNvSpPr txBox="1"/>
          <p:nvPr/>
        </p:nvSpPr>
        <p:spPr>
          <a:xfrm>
            <a:off x="229604" y="822654"/>
            <a:ext cx="7606460" cy="1884940"/>
          </a:xfrm>
          <a:prstGeom prst="rect">
            <a:avLst/>
          </a:prstGeom>
          <a:noFill/>
          <a:ln w="38100">
            <a:solidFill>
              <a:srgbClr val="0070C0"/>
            </a:solidFill>
            <a:prstDash val="lgDash"/>
          </a:ln>
        </p:spPr>
        <p:txBody>
          <a:bodyPr wrap="square">
            <a:spAutoFit/>
          </a:bodyPr>
          <a:lstStyle/>
          <a:p>
            <a:pPr algn="just">
              <a:lnSpc>
                <a:spcPct val="130000"/>
              </a:lnSpc>
            </a:pPr>
            <a:r>
              <a:rPr lang="vi-VN" sz="2300" b="1">
                <a:solidFill>
                  <a:srgbClr val="0070C0"/>
                </a:solidFill>
              </a:rPr>
              <a:t>	Sắp xếp các chất sau đây vào một trong hai nhóm: hydrocarbon và dẫn xuất của hydrocarbon: </a:t>
            </a:r>
          </a:p>
          <a:p>
            <a:pPr>
              <a:lnSpc>
                <a:spcPct val="130000"/>
              </a:lnSpc>
            </a:pPr>
            <a:r>
              <a:rPr lang="vi-VN" sz="2300" b="1">
                <a:solidFill>
                  <a:srgbClr val="FF0000"/>
                </a:solidFill>
              </a:rPr>
              <a:t>CH</a:t>
            </a:r>
            <a:r>
              <a:rPr lang="vi-VN" sz="2300" b="1" baseline="-25000">
                <a:solidFill>
                  <a:srgbClr val="FF0000"/>
                </a:solidFill>
              </a:rPr>
              <a:t>4</a:t>
            </a:r>
            <a:r>
              <a:rPr lang="vi-VN" sz="2300" b="1">
                <a:solidFill>
                  <a:srgbClr val="FF0000"/>
                </a:solidFill>
              </a:rPr>
              <a:t>, CH</a:t>
            </a:r>
            <a:r>
              <a:rPr lang="vi-VN" sz="2300" b="1" baseline="-25000">
                <a:solidFill>
                  <a:srgbClr val="FF0000"/>
                </a:solidFill>
              </a:rPr>
              <a:t>3</a:t>
            </a:r>
            <a:r>
              <a:rPr lang="vi-VN" sz="2300" b="1">
                <a:solidFill>
                  <a:srgbClr val="FF0000"/>
                </a:solidFill>
              </a:rPr>
              <a:t>Cl, CH</a:t>
            </a:r>
            <a:r>
              <a:rPr lang="vi-VN" sz="2300" b="1" baseline="-25000">
                <a:solidFill>
                  <a:srgbClr val="FF0000"/>
                </a:solidFill>
              </a:rPr>
              <a:t>2</a:t>
            </a:r>
            <a:r>
              <a:rPr lang="vi-VN" sz="2300" b="1">
                <a:solidFill>
                  <a:srgbClr val="FF0000"/>
                </a:solidFill>
              </a:rPr>
              <a:t>=CH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OH, CH</a:t>
            </a:r>
            <a:r>
              <a:rPr lang="vi-VN" sz="2300" b="1" baseline="-25000">
                <a:solidFill>
                  <a:srgbClr val="FF0000"/>
                </a:solidFill>
              </a:rPr>
              <a:t>3</a:t>
            </a:r>
            <a:r>
              <a:rPr lang="vi-VN" sz="2300" b="1">
                <a:solidFill>
                  <a:srgbClr val="FF0000"/>
                </a:solidFill>
              </a:rPr>
              <a:t>COOH, CH</a:t>
            </a:r>
            <a:r>
              <a:rPr lang="vi-VN" sz="2300" b="1" baseline="-25000">
                <a:solidFill>
                  <a:srgbClr val="FF0000"/>
                </a:solidFill>
              </a:rPr>
              <a:t>3</a:t>
            </a:r>
            <a:r>
              <a:rPr lang="vi-VN" sz="2300" b="1">
                <a:solidFill>
                  <a:srgbClr val="FF0000"/>
                </a:solidFill>
              </a:rPr>
              <a:t>NH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 CH</a:t>
            </a:r>
            <a:r>
              <a:rPr lang="vi-VN" sz="2300" b="1" baseline="-25000">
                <a:solidFill>
                  <a:srgbClr val="FF0000"/>
                </a:solidFill>
              </a:rPr>
              <a:t>3</a:t>
            </a:r>
            <a:r>
              <a:rPr lang="vi-VN" sz="2300" b="1">
                <a:solidFill>
                  <a:srgbClr val="FF0000"/>
                </a:solidFill>
              </a:rPr>
              <a:t>CH=CH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COOCH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a:t>
            </a:r>
          </a:p>
        </p:txBody>
      </p:sp>
      <p:pic>
        <p:nvPicPr>
          <p:cNvPr id="3" name="Picture 8">
            <a:extLst>
              <a:ext uri="{FF2B5EF4-FFF2-40B4-BE49-F238E27FC236}">
                <a16:creationId xmlns:a16="http://schemas.microsoft.com/office/drawing/2014/main" xmlns="" id="{2735688B-4508-C333-9C9B-92F3EC9F2A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0480" y="6007260"/>
            <a:ext cx="1421326" cy="820259"/>
          </a:xfrm>
          <a:prstGeom prst="rect">
            <a:avLst/>
          </a:prstGeom>
        </p:spPr>
      </p:pic>
      <p:graphicFrame>
        <p:nvGraphicFramePr>
          <p:cNvPr id="5" name="Bảng 4">
            <a:extLst>
              <a:ext uri="{FF2B5EF4-FFF2-40B4-BE49-F238E27FC236}">
                <a16:creationId xmlns:a16="http://schemas.microsoft.com/office/drawing/2014/main" xmlns="" id="{012646FB-7625-EB2F-7AE0-9D182D1CA498}"/>
              </a:ext>
            </a:extLst>
          </p:cNvPr>
          <p:cNvGraphicFramePr>
            <a:graphicFrameLocks noGrp="1"/>
          </p:cNvGraphicFramePr>
          <p:nvPr>
            <p:extLst>
              <p:ext uri="{D42A27DB-BD31-4B8C-83A1-F6EECF244321}">
                <p14:modId xmlns:p14="http://schemas.microsoft.com/office/powerpoint/2010/main" val="696023659"/>
              </p:ext>
            </p:extLst>
          </p:nvPr>
        </p:nvGraphicFramePr>
        <p:xfrm>
          <a:off x="370391" y="2925915"/>
          <a:ext cx="8345346" cy="2970594"/>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xmlns="" val="1479581142"/>
                    </a:ext>
                  </a:extLst>
                </a:gridCol>
                <a:gridCol w="4166886">
                  <a:extLst>
                    <a:ext uri="{9D8B030D-6E8A-4147-A177-3AD203B41FA5}">
                      <a16:colId xmlns:a16="http://schemas.microsoft.com/office/drawing/2014/main" xmlns="" val="3115437439"/>
                    </a:ext>
                  </a:extLst>
                </a:gridCol>
              </a:tblGrid>
              <a:tr h="395739">
                <a:tc>
                  <a:txBody>
                    <a:bodyPr/>
                    <a:lstStyle/>
                    <a:p>
                      <a:pPr algn="ctr"/>
                      <a:r>
                        <a:rPr lang="vi-VN" sz="2200"/>
                        <a:t>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Dẫn xuất của 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xmlns="" val="1441541500"/>
                  </a:ext>
                </a:extLst>
              </a:tr>
              <a:tr h="942470">
                <a:tc>
                  <a:txBody>
                    <a:bodyPr/>
                    <a:lstStyle/>
                    <a:p>
                      <a:pPr marL="0" indent="266700" algn="just">
                        <a:lnSpc>
                          <a:spcPct val="150000"/>
                        </a:lnSpc>
                      </a:pPr>
                      <a:r>
                        <a:rPr lang="vi-VN" sz="2200" b="1">
                          <a:solidFill>
                            <a:srgbClr val="FF0000"/>
                          </a:solidFill>
                        </a:rPr>
                        <a:t>CH</a:t>
                      </a:r>
                      <a:r>
                        <a:rPr lang="vi-VN" sz="2200" b="1" baseline="-25000">
                          <a:solidFill>
                            <a:srgbClr val="FF0000"/>
                          </a:solidFill>
                        </a:rPr>
                        <a:t>4</a:t>
                      </a:r>
                      <a:r>
                        <a:rPr lang="vi-VN" sz="2200" b="1">
                          <a:solidFill>
                            <a:srgbClr val="FF0000"/>
                          </a:solidFill>
                        </a:rPr>
                        <a:t>,</a:t>
                      </a:r>
                    </a:p>
                    <a:p>
                      <a:pPr marL="0" indent="266700" algn="just">
                        <a:lnSpc>
                          <a:spcPct val="150000"/>
                        </a:lnSpc>
                      </a:pP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2</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CH=CH</a:t>
                      </a:r>
                      <a:r>
                        <a:rPr lang="vi-VN" sz="2200" b="1" baseline="-25000">
                          <a:solidFill>
                            <a:srgbClr val="FF0000"/>
                          </a:solidFill>
                        </a:rPr>
                        <a:t>2</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Cl,</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OH, </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COOH,</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NH</a:t>
                      </a:r>
                      <a:r>
                        <a:rPr lang="vi-VN" sz="2200" b="1" baseline="-25000">
                          <a:solidFill>
                            <a:srgbClr val="FF0000"/>
                          </a:solidFill>
                        </a:rPr>
                        <a:t>2</a:t>
                      </a:r>
                      <a:r>
                        <a:rPr lang="vi-VN" sz="2200" b="1" baseline="0">
                          <a:solidFill>
                            <a:srgbClr val="FF0000"/>
                          </a:solidFill>
                        </a:rPr>
                        <a:t>, </a:t>
                      </a:r>
                      <a:endParaRPr lang="vi-VN" sz="2200" b="1">
                        <a:solidFill>
                          <a:srgbClr val="FF0000"/>
                        </a:solidFill>
                      </a:endParaRP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22169609"/>
                  </a:ext>
                </a:extLst>
              </a:tr>
            </a:tbl>
          </a:graphicData>
        </a:graphic>
      </p:graphicFrame>
    </p:spTree>
    <p:extLst>
      <p:ext uri="{BB962C8B-B14F-4D97-AF65-F5344CB8AC3E}">
        <p14:creationId xmlns:p14="http://schemas.microsoft.com/office/powerpoint/2010/main" val="31412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4274055"/>
          </a:xfrm>
          <a:prstGeom prst="rect">
            <a:avLst/>
          </a:prstGeom>
          <a:noFill/>
        </p:spPr>
        <p:txBody>
          <a:bodyPr wrap="square">
            <a:spAutoFit/>
          </a:bodyPr>
          <a:lstStyle/>
          <a:p>
            <a:pPr algn="just">
              <a:lnSpc>
                <a:spcPct val="150000"/>
              </a:lnSpc>
            </a:pPr>
            <a:r>
              <a:rPr lang="vi-VN" sz="2300" b="1">
                <a:solidFill>
                  <a:srgbClr val="FF0000"/>
                </a:solidFill>
              </a:rPr>
              <a:t>Câu 1. Trong số các chất sau, chất nào là chất hữu cơ?</a:t>
            </a:r>
          </a:p>
          <a:p>
            <a:pPr algn="just">
              <a:lnSpc>
                <a:spcPct val="150000"/>
              </a:lnSpc>
            </a:pPr>
            <a:r>
              <a:rPr lang="vi-VN" sz="2300" b="1"/>
              <a:t>	A. CO.		B. HCN.		C. (NH</a:t>
            </a:r>
            <a:r>
              <a:rPr lang="vi-VN" sz="2300" b="1" baseline="-25000"/>
              <a:t>2</a:t>
            </a:r>
            <a:r>
              <a:rPr lang="vi-VN" sz="2300" b="1"/>
              <a:t>)</a:t>
            </a:r>
            <a:r>
              <a:rPr lang="vi-VN" sz="2300" b="1" baseline="-25000"/>
              <a:t>2</a:t>
            </a:r>
            <a:r>
              <a:rPr lang="vi-VN" sz="2300" b="1"/>
              <a:t>CO.		D. Na</a:t>
            </a:r>
            <a:r>
              <a:rPr lang="vi-VN" sz="2300" b="1" baseline="-25000"/>
              <a:t>2</a:t>
            </a:r>
            <a:r>
              <a:rPr lang="vi-VN" sz="2300" b="1"/>
              <a:t>CO</a:t>
            </a:r>
            <a:r>
              <a:rPr lang="vi-VN" sz="2300" b="1" baseline="-25000"/>
              <a:t>3</a:t>
            </a:r>
            <a:r>
              <a:rPr lang="vi-VN" sz="2300" b="1"/>
              <a:t>.</a:t>
            </a:r>
          </a:p>
          <a:p>
            <a:pPr algn="just">
              <a:lnSpc>
                <a:spcPct val="150000"/>
              </a:lnSpc>
            </a:pPr>
            <a:r>
              <a:rPr lang="vi-VN" sz="2300" b="1">
                <a:solidFill>
                  <a:srgbClr val="FF0000"/>
                </a:solidFill>
              </a:rPr>
              <a:t>Câu 2. Chọn phát biểu đúng trong các phát biểu sau:</a:t>
            </a:r>
          </a:p>
          <a:p>
            <a:pPr algn="just">
              <a:lnSpc>
                <a:spcPct val="150000"/>
              </a:lnSpc>
            </a:pPr>
            <a:r>
              <a:rPr lang="vi-VN" sz="2300" b="1"/>
              <a:t>	A. Các chất có trong tự nhiên đều là hợp chất hữu cơ.</a:t>
            </a:r>
          </a:p>
          <a:p>
            <a:pPr algn="just">
              <a:lnSpc>
                <a:spcPct val="150000"/>
              </a:lnSpc>
            </a:pPr>
            <a:r>
              <a:rPr lang="vi-VN" sz="2300" b="1"/>
              <a:t>	B. Các chất hữu cơ có cả ở bên trong và bên ngoài cơ thể sống.</a:t>
            </a:r>
          </a:p>
          <a:p>
            <a:pPr algn="just">
              <a:lnSpc>
                <a:spcPct val="150000"/>
              </a:lnSpc>
            </a:pPr>
            <a:r>
              <a:rPr lang="vi-VN" sz="2300" b="1"/>
              <a:t>	C. Các chất có trong cơ thể sống đều là chất hữu cơ.</a:t>
            </a:r>
          </a:p>
          <a:p>
            <a:pPr algn="just">
              <a:lnSpc>
                <a:spcPct val="150000"/>
              </a:lnSpc>
            </a:pPr>
            <a:r>
              <a:rPr lang="vi-VN" sz="2300" b="1"/>
              <a:t>	D. Các hợp chất của nguyên tố carbon đều là chất hữu cơ.</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ình Bầu dục 6">
            <a:extLst>
              <a:ext uri="{FF2B5EF4-FFF2-40B4-BE49-F238E27FC236}">
                <a16:creationId xmlns:a16="http://schemas.microsoft.com/office/drawing/2014/main" xmlns="" id="{BA599F1E-D3A2-8EE1-6FE3-924813DF6215}"/>
              </a:ext>
            </a:extLst>
          </p:cNvPr>
          <p:cNvSpPr/>
          <p:nvPr/>
        </p:nvSpPr>
        <p:spPr>
          <a:xfrm>
            <a:off x="387423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ình Bầu dục 7">
            <a:extLst>
              <a:ext uri="{FF2B5EF4-FFF2-40B4-BE49-F238E27FC236}">
                <a16:creationId xmlns:a16="http://schemas.microsoft.com/office/drawing/2014/main" xmlns="" id="{02EC36DE-85BC-5AD4-9030-6576CE87E69D}"/>
              </a:ext>
            </a:extLst>
          </p:cNvPr>
          <p:cNvSpPr/>
          <p:nvPr/>
        </p:nvSpPr>
        <p:spPr>
          <a:xfrm>
            <a:off x="643359" y="3091259"/>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070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4804970"/>
          </a:xfrm>
          <a:prstGeom prst="rect">
            <a:avLst/>
          </a:prstGeom>
          <a:noFill/>
        </p:spPr>
        <p:txBody>
          <a:bodyPr wrap="square">
            <a:spAutoFit/>
          </a:bodyPr>
          <a:lstStyle/>
          <a:p>
            <a:pPr algn="just">
              <a:lnSpc>
                <a:spcPct val="150000"/>
              </a:lnSpc>
            </a:pPr>
            <a:r>
              <a:rPr lang="vi-VN" sz="2300" b="1">
                <a:solidFill>
                  <a:srgbClr val="FF0000"/>
                </a:solidFill>
              </a:rPr>
              <a:t>Câu 3. Trong phân tử CCI</a:t>
            </a:r>
            <a:r>
              <a:rPr lang="vi-VN" sz="2300" b="1" baseline="-25000">
                <a:solidFill>
                  <a:srgbClr val="FF0000"/>
                </a:solidFill>
              </a:rPr>
              <a:t>3</a:t>
            </a:r>
            <a:r>
              <a:rPr lang="vi-VN" sz="2300" b="1">
                <a:solidFill>
                  <a:srgbClr val="FF0000"/>
                </a:solidFill>
              </a:rPr>
              <a:t> có mấy liên kết đơn?</a:t>
            </a:r>
          </a:p>
          <a:p>
            <a:pPr algn="just">
              <a:lnSpc>
                <a:spcPct val="150000"/>
              </a:lnSpc>
            </a:pPr>
            <a:r>
              <a:rPr lang="vi-VN" sz="2300" b="1">
                <a:solidFill>
                  <a:srgbClr val="FF0000"/>
                </a:solidFill>
              </a:rPr>
              <a:t>	</a:t>
            </a:r>
            <a:r>
              <a:rPr lang="vi-VN" sz="2300" b="1"/>
              <a:t>A. 1.			B. 2.			C. 3.			D. 4.</a:t>
            </a:r>
          </a:p>
          <a:p>
            <a:pPr algn="just">
              <a:lnSpc>
                <a:spcPct val="150000"/>
              </a:lnSpc>
            </a:pPr>
            <a:r>
              <a:rPr lang="vi-VN" sz="2300" b="1">
                <a:solidFill>
                  <a:srgbClr val="FF0000"/>
                </a:solidFill>
              </a:rPr>
              <a:t>Câu 4. Một bạn học sinh nhận xét về khí methane như sau:</a:t>
            </a:r>
          </a:p>
          <a:p>
            <a:pPr algn="just">
              <a:lnSpc>
                <a:spcPct val="150000"/>
              </a:lnSpc>
            </a:pPr>
            <a:r>
              <a:rPr lang="vi-VN" sz="2300" b="1"/>
              <a:t>	a) Methane là hợp chất hữu cơ.</a:t>
            </a:r>
          </a:p>
          <a:p>
            <a:pPr algn="just">
              <a:lnSpc>
                <a:spcPct val="150000"/>
              </a:lnSpc>
            </a:pPr>
            <a:r>
              <a:rPr lang="vi-VN" sz="2300" b="1"/>
              <a:t>	b) Methane là dẫn xuất của hydrocarbon.</a:t>
            </a:r>
          </a:p>
          <a:p>
            <a:pPr algn="just">
              <a:lnSpc>
                <a:spcPct val="150000"/>
              </a:lnSpc>
            </a:pPr>
            <a:r>
              <a:rPr lang="vi-VN" sz="2300" b="1"/>
              <a:t>	c) Methane có 4 liên kết đơn trong phân tử.</a:t>
            </a:r>
          </a:p>
          <a:p>
            <a:pPr algn="just">
              <a:lnSpc>
                <a:spcPct val="150000"/>
              </a:lnSpc>
            </a:pPr>
            <a:r>
              <a:rPr lang="vi-VN" sz="2300" b="1"/>
              <a:t>	d) Methane có một CTCT duy nhất.</a:t>
            </a:r>
          </a:p>
          <a:p>
            <a:pPr algn="just">
              <a:lnSpc>
                <a:spcPct val="150000"/>
              </a:lnSpc>
            </a:pPr>
            <a:r>
              <a:rPr lang="vi-VN" sz="2300" b="1">
                <a:solidFill>
                  <a:srgbClr val="FF0000"/>
                </a:solidFill>
              </a:rPr>
              <a:t>Trong các câu nhận xét trên, số câu đúng là</a:t>
            </a:r>
          </a:p>
          <a:p>
            <a:pPr algn="just">
              <a:lnSpc>
                <a:spcPct val="150000"/>
              </a:lnSpc>
            </a:pPr>
            <a:r>
              <a:rPr lang="vi-VN" sz="2300" b="1">
                <a:solidFill>
                  <a:srgbClr val="FF0000"/>
                </a:solidFill>
              </a:rPr>
              <a:t>	</a:t>
            </a:r>
            <a:r>
              <a:rPr lang="vi-VN" sz="2300" b="1"/>
              <a:t>A. 1.			B. 2.			C. 3.			D. 4.</a:t>
            </a:r>
            <a:endParaRPr lang="vi-VN" sz="2300"/>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ình Bầu dục 1">
            <a:extLst>
              <a:ext uri="{FF2B5EF4-FFF2-40B4-BE49-F238E27FC236}">
                <a16:creationId xmlns:a16="http://schemas.microsoft.com/office/drawing/2014/main" xmlns="" id="{ABF18C2A-F22A-93EA-0104-43D9C3C3CBBA}"/>
              </a:ext>
            </a:extLst>
          </p:cNvPr>
          <p:cNvSpPr/>
          <p:nvPr/>
        </p:nvSpPr>
        <p:spPr>
          <a:xfrm>
            <a:off x="612975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xmlns="" id="{E9E0FA2B-2F00-4A9E-B435-A5172D16247C}"/>
              </a:ext>
            </a:extLst>
          </p:cNvPr>
          <p:cNvSpPr/>
          <p:nvPr/>
        </p:nvSpPr>
        <p:spPr>
          <a:xfrm>
            <a:off x="4317744" y="5200440"/>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418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5. </a:t>
            </a:r>
            <a:r>
              <a:rPr lang="vi-VN" sz="2300" b="1"/>
              <a:t>Cho các hợp chất sau: CH</a:t>
            </a:r>
            <a:r>
              <a:rPr lang="vi-VN" sz="2300" b="1" baseline="-25000"/>
              <a:t>4</a:t>
            </a:r>
            <a:r>
              <a:rPr lang="vi-VN" sz="2300" b="1"/>
              <a:t>, CO</a:t>
            </a:r>
            <a:r>
              <a:rPr lang="vi-VN" sz="2300" b="1" baseline="-25000"/>
              <a:t>2</a:t>
            </a:r>
            <a:r>
              <a:rPr lang="vi-VN" sz="2300" b="1"/>
              <a:t>, H</a:t>
            </a:r>
            <a:r>
              <a:rPr lang="vi-VN" sz="2300" b="1" baseline="-25000"/>
              <a:t>2</a:t>
            </a:r>
            <a:r>
              <a:rPr lang="vi-VN" sz="2300" b="1"/>
              <a:t>CO</a:t>
            </a:r>
            <a:r>
              <a:rPr lang="vi-VN" sz="2300" b="1" baseline="-25000"/>
              <a:t>3</a:t>
            </a:r>
            <a:r>
              <a:rPr lang="vi-VN" sz="2300" b="1"/>
              <a:t>, HCOOH, C</a:t>
            </a:r>
            <a:r>
              <a:rPr lang="vi-VN" sz="2300" b="1" baseline="-25000"/>
              <a:t>12</a:t>
            </a:r>
            <a:r>
              <a:rPr lang="vi-VN" sz="2300" b="1"/>
              <a:t>H</a:t>
            </a:r>
            <a:r>
              <a:rPr lang="vi-VN" sz="2300" b="1" baseline="-25000"/>
              <a:t>22</a:t>
            </a:r>
            <a:r>
              <a:rPr lang="vi-VN" sz="2300" b="1"/>
              <a:t>O</a:t>
            </a:r>
            <a:r>
              <a:rPr lang="vi-VN" sz="2300" b="1" baseline="-25000"/>
              <a:t>11</a:t>
            </a:r>
            <a:r>
              <a:rPr lang="vi-VN" sz="2300" b="1"/>
              <a:t>, (NH</a:t>
            </a:r>
            <a:r>
              <a:rPr lang="vi-VN" sz="2300" b="1" baseline="-25000"/>
              <a:t>4</a:t>
            </a:r>
            <a:r>
              <a:rPr lang="vi-VN" sz="2300" b="1"/>
              <a:t>)</a:t>
            </a:r>
            <a:r>
              <a:rPr lang="vi-VN" sz="2300" b="1" baseline="-25000"/>
              <a:t>2</a:t>
            </a:r>
            <a:r>
              <a:rPr lang="vi-VN" sz="2300" b="1"/>
              <a:t>CO</a:t>
            </a:r>
            <a:r>
              <a:rPr lang="vi-VN" sz="2300" b="1" baseline="-25000"/>
              <a:t>3</a:t>
            </a:r>
            <a:r>
              <a:rPr lang="vi-VN" sz="2300" b="1"/>
              <a:t>, CH</a:t>
            </a:r>
            <a:r>
              <a:rPr lang="vi-VN" sz="2300" b="1" baseline="-25000"/>
              <a:t>3</a:t>
            </a:r>
            <a:r>
              <a:rPr lang="vi-VN" sz="2300" b="1"/>
              <a:t>OH. Hãy sắp xếp chúng thành hai nhóm: chất vô cơ và chất hữu cơ.</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a16="http://schemas.microsoft.com/office/drawing/2014/main" xmlns="" id="{3F16142F-7288-EDC3-E99B-AEF429F8934E}"/>
              </a:ext>
            </a:extLst>
          </p:cNvPr>
          <p:cNvGraphicFramePr>
            <a:graphicFrameLocks noGrp="1"/>
          </p:cNvGraphicFramePr>
          <p:nvPr>
            <p:extLst>
              <p:ext uri="{D42A27DB-BD31-4B8C-83A1-F6EECF244321}">
                <p14:modId xmlns:p14="http://schemas.microsoft.com/office/powerpoint/2010/main" val="3474711537"/>
              </p:ext>
            </p:extLst>
          </p:nvPr>
        </p:nvGraphicFramePr>
        <p:xfrm>
          <a:off x="370391" y="2925915"/>
          <a:ext cx="8345346" cy="1461834"/>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xmlns="" val="1479581142"/>
                    </a:ext>
                  </a:extLst>
                </a:gridCol>
                <a:gridCol w="4166886">
                  <a:extLst>
                    <a:ext uri="{9D8B030D-6E8A-4147-A177-3AD203B41FA5}">
                      <a16:colId xmlns:a16="http://schemas.microsoft.com/office/drawing/2014/main" xmlns="" val="3115437439"/>
                    </a:ext>
                  </a:extLst>
                </a:gridCol>
              </a:tblGrid>
              <a:tr h="395739">
                <a:tc>
                  <a:txBody>
                    <a:bodyPr/>
                    <a:lstStyle/>
                    <a:p>
                      <a:pPr algn="ctr"/>
                      <a:r>
                        <a:rPr lang="vi-VN" sz="2200"/>
                        <a:t>Vô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Hữu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xmlns="" val="1441541500"/>
                  </a:ext>
                </a:extLst>
              </a:tr>
              <a:tr h="942470">
                <a:tc>
                  <a:txBody>
                    <a:bodyPr/>
                    <a:lstStyle/>
                    <a:p>
                      <a:pPr marL="0" indent="266700" algn="just">
                        <a:lnSpc>
                          <a:spcPct val="150000"/>
                        </a:lnSpc>
                      </a:pPr>
                      <a:r>
                        <a:rPr lang="vi-VN" sz="2200" b="1">
                          <a:solidFill>
                            <a:srgbClr val="FF0000"/>
                          </a:solidFill>
                        </a:rPr>
                        <a:t>CO</a:t>
                      </a:r>
                      <a:r>
                        <a:rPr lang="vi-VN" sz="2200" b="1" baseline="-25000">
                          <a:solidFill>
                            <a:srgbClr val="FF0000"/>
                          </a:solidFill>
                        </a:rPr>
                        <a:t>2</a:t>
                      </a:r>
                      <a:r>
                        <a:rPr lang="vi-VN" sz="2200" b="1">
                          <a:solidFill>
                            <a:srgbClr val="FF0000"/>
                          </a:solidFill>
                        </a:rPr>
                        <a:t>, H</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r>
                        <a:rPr lang="vi-VN" sz="2200" b="1">
                          <a:solidFill>
                            <a:srgbClr val="FF0000"/>
                          </a:solidFill>
                        </a:rPr>
                        <a:t>, (NH</a:t>
                      </a:r>
                      <a:r>
                        <a:rPr lang="vi-VN" sz="2200" b="1" baseline="-25000">
                          <a:solidFill>
                            <a:srgbClr val="FF0000"/>
                          </a:solidFill>
                        </a:rPr>
                        <a:t>4</a:t>
                      </a:r>
                      <a:r>
                        <a:rPr lang="vi-VN" sz="2200" b="1">
                          <a:solidFill>
                            <a:srgbClr val="FF0000"/>
                          </a:solidFill>
                        </a:rPr>
                        <a:t>)</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4</a:t>
                      </a:r>
                      <a:r>
                        <a:rPr lang="vi-VN" sz="2200" b="1">
                          <a:solidFill>
                            <a:srgbClr val="FF0000"/>
                          </a:solidFill>
                        </a:rPr>
                        <a:t>, HCOOH, C</a:t>
                      </a:r>
                      <a:r>
                        <a:rPr lang="vi-VN" sz="2200" b="1" baseline="-25000">
                          <a:solidFill>
                            <a:srgbClr val="FF0000"/>
                          </a:solidFill>
                        </a:rPr>
                        <a:t>12</a:t>
                      </a:r>
                      <a:r>
                        <a:rPr lang="vi-VN" sz="2200" b="1">
                          <a:solidFill>
                            <a:srgbClr val="FF0000"/>
                          </a:solidFill>
                        </a:rPr>
                        <a:t>H</a:t>
                      </a:r>
                      <a:r>
                        <a:rPr lang="vi-VN" sz="2200" b="1" baseline="-25000">
                          <a:solidFill>
                            <a:srgbClr val="FF0000"/>
                          </a:solidFill>
                        </a:rPr>
                        <a:t>22</a:t>
                      </a:r>
                      <a:r>
                        <a:rPr lang="vi-VN" sz="2200" b="1">
                          <a:solidFill>
                            <a:srgbClr val="FF0000"/>
                          </a:solidFill>
                        </a:rPr>
                        <a:t>O</a:t>
                      </a:r>
                      <a:r>
                        <a:rPr lang="vi-VN" sz="2200" b="1" baseline="-25000">
                          <a:solidFill>
                            <a:srgbClr val="FF0000"/>
                          </a:solidFill>
                        </a:rPr>
                        <a:t>11</a:t>
                      </a:r>
                      <a:r>
                        <a:rPr lang="vi-VN" sz="2200" b="1">
                          <a:solidFill>
                            <a:srgbClr val="FF0000"/>
                          </a:solidFill>
                        </a:rPr>
                        <a:t>, CH</a:t>
                      </a:r>
                      <a:r>
                        <a:rPr lang="vi-VN" sz="2200" b="1" baseline="-25000">
                          <a:solidFill>
                            <a:srgbClr val="FF0000"/>
                          </a:solidFill>
                        </a:rPr>
                        <a:t>3</a:t>
                      </a:r>
                      <a:r>
                        <a:rPr lang="vi-VN" sz="2200" b="1">
                          <a:solidFill>
                            <a:srgbClr val="FF0000"/>
                          </a:solidFill>
                        </a:rPr>
                        <a:t>OH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22169609"/>
                  </a:ext>
                </a:extLst>
              </a:tr>
            </a:tbl>
          </a:graphicData>
        </a:graphic>
      </p:graphicFrame>
    </p:spTree>
    <p:extLst>
      <p:ext uri="{BB962C8B-B14F-4D97-AF65-F5344CB8AC3E}">
        <p14:creationId xmlns:p14="http://schemas.microsoft.com/office/powerpoint/2010/main" val="34231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3743141"/>
          </a:xfrm>
          <a:prstGeom prst="rect">
            <a:avLst/>
          </a:prstGeom>
          <a:noFill/>
        </p:spPr>
        <p:txBody>
          <a:bodyPr wrap="square">
            <a:spAutoFit/>
          </a:bodyPr>
          <a:lstStyle/>
          <a:p>
            <a:pPr algn="just">
              <a:lnSpc>
                <a:spcPct val="150000"/>
              </a:lnSpc>
            </a:pPr>
            <a:r>
              <a:rPr lang="vi-VN" sz="2300" b="1">
                <a:solidFill>
                  <a:srgbClr val="FF0000"/>
                </a:solidFill>
              </a:rPr>
              <a:t>Câu 6. Trong các câu phát biểu sau, câu nào đúng, câu nào sai?</a:t>
            </a:r>
          </a:p>
          <a:p>
            <a:pPr algn="just">
              <a:lnSpc>
                <a:spcPct val="150000"/>
              </a:lnSpc>
            </a:pPr>
            <a:r>
              <a:rPr lang="vi-VN" sz="2300" b="1"/>
              <a:t>a) Hợp chất hữu cơ có thể được chia thành hai loại là hydrocarbon và dẫn xuất của hydrocarbon.</a:t>
            </a:r>
          </a:p>
          <a:p>
            <a:pPr algn="just">
              <a:lnSpc>
                <a:spcPct val="150000"/>
              </a:lnSpc>
            </a:pPr>
            <a:r>
              <a:rPr lang="vi-VN" sz="2300" b="1"/>
              <a:t>b) Hydrocarbon chỉ chứa nguyên tố C, H.</a:t>
            </a:r>
          </a:p>
          <a:p>
            <a:pPr algn="just">
              <a:lnSpc>
                <a:spcPct val="150000"/>
              </a:lnSpc>
            </a:pPr>
            <a:r>
              <a:rPr lang="vi-VN" sz="2300" b="1"/>
              <a:t>c) Dẫn xuất của hydrocarbon chỉ chứa các nguyên tố như C, O, S, N.</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a16="http://schemas.microsoft.com/office/drawing/2014/main" xmlns="" id="{5E0438C5-443A-8886-189E-870AD837C525}"/>
              </a:ext>
            </a:extLst>
          </p:cNvPr>
          <p:cNvSpPr txBox="1"/>
          <p:nvPr/>
        </p:nvSpPr>
        <p:spPr>
          <a:xfrm>
            <a:off x="257600" y="468932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Đúng</a:t>
            </a:r>
          </a:p>
          <a:p>
            <a:pPr>
              <a:lnSpc>
                <a:spcPct val="150000"/>
              </a:lnSpc>
            </a:pPr>
            <a:r>
              <a:rPr lang="vi-VN" sz="2400" b="1">
                <a:solidFill>
                  <a:srgbClr val="FF0000"/>
                </a:solidFill>
              </a:rPr>
              <a:t>c – Sai</a:t>
            </a:r>
          </a:p>
        </p:txBody>
      </p:sp>
    </p:spTree>
    <p:extLst>
      <p:ext uri="{BB962C8B-B14F-4D97-AF65-F5344CB8AC3E}">
        <p14:creationId xmlns:p14="http://schemas.microsoft.com/office/powerpoint/2010/main" val="325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D977C3BA-A86E-9460-D237-44885A7CC9AF}"/>
              </a:ext>
            </a:extLst>
          </p:cNvPr>
          <p:cNvPicPr>
            <a:picLocks noChangeAspect="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344040" y="1861501"/>
            <a:ext cx="7330148" cy="4999564"/>
          </a:xfrm>
          <a:prstGeom prst="rect">
            <a:avLst/>
          </a:prstGeom>
        </p:spPr>
      </p:pic>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1154162"/>
          </a:xfrm>
          <a:prstGeom prst="rect">
            <a:avLst/>
          </a:prstGeom>
          <a:noFill/>
        </p:spPr>
        <p:txBody>
          <a:bodyPr wrap="square">
            <a:spAutoFit/>
          </a:bodyPr>
          <a:lstStyle/>
          <a:p>
            <a:pPr algn="just"/>
            <a:r>
              <a:rPr lang="vi-VN" sz="2300" b="1">
                <a:solidFill>
                  <a:srgbClr val="FF0000"/>
                </a:solidFill>
              </a:rPr>
              <a:t>Câu 7. Trong các cặp công thức cấu tạo (CTCT) sau đây, cặp nào là hai CTCT giống nhau, cặp nào là hai CTCT khác nhau, biểu diễn hai chất khác nhau? </a:t>
            </a:r>
            <a:endParaRPr lang="vi-VN" sz="2300" b="1"/>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a16="http://schemas.microsoft.com/office/drawing/2014/main" xmlns="" id="{68845027-D9A6-85FC-C3D0-8BEBBCDA7D7E}"/>
              </a:ext>
            </a:extLst>
          </p:cNvPr>
          <p:cNvGraphicFramePr>
            <a:graphicFrameLocks noGrp="1"/>
          </p:cNvGraphicFramePr>
          <p:nvPr>
            <p:extLst>
              <p:ext uri="{D42A27DB-BD31-4B8C-83A1-F6EECF244321}">
                <p14:modId xmlns:p14="http://schemas.microsoft.com/office/powerpoint/2010/main" val="257107043"/>
              </p:ext>
            </p:extLst>
          </p:nvPr>
        </p:nvGraphicFramePr>
        <p:xfrm>
          <a:off x="5709919" y="4000796"/>
          <a:ext cx="3353057" cy="1820884"/>
        </p:xfrm>
        <a:graphic>
          <a:graphicData uri="http://schemas.openxmlformats.org/drawingml/2006/table">
            <a:tbl>
              <a:tblPr firstRow="1" bandRow="1">
                <a:tableStyleId>{5C22544A-7EE6-4342-B048-85BDC9FD1C3A}</a:tableStyleId>
              </a:tblPr>
              <a:tblGrid>
                <a:gridCol w="1777073">
                  <a:extLst>
                    <a:ext uri="{9D8B030D-6E8A-4147-A177-3AD203B41FA5}">
                      <a16:colId xmlns:a16="http://schemas.microsoft.com/office/drawing/2014/main" xmlns="" val="1761702990"/>
                    </a:ext>
                  </a:extLst>
                </a:gridCol>
                <a:gridCol w="1575984">
                  <a:extLst>
                    <a:ext uri="{9D8B030D-6E8A-4147-A177-3AD203B41FA5}">
                      <a16:colId xmlns:a16="http://schemas.microsoft.com/office/drawing/2014/main" xmlns="" val="3383860947"/>
                    </a:ext>
                  </a:extLst>
                </a:gridCol>
              </a:tblGrid>
              <a:tr h="796637">
                <a:tc>
                  <a:txBody>
                    <a:bodyPr/>
                    <a:lstStyle/>
                    <a:p>
                      <a:pPr algn="ctr"/>
                      <a:r>
                        <a:rPr lang="vi-VN">
                          <a:solidFill>
                            <a:srgbClr val="0070C0"/>
                          </a:solidFill>
                        </a:rPr>
                        <a:t>CTCT giống nhau</a:t>
                      </a:r>
                    </a:p>
                  </a:txBody>
                  <a:tcPr anchor="ctr">
                    <a:solidFill>
                      <a:schemeClr val="accent2">
                        <a:lumMod val="40000"/>
                        <a:lumOff val="60000"/>
                      </a:schemeClr>
                    </a:solidFill>
                  </a:tcPr>
                </a:tc>
                <a:tc>
                  <a:txBody>
                    <a:bodyPr/>
                    <a:lstStyle/>
                    <a:p>
                      <a:pPr algn="ctr"/>
                      <a:r>
                        <a:rPr lang="vi-VN">
                          <a:solidFill>
                            <a:srgbClr val="0070C0"/>
                          </a:solidFill>
                        </a:rPr>
                        <a:t>CTCT khác nhau</a:t>
                      </a:r>
                    </a:p>
                  </a:txBody>
                  <a:tcPr anchor="ctr">
                    <a:solidFill>
                      <a:schemeClr val="accent2">
                        <a:lumMod val="40000"/>
                        <a:lumOff val="60000"/>
                      </a:schemeClr>
                    </a:solidFill>
                  </a:tcPr>
                </a:tc>
                <a:extLst>
                  <a:ext uri="{0D108BD9-81ED-4DB2-BD59-A6C34878D82A}">
                    <a16:rowId xmlns:a16="http://schemas.microsoft.com/office/drawing/2014/main" xmlns="" val="1307388951"/>
                  </a:ext>
                </a:extLst>
              </a:tr>
              <a:tr h="1024247">
                <a:tc>
                  <a:txBody>
                    <a:bodyPr/>
                    <a:lstStyle/>
                    <a:p>
                      <a:pPr algn="ctr"/>
                      <a:r>
                        <a:rPr lang="vi-VN" sz="2400" b="1">
                          <a:solidFill>
                            <a:srgbClr val="FF0000"/>
                          </a:solidFill>
                        </a:rPr>
                        <a:t>(1); (2); </a:t>
                      </a:r>
                    </a:p>
                    <a:p>
                      <a:pPr algn="ctr"/>
                      <a:r>
                        <a:rPr lang="vi-VN" sz="2400" b="1">
                          <a:solidFill>
                            <a:srgbClr val="FF0000"/>
                          </a:solidFill>
                        </a:rPr>
                        <a:t>(4); (5)</a:t>
                      </a:r>
                    </a:p>
                  </a:txBody>
                  <a:tcPr anchor="ctr">
                    <a:solidFill>
                      <a:schemeClr val="accent2">
                        <a:lumMod val="20000"/>
                        <a:lumOff val="80000"/>
                      </a:schemeClr>
                    </a:solidFill>
                  </a:tcPr>
                </a:tc>
                <a:tc>
                  <a:txBody>
                    <a:bodyPr/>
                    <a:lstStyle/>
                    <a:p>
                      <a:pPr algn="ctr"/>
                      <a:r>
                        <a:rPr lang="vi-VN" sz="2400" b="1">
                          <a:solidFill>
                            <a:srgbClr val="FF0000"/>
                          </a:solidFill>
                        </a:rPr>
                        <a:t>(3)</a:t>
                      </a:r>
                    </a:p>
                  </a:txBody>
                  <a:tcPr anchor="ctr">
                    <a:solidFill>
                      <a:schemeClr val="accent2">
                        <a:lumMod val="20000"/>
                        <a:lumOff val="80000"/>
                      </a:schemeClr>
                    </a:solidFill>
                  </a:tcPr>
                </a:tc>
                <a:extLst>
                  <a:ext uri="{0D108BD9-81ED-4DB2-BD59-A6C34878D82A}">
                    <a16:rowId xmlns:a16="http://schemas.microsoft.com/office/drawing/2014/main" xmlns="" val="2014052653"/>
                  </a:ext>
                </a:extLst>
              </a:tr>
            </a:tbl>
          </a:graphicData>
        </a:graphic>
      </p:graphicFrame>
    </p:spTree>
    <p:extLst>
      <p:ext uri="{BB962C8B-B14F-4D97-AF65-F5344CB8AC3E}">
        <p14:creationId xmlns:p14="http://schemas.microsoft.com/office/powerpoint/2010/main" val="7900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8. Các CTCT nào sau đây có cùng công thức phân tử (CTPT)?</a:t>
            </a:r>
            <a:endParaRPr lang="vi-VN" sz="2300" b="1"/>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pic>
        <p:nvPicPr>
          <p:cNvPr id="7" name="Hình ảnh 6">
            <a:extLst>
              <a:ext uri="{FF2B5EF4-FFF2-40B4-BE49-F238E27FC236}">
                <a16:creationId xmlns:a16="http://schemas.microsoft.com/office/drawing/2014/main" xmlns="" id="{1E342A92-DD47-0B4E-A98A-BB8155CC49D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a:off x="0" y="1903059"/>
            <a:ext cx="9144000" cy="2755798"/>
          </a:xfrm>
          <a:prstGeom prst="rect">
            <a:avLst/>
          </a:prstGeom>
        </p:spPr>
      </p:pic>
      <p:graphicFrame>
        <p:nvGraphicFramePr>
          <p:cNvPr id="8" name="Bảng 7">
            <a:extLst>
              <a:ext uri="{FF2B5EF4-FFF2-40B4-BE49-F238E27FC236}">
                <a16:creationId xmlns:a16="http://schemas.microsoft.com/office/drawing/2014/main" xmlns="" id="{D7F2F98F-621F-F339-466E-F3732FB9BFEC}"/>
              </a:ext>
            </a:extLst>
          </p:cNvPr>
          <p:cNvGraphicFramePr>
            <a:graphicFrameLocks noGrp="1"/>
          </p:cNvGraphicFramePr>
          <p:nvPr>
            <p:extLst>
              <p:ext uri="{D42A27DB-BD31-4B8C-83A1-F6EECF244321}">
                <p14:modId xmlns:p14="http://schemas.microsoft.com/office/powerpoint/2010/main" val="1270207859"/>
              </p:ext>
            </p:extLst>
          </p:nvPr>
        </p:nvGraphicFramePr>
        <p:xfrm>
          <a:off x="121534" y="4837368"/>
          <a:ext cx="8900932" cy="1551359"/>
        </p:xfrm>
        <a:graphic>
          <a:graphicData uri="http://schemas.openxmlformats.org/drawingml/2006/table">
            <a:tbl>
              <a:tblPr firstRow="1" bandRow="1">
                <a:tableStyleId>{5C22544A-7EE6-4342-B048-85BDC9FD1C3A}</a:tableStyleId>
              </a:tblPr>
              <a:tblGrid>
                <a:gridCol w="8900932">
                  <a:extLst>
                    <a:ext uri="{9D8B030D-6E8A-4147-A177-3AD203B41FA5}">
                      <a16:colId xmlns:a16="http://schemas.microsoft.com/office/drawing/2014/main" xmlns="" val="1761702990"/>
                    </a:ext>
                  </a:extLst>
                </a:gridCol>
              </a:tblGrid>
              <a:tr h="1551359">
                <a:tc>
                  <a:txBody>
                    <a:bodyPr/>
                    <a:lstStyle/>
                    <a:p>
                      <a:pPr marL="0" indent="447675" algn="just">
                        <a:lnSpc>
                          <a:spcPct val="150000"/>
                        </a:lnSpc>
                      </a:pPr>
                      <a:r>
                        <a:rPr lang="vi-VN" sz="2400" b="1">
                          <a:solidFill>
                            <a:srgbClr val="FF0000"/>
                          </a:solidFill>
                        </a:rPr>
                        <a:t>(1); (3); (4) -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r>
                        <a:rPr lang="vi-VN" sz="2400" b="1">
                          <a:solidFill>
                            <a:srgbClr val="FF0000"/>
                          </a:solidFill>
                        </a:rPr>
                        <a:t>O</a:t>
                      </a:r>
                    </a:p>
                    <a:p>
                      <a:pPr marL="0" indent="447675" algn="just">
                        <a:lnSpc>
                          <a:spcPct val="150000"/>
                        </a:lnSpc>
                      </a:pPr>
                      <a:r>
                        <a:rPr lang="vi-VN" sz="2400" b="1">
                          <a:solidFill>
                            <a:srgbClr val="FF0000"/>
                          </a:solidFill>
                        </a:rPr>
                        <a:t>(2) và (5)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endParaRPr lang="vi-VN" sz="2400" b="1">
                        <a:solidFill>
                          <a:srgbClr val="FF0000"/>
                        </a:solidFill>
                      </a:endParaRPr>
                    </a:p>
                  </a:txBody>
                  <a:tcPr anchor="ctr">
                    <a:solidFill>
                      <a:schemeClr val="accent2">
                        <a:lumMod val="40000"/>
                        <a:lumOff val="60000"/>
                        <a:alpha val="25000"/>
                      </a:schemeClr>
                    </a:solidFill>
                  </a:tcPr>
                </a:tc>
                <a:extLst>
                  <a:ext uri="{0D108BD9-81ED-4DB2-BD59-A6C34878D82A}">
                    <a16:rowId xmlns:a16="http://schemas.microsoft.com/office/drawing/2014/main" xmlns="" val="1307388951"/>
                  </a:ext>
                </a:extLst>
              </a:tr>
            </a:tbl>
          </a:graphicData>
        </a:graphic>
      </p:graphicFrame>
    </p:spTree>
    <p:extLst>
      <p:ext uri="{BB962C8B-B14F-4D97-AF65-F5344CB8AC3E}">
        <p14:creationId xmlns:p14="http://schemas.microsoft.com/office/powerpoint/2010/main" val="17256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xmlns=""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xmlns="" id="{170FC927-3376-6AE2-BABA-070B3F049B2E}"/>
              </a:ext>
            </a:extLst>
          </p:cNvPr>
          <p:cNvSpPr txBox="1"/>
          <p:nvPr/>
        </p:nvSpPr>
        <p:spPr>
          <a:xfrm>
            <a:off x="331684" y="955426"/>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7" name="Hộp Văn bản 6">
            <a:extLst>
              <a:ext uri="{FF2B5EF4-FFF2-40B4-BE49-F238E27FC236}">
                <a16:creationId xmlns:a16="http://schemas.microsoft.com/office/drawing/2014/main" xmlns="" id="{F29C24AF-CCF7-827E-552F-1AB38043B730}"/>
              </a:ext>
            </a:extLst>
          </p:cNvPr>
          <p:cNvSpPr txBox="1"/>
          <p:nvPr/>
        </p:nvSpPr>
        <p:spPr>
          <a:xfrm>
            <a:off x="295359" y="1386313"/>
            <a:ext cx="8628722" cy="1273747"/>
          </a:xfrm>
          <a:prstGeom prst="rect">
            <a:avLst/>
          </a:prstGeom>
          <a:noFill/>
        </p:spPr>
        <p:txBody>
          <a:bodyPr wrap="square">
            <a:spAutoFit/>
          </a:bodyPr>
          <a:lstStyle/>
          <a:p>
            <a:pPr algn="just">
              <a:lnSpc>
                <a:spcPct val="120000"/>
              </a:lnSpc>
            </a:pPr>
            <a:r>
              <a:rPr lang="vi-VN" sz="2200" b="1">
                <a:solidFill>
                  <a:srgbClr val="0070C0"/>
                </a:solidFill>
              </a:rPr>
              <a:t>Quan sát công thức của các hợp chất hữu cơ phổ biến trong Hình 22.1 và cho biết đặc điểm chung về thành phần nguyên tố của các phân tử hợp chất hữu cơ là gì.</a:t>
            </a:r>
          </a:p>
        </p:txBody>
      </p:sp>
      <p:pic>
        <p:nvPicPr>
          <p:cNvPr id="2052" name="Picture 4" descr="Bia Bọt Kính Cái - Miễn Phí vector hình ảnh trên Pixabay - Pixabay">
            <a:extLst>
              <a:ext uri="{FF2B5EF4-FFF2-40B4-BE49-F238E27FC236}">
                <a16:creationId xmlns:a16="http://schemas.microsoft.com/office/drawing/2014/main" xmlns="" id="{3460CA64-ABF6-0D80-A3FF-3D1319A24D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963" y="2773679"/>
            <a:ext cx="1441383" cy="17126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ách phát hiện và đề phòng ngộ độc khí gas">
            <a:extLst>
              <a:ext uri="{FF2B5EF4-FFF2-40B4-BE49-F238E27FC236}">
                <a16:creationId xmlns:a16="http://schemas.microsoft.com/office/drawing/2014/main" xmlns="" id="{0B4CCA16-D18F-640D-D68D-40DDAEE802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119" y="3212588"/>
            <a:ext cx="2008003" cy="1273747"/>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a16="http://schemas.microsoft.com/office/drawing/2014/main" xmlns="" id="{DB52AD0F-1F85-3668-E43F-7F3A827EE5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19367" y="2578609"/>
            <a:ext cx="2962512" cy="2102793"/>
          </a:xfrm>
          <a:prstGeom prst="rect">
            <a:avLst/>
          </a:prstGeom>
        </p:spPr>
      </p:pic>
      <p:pic>
        <p:nvPicPr>
          <p:cNvPr id="11" name="Hình ảnh 10">
            <a:extLst>
              <a:ext uri="{FF2B5EF4-FFF2-40B4-BE49-F238E27FC236}">
                <a16:creationId xmlns:a16="http://schemas.microsoft.com/office/drawing/2014/main" xmlns="" id="{2D4ED7C0-3D68-8E0A-5213-03D21F344EEF}"/>
              </a:ext>
            </a:extLst>
          </p:cNvPr>
          <p:cNvPicPr>
            <a:picLocks noChangeAspect="1"/>
          </p:cNvPicPr>
          <p:nvPr/>
        </p:nvPicPr>
        <p:blipFill>
          <a:blip r:embed="rId6"/>
          <a:stretch>
            <a:fillRect/>
          </a:stretch>
        </p:blipFill>
        <p:spPr>
          <a:xfrm>
            <a:off x="6853720" y="2773679"/>
            <a:ext cx="2052110" cy="1712655"/>
          </a:xfrm>
          <a:prstGeom prst="rect">
            <a:avLst/>
          </a:prstGeom>
          <a:ln>
            <a:noFill/>
          </a:ln>
          <a:effectLst>
            <a:outerShdw blurRad="292100" dist="139700" dir="2700000" algn="tl" rotWithShape="0">
              <a:srgbClr val="333333">
                <a:alpha val="65000"/>
              </a:srgbClr>
            </a:outerShdw>
          </a:effectLst>
        </p:spPr>
      </p:pic>
      <p:sp>
        <p:nvSpPr>
          <p:cNvPr id="15" name="Hộp Văn bản 14">
            <a:extLst>
              <a:ext uri="{FF2B5EF4-FFF2-40B4-BE49-F238E27FC236}">
                <a16:creationId xmlns:a16="http://schemas.microsoft.com/office/drawing/2014/main" xmlns="" id="{105D41D2-F179-EA7B-8358-EFA648567F7A}"/>
              </a:ext>
            </a:extLst>
          </p:cNvPr>
          <p:cNvSpPr txBox="1"/>
          <p:nvPr/>
        </p:nvSpPr>
        <p:spPr>
          <a:xfrm>
            <a:off x="103020" y="4698802"/>
            <a:ext cx="2008003" cy="1200329"/>
          </a:xfrm>
          <a:prstGeom prst="rect">
            <a:avLst/>
          </a:prstGeom>
          <a:noFill/>
        </p:spPr>
        <p:txBody>
          <a:bodyPr wrap="square">
            <a:spAutoFit/>
          </a:bodyPr>
          <a:lstStyle/>
          <a:p>
            <a:pPr algn="ctr"/>
            <a:r>
              <a:rPr lang="vi-VN" b="1">
                <a:solidFill>
                  <a:srgbClr val="002060"/>
                </a:solidFill>
              </a:rPr>
              <a:t>Butane, C</a:t>
            </a:r>
            <a:r>
              <a:rPr lang="vi-VN" b="1" baseline="-25000">
                <a:solidFill>
                  <a:srgbClr val="002060"/>
                </a:solidFill>
              </a:rPr>
              <a:t>4</a:t>
            </a:r>
            <a:r>
              <a:rPr lang="vi-VN" b="1">
                <a:solidFill>
                  <a:srgbClr val="002060"/>
                </a:solidFill>
              </a:rPr>
              <a:t>H</a:t>
            </a:r>
            <a:r>
              <a:rPr lang="vi-VN" b="1" baseline="-25000">
                <a:solidFill>
                  <a:srgbClr val="002060"/>
                </a:solidFill>
              </a:rPr>
              <a:t>10</a:t>
            </a:r>
          </a:p>
          <a:p>
            <a:pPr algn="ctr"/>
            <a:r>
              <a:rPr lang="vi-VN" b="1">
                <a:solidFill>
                  <a:srgbClr val="002060"/>
                </a:solidFill>
              </a:rPr>
              <a:t>(một loại khí hoá lỏng, dùng làm nhiên liệu)</a:t>
            </a:r>
          </a:p>
        </p:txBody>
      </p:sp>
      <p:sp>
        <p:nvSpPr>
          <p:cNvPr id="17" name="Hộp Văn bản 16">
            <a:extLst>
              <a:ext uri="{FF2B5EF4-FFF2-40B4-BE49-F238E27FC236}">
                <a16:creationId xmlns:a16="http://schemas.microsoft.com/office/drawing/2014/main" xmlns="" id="{91A53659-76A0-057B-E371-56E46700418A}"/>
              </a:ext>
            </a:extLst>
          </p:cNvPr>
          <p:cNvSpPr txBox="1"/>
          <p:nvPr/>
        </p:nvSpPr>
        <p:spPr>
          <a:xfrm>
            <a:off x="2521133" y="4698802"/>
            <a:ext cx="1902840" cy="1477328"/>
          </a:xfrm>
          <a:prstGeom prst="rect">
            <a:avLst/>
          </a:prstGeom>
          <a:noFill/>
        </p:spPr>
        <p:txBody>
          <a:bodyPr wrap="square">
            <a:spAutoFit/>
          </a:bodyPr>
          <a:lstStyle>
            <a:defPPr>
              <a:defRPr lang="en-US"/>
            </a:defPPr>
            <a:lvl1pPr algn="ctr">
              <a:defRPr b="1">
                <a:solidFill>
                  <a:srgbClr val="002060"/>
                </a:solidFill>
              </a:defRPr>
            </a:lvl1pPr>
          </a:lstStyle>
          <a:p>
            <a:r>
              <a:rPr lang="vi-VN"/>
              <a:t>Ethylic alcohol</a:t>
            </a:r>
          </a:p>
          <a:p>
            <a:r>
              <a:rPr lang="vi-VN"/>
              <a:t>C</a:t>
            </a:r>
            <a:r>
              <a:rPr lang="vi-VN" baseline="-25000"/>
              <a:t>2</a:t>
            </a:r>
            <a:r>
              <a:rPr lang="vi-VN"/>
              <a:t>H</a:t>
            </a:r>
            <a:r>
              <a:rPr lang="vi-VN" baseline="-25000"/>
              <a:t>5</a:t>
            </a:r>
            <a:r>
              <a:rPr lang="vi-VN"/>
              <a:t>OH </a:t>
            </a:r>
          </a:p>
          <a:p>
            <a:r>
              <a:rPr lang="vi-VN"/>
              <a:t>(có trong thành phần của đồ uống có cồn)</a:t>
            </a:r>
          </a:p>
        </p:txBody>
      </p:sp>
      <p:sp>
        <p:nvSpPr>
          <p:cNvPr id="20" name="Hộp Văn bản 19">
            <a:extLst>
              <a:ext uri="{FF2B5EF4-FFF2-40B4-BE49-F238E27FC236}">
                <a16:creationId xmlns:a16="http://schemas.microsoft.com/office/drawing/2014/main" xmlns="" id="{38DFA6FE-9C74-25A3-5AFD-79AE4F875346}"/>
              </a:ext>
            </a:extLst>
          </p:cNvPr>
          <p:cNvSpPr txBox="1"/>
          <p:nvPr/>
        </p:nvSpPr>
        <p:spPr>
          <a:xfrm>
            <a:off x="4834083" y="4698802"/>
            <a:ext cx="2019637" cy="1477328"/>
          </a:xfrm>
          <a:prstGeom prst="rect">
            <a:avLst/>
          </a:prstGeom>
          <a:noFill/>
        </p:spPr>
        <p:txBody>
          <a:bodyPr wrap="square">
            <a:spAutoFit/>
          </a:bodyPr>
          <a:lstStyle/>
          <a:p>
            <a:pPr algn="ctr"/>
            <a:r>
              <a:rPr lang="vi-VN" b="1">
                <a:solidFill>
                  <a:srgbClr val="002060"/>
                </a:solidFill>
              </a:rPr>
              <a:t>Acetic acid, </a:t>
            </a:r>
          </a:p>
          <a:p>
            <a:pPr algn="ctr"/>
            <a:r>
              <a:rPr lang="vi-VN" b="1">
                <a:solidFill>
                  <a:srgbClr val="002060"/>
                </a:solidFill>
              </a:rPr>
              <a:t>CH</a:t>
            </a:r>
            <a:r>
              <a:rPr lang="vi-VN" b="1" baseline="-25000">
                <a:solidFill>
                  <a:srgbClr val="002060"/>
                </a:solidFill>
              </a:rPr>
              <a:t>3</a:t>
            </a:r>
            <a:r>
              <a:rPr lang="vi-VN" b="1">
                <a:solidFill>
                  <a:srgbClr val="002060"/>
                </a:solidFill>
              </a:rPr>
              <a:t>COOH</a:t>
            </a:r>
          </a:p>
          <a:p>
            <a:pPr algn="ctr"/>
            <a:r>
              <a:rPr lang="vi-VN" b="1">
                <a:solidFill>
                  <a:srgbClr val="002060"/>
                </a:solidFill>
              </a:rPr>
              <a:t>(có trong thành phần của các loại giấm)</a:t>
            </a:r>
          </a:p>
        </p:txBody>
      </p:sp>
      <p:sp>
        <p:nvSpPr>
          <p:cNvPr id="22" name="Hộp Văn bản 21">
            <a:extLst>
              <a:ext uri="{FF2B5EF4-FFF2-40B4-BE49-F238E27FC236}">
                <a16:creationId xmlns:a16="http://schemas.microsoft.com/office/drawing/2014/main" xmlns="" id="{AFB13102-376C-678E-2216-675985800234}"/>
              </a:ext>
            </a:extLst>
          </p:cNvPr>
          <p:cNvSpPr txBox="1"/>
          <p:nvPr/>
        </p:nvSpPr>
        <p:spPr>
          <a:xfrm>
            <a:off x="6737688" y="4698802"/>
            <a:ext cx="2429747" cy="646331"/>
          </a:xfrm>
          <a:prstGeom prst="rect">
            <a:avLst/>
          </a:prstGeom>
          <a:noFill/>
        </p:spPr>
        <p:txBody>
          <a:bodyPr wrap="square">
            <a:spAutoFit/>
          </a:bodyPr>
          <a:lstStyle/>
          <a:p>
            <a:pPr algn="ctr"/>
            <a:r>
              <a:rPr lang="vi-VN" b="1">
                <a:solidFill>
                  <a:srgbClr val="002060"/>
                </a:solidFill>
              </a:rPr>
              <a:t>Urea, CO(NH</a:t>
            </a:r>
            <a:r>
              <a:rPr lang="vi-VN" b="1" baseline="-25000">
                <a:solidFill>
                  <a:srgbClr val="002060"/>
                </a:solidFill>
              </a:rPr>
              <a:t>2</a:t>
            </a:r>
            <a:r>
              <a:rPr lang="vi-VN" b="1">
                <a:solidFill>
                  <a:srgbClr val="002060"/>
                </a:solidFill>
              </a:rPr>
              <a:t>)</a:t>
            </a:r>
            <a:r>
              <a:rPr lang="vi-VN" b="1" baseline="-25000">
                <a:solidFill>
                  <a:srgbClr val="002060"/>
                </a:solidFill>
              </a:rPr>
              <a:t>2</a:t>
            </a:r>
            <a:r>
              <a:rPr lang="vi-VN" b="1">
                <a:solidFill>
                  <a:srgbClr val="002060"/>
                </a:solidFill>
              </a:rPr>
              <a:t> </a:t>
            </a:r>
          </a:p>
          <a:p>
            <a:pPr algn="ctr"/>
            <a:r>
              <a:rPr lang="vi-VN" b="1">
                <a:solidFill>
                  <a:srgbClr val="002060"/>
                </a:solidFill>
              </a:rPr>
              <a:t>(một loại phân đạm)</a:t>
            </a:r>
          </a:p>
        </p:txBody>
      </p:sp>
      <p:sp>
        <p:nvSpPr>
          <p:cNvPr id="23" name="Hộp Văn bản 22">
            <a:extLst>
              <a:ext uri="{FF2B5EF4-FFF2-40B4-BE49-F238E27FC236}">
                <a16:creationId xmlns:a16="http://schemas.microsoft.com/office/drawing/2014/main" xmlns="" id="{3D4F3D41-E54F-89AF-32C9-55EBD9C446C6}"/>
              </a:ext>
            </a:extLst>
          </p:cNvPr>
          <p:cNvSpPr txBox="1"/>
          <p:nvPr/>
        </p:nvSpPr>
        <p:spPr>
          <a:xfrm>
            <a:off x="624268" y="6289257"/>
            <a:ext cx="7883890" cy="430887"/>
          </a:xfrm>
          <a:prstGeom prst="rect">
            <a:avLst/>
          </a:prstGeom>
          <a:solidFill>
            <a:srgbClr val="FFFF00"/>
          </a:solidFill>
        </p:spPr>
        <p:txBody>
          <a:bodyPr wrap="none" rtlCol="0">
            <a:spAutoFit/>
          </a:bodyPr>
          <a:lstStyle/>
          <a:p>
            <a:r>
              <a:rPr lang="vi-VN" sz="2200" b="1">
                <a:solidFill>
                  <a:srgbClr val="FF0000"/>
                </a:solidFill>
              </a:rPr>
              <a:t>Điểm chung : Đều có nguyên tử C (carbon) trong phân tử</a:t>
            </a:r>
          </a:p>
        </p:txBody>
      </p:sp>
    </p:spTree>
    <p:extLst>
      <p:ext uri="{BB962C8B-B14F-4D97-AF65-F5344CB8AC3E}">
        <p14:creationId xmlns:p14="http://schemas.microsoft.com/office/powerpoint/2010/main" val="18152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arn(inVertical)">
                                      <p:cBhvr>
                                        <p:cTn id="16" dur="500"/>
                                        <p:tgtEl>
                                          <p:spTgt spid="2052"/>
                                        </p:tgtEl>
                                      </p:cBhvr>
                                    </p:animEffect>
                                  </p:childTnLst>
                                </p:cTn>
                              </p:par>
                              <p:par>
                                <p:cTn id="17" presetID="16" presetClass="entr" presetSubtype="21"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arn(inVertical)">
                                      <p:cBhvr>
                                        <p:cTn id="19" dur="500"/>
                                        <p:tgtEl>
                                          <p:spTgt spid="2054"/>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5" grpId="0"/>
      <p:bldP spid="17" grpId="0"/>
      <p:bldP spid="20" grpId="0"/>
      <p:bldP spid="22" grpId="0"/>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2681311"/>
          </a:xfrm>
          <a:prstGeom prst="rect">
            <a:avLst/>
          </a:prstGeom>
          <a:noFill/>
        </p:spPr>
        <p:txBody>
          <a:bodyPr wrap="square">
            <a:spAutoFit/>
          </a:bodyPr>
          <a:lstStyle/>
          <a:p>
            <a:pPr algn="just">
              <a:lnSpc>
                <a:spcPct val="150000"/>
              </a:lnSpc>
            </a:pPr>
            <a:r>
              <a:rPr lang="vi-VN" sz="2300" b="1">
                <a:solidFill>
                  <a:srgbClr val="FF0000"/>
                </a:solidFill>
              </a:rPr>
              <a:t>Câu 9. Trong các câu phát biểu sau, câu nào đúng, câu nào sai?</a:t>
            </a:r>
          </a:p>
          <a:p>
            <a:pPr algn="just">
              <a:lnSpc>
                <a:spcPct val="150000"/>
              </a:lnSpc>
            </a:pPr>
            <a:r>
              <a:rPr lang="vi-VN" sz="2300" b="1"/>
              <a:t>a) Mỗi một CTPT có thể biểu diễn cho nhiều chất hữu cơ.</a:t>
            </a:r>
          </a:p>
          <a:p>
            <a:pPr algn="just">
              <a:lnSpc>
                <a:spcPct val="150000"/>
              </a:lnSpc>
            </a:pPr>
            <a:r>
              <a:rPr lang="vi-VN" sz="2300" b="1"/>
              <a:t>b) Mỗi một chất hữu cơ có thể có nhiều CTPT.</a:t>
            </a:r>
          </a:p>
          <a:p>
            <a:pPr algn="just">
              <a:lnSpc>
                <a:spcPct val="150000"/>
              </a:lnSpc>
            </a:pPr>
            <a:r>
              <a:rPr lang="vi-VN" sz="2300" b="1"/>
              <a:t>c) Mỗi một chất hữu cơ có thể có nhiều CTCT.</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a16="http://schemas.microsoft.com/office/drawing/2014/main" xmlns="" id="{15D924AA-563F-C6E0-8B84-3FA51B11A28E}"/>
              </a:ext>
            </a:extLst>
          </p:cNvPr>
          <p:cNvSpPr txBox="1"/>
          <p:nvPr/>
        </p:nvSpPr>
        <p:spPr>
          <a:xfrm>
            <a:off x="255800" y="404924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Sai</a:t>
            </a:r>
          </a:p>
          <a:p>
            <a:pPr>
              <a:lnSpc>
                <a:spcPct val="150000"/>
              </a:lnSpc>
            </a:pPr>
            <a:r>
              <a:rPr lang="vi-VN" sz="2400" b="1">
                <a:solidFill>
                  <a:srgbClr val="FF0000"/>
                </a:solidFill>
              </a:rPr>
              <a:t>c – Đúng</a:t>
            </a:r>
          </a:p>
        </p:txBody>
      </p:sp>
    </p:spTree>
    <p:extLst>
      <p:ext uri="{BB962C8B-B14F-4D97-AF65-F5344CB8AC3E}">
        <p14:creationId xmlns:p14="http://schemas.microsoft.com/office/powerpoint/2010/main" val="39788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10. </a:t>
            </a:r>
            <a:r>
              <a:rPr lang="vi-VN" sz="2300" b="1"/>
              <a:t>Đốt cháy một loại hợp chất hữu cơ bằng oxygen, sản phẩm thu được chỉ có CO</a:t>
            </a:r>
            <a:r>
              <a:rPr lang="vi-VN" sz="2300" b="1" baseline="-25000"/>
              <a:t>2</a:t>
            </a:r>
            <a:r>
              <a:rPr lang="vi-VN" sz="2300" b="1"/>
              <a:t> và H</a:t>
            </a:r>
            <a:r>
              <a:rPr lang="vi-VN" sz="2300" b="1" baseline="-25000"/>
              <a:t>2</a:t>
            </a:r>
            <a:r>
              <a:rPr lang="vi-VN" sz="2300" b="1"/>
              <a:t>O. Thành phần của hợp chất hữu cơ trên có thể gồm những nguyên tố nào?</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xmlns="" id="{77E4AAF2-0071-26C2-B782-5A7884AF6EB9}"/>
              </a:ext>
            </a:extLst>
          </p:cNvPr>
          <p:cNvSpPr txBox="1"/>
          <p:nvPr/>
        </p:nvSpPr>
        <p:spPr>
          <a:xfrm>
            <a:off x="294640" y="3100755"/>
            <a:ext cx="8514080" cy="1131848"/>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Thành phần hợp chất đó có C, H; có thể có hoặc không có O.</a:t>
            </a:r>
          </a:p>
        </p:txBody>
      </p:sp>
    </p:spTree>
    <p:extLst>
      <p:ext uri="{BB962C8B-B14F-4D97-AF65-F5344CB8AC3E}">
        <p14:creationId xmlns:p14="http://schemas.microsoft.com/office/powerpoint/2010/main" val="28903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1752211"/>
          </a:xfrm>
          <a:prstGeom prst="rect">
            <a:avLst/>
          </a:prstGeom>
          <a:noFill/>
        </p:spPr>
        <p:txBody>
          <a:bodyPr wrap="square">
            <a:spAutoFit/>
          </a:bodyPr>
          <a:lstStyle/>
          <a:p>
            <a:pPr algn="just">
              <a:lnSpc>
                <a:spcPct val="120000"/>
              </a:lnSpc>
            </a:pPr>
            <a:r>
              <a:rPr lang="vi-VN" sz="2300" b="1">
                <a:solidFill>
                  <a:srgbClr val="FF0000"/>
                </a:solidFill>
              </a:rPr>
              <a:t>Câu 11. </a:t>
            </a:r>
            <a:r>
              <a:rPr lang="vi-VN" sz="2300" b="1"/>
              <a:t>Có ý kiến cho rằng: Hoá trị của nguyên tử carbon trong các hợp chất CH</a:t>
            </a:r>
            <a:r>
              <a:rPr lang="vi-VN" sz="2300" b="1" baseline="-25000"/>
              <a:t>4</a:t>
            </a:r>
            <a:r>
              <a:rPr lang="vi-VN" sz="2300" b="1"/>
              <a:t>, C</a:t>
            </a:r>
            <a:r>
              <a:rPr lang="vi-VN" sz="2300" b="1" baseline="-25000"/>
              <a:t>2</a:t>
            </a:r>
            <a:r>
              <a:rPr lang="vi-VN" sz="2300" b="1"/>
              <a:t>H</a:t>
            </a:r>
            <a:r>
              <a:rPr lang="vi-VN" sz="2300" b="1" baseline="-25000"/>
              <a:t>6</a:t>
            </a:r>
            <a:r>
              <a:rPr lang="vi-VN" sz="2300" b="1"/>
              <a:t> và C</a:t>
            </a:r>
            <a:r>
              <a:rPr lang="vi-VN" sz="2300" b="1" baseline="-25000"/>
              <a:t>3</a:t>
            </a:r>
            <a:r>
              <a:rPr lang="vi-VN" sz="2300" b="1"/>
              <a:t>H</a:t>
            </a:r>
            <a:r>
              <a:rPr lang="vi-VN" sz="2300" b="1" baseline="-25000"/>
              <a:t>8</a:t>
            </a:r>
            <a:r>
              <a:rPr lang="vi-VN" sz="2300" b="1"/>
              <a:t> là khác nhau. Ý kiến trên có đúng không? Giải thích và minh hoạ bằng sự tạo thành liên kết hoá học giữa các nguyên tử.</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xmlns="" id="{77E4AAF2-0071-26C2-B782-5A7884AF6EB9}"/>
              </a:ext>
            </a:extLst>
          </p:cNvPr>
          <p:cNvSpPr txBox="1"/>
          <p:nvPr/>
        </p:nvSpPr>
        <p:spPr>
          <a:xfrm>
            <a:off x="294640" y="2856915"/>
            <a:ext cx="8514080" cy="3671583"/>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 Ý kiến trên là sai, vì trong HCHC carbon luôn có hóa trị IV.</a:t>
            </a:r>
          </a:p>
          <a:p>
            <a:pPr algn="just">
              <a:lnSpc>
                <a:spcPct val="150000"/>
              </a:lnSpc>
            </a:pPr>
            <a:r>
              <a:rPr lang="vi-VN" sz="2400" b="1">
                <a:solidFill>
                  <a:srgbClr val="FF0000"/>
                </a:solidFill>
              </a:rPr>
              <a:t>- CTCT của các chất</a:t>
            </a: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4000" b="1">
              <a:solidFill>
                <a:srgbClr val="FF0000"/>
              </a:solidFill>
            </a:endParaRPr>
          </a:p>
        </p:txBody>
      </p:sp>
      <p:pic>
        <p:nvPicPr>
          <p:cNvPr id="1026" name="Picture 2" descr="Khí Metan là gì? Tính chất, ứng dụng &amp; nguồn gốc của metan">
            <a:extLst>
              <a:ext uri="{FF2B5EF4-FFF2-40B4-BE49-F238E27FC236}">
                <a16:creationId xmlns:a16="http://schemas.microsoft.com/office/drawing/2014/main" xmlns="" id="{F0050D9B-AF9A-D407-8B20-2B9A3D4C27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90" y="4693920"/>
            <a:ext cx="1137092"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han – Wikipedia tiếng Việt">
            <a:extLst>
              <a:ext uri="{FF2B5EF4-FFF2-40B4-BE49-F238E27FC236}">
                <a16:creationId xmlns:a16="http://schemas.microsoft.com/office/drawing/2014/main" xmlns="" id="{D33955B1-134E-98A2-3602-CBD11826FCE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9082" y="4693920"/>
            <a:ext cx="1561865"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ết công thức cấu tạo dạng đầy đủ của các hydrocarbon có công thức phân tử">
            <a:extLst>
              <a:ext uri="{FF2B5EF4-FFF2-40B4-BE49-F238E27FC236}">
                <a16:creationId xmlns:a16="http://schemas.microsoft.com/office/drawing/2014/main" xmlns="" id="{B3B8B9F7-0979-8640-14D0-74F8D73F792E}"/>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43601" y="4659724"/>
            <a:ext cx="2062480" cy="124695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xmlns="" id="{284E9EBE-87AC-A409-4D84-599EF5F309E9}"/>
              </a:ext>
            </a:extLst>
          </p:cNvPr>
          <p:cNvSpPr txBox="1"/>
          <p:nvPr/>
        </p:nvSpPr>
        <p:spPr>
          <a:xfrm>
            <a:off x="876577" y="6037201"/>
            <a:ext cx="773318" cy="430887"/>
          </a:xfrm>
          <a:prstGeom prst="rect">
            <a:avLst/>
          </a:prstGeom>
          <a:noFill/>
        </p:spPr>
        <p:txBody>
          <a:bodyPr wrap="square">
            <a:spAutoFit/>
          </a:bodyPr>
          <a:lstStyle/>
          <a:p>
            <a:pPr algn="ctr"/>
            <a:r>
              <a:rPr lang="vi-VN" sz="2200" b="1">
                <a:solidFill>
                  <a:srgbClr val="0070C0"/>
                </a:solidFill>
              </a:rPr>
              <a:t>CH</a:t>
            </a:r>
            <a:r>
              <a:rPr lang="vi-VN" sz="2200" b="1" baseline="-25000">
                <a:solidFill>
                  <a:srgbClr val="0070C0"/>
                </a:solidFill>
              </a:rPr>
              <a:t>4</a:t>
            </a:r>
            <a:endParaRPr lang="vi-VN" sz="2200">
              <a:solidFill>
                <a:srgbClr val="0070C0"/>
              </a:solidFill>
            </a:endParaRPr>
          </a:p>
        </p:txBody>
      </p:sp>
      <p:sp>
        <p:nvSpPr>
          <p:cNvPr id="13" name="Hộp Văn bản 12">
            <a:extLst>
              <a:ext uri="{FF2B5EF4-FFF2-40B4-BE49-F238E27FC236}">
                <a16:creationId xmlns:a16="http://schemas.microsoft.com/office/drawing/2014/main" xmlns="" id="{D80A9812-1A95-5BC6-429A-B95F178E4211}"/>
              </a:ext>
            </a:extLst>
          </p:cNvPr>
          <p:cNvSpPr txBox="1"/>
          <p:nvPr/>
        </p:nvSpPr>
        <p:spPr>
          <a:xfrm>
            <a:off x="3423272" y="6037201"/>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6</a:t>
            </a:r>
            <a:endParaRPr lang="vi-VN" sz="2200" baseline="-25000">
              <a:solidFill>
                <a:srgbClr val="0070C0"/>
              </a:solidFill>
            </a:endParaRPr>
          </a:p>
        </p:txBody>
      </p:sp>
      <p:sp>
        <p:nvSpPr>
          <p:cNvPr id="14" name="Hộp Văn bản 13">
            <a:extLst>
              <a:ext uri="{FF2B5EF4-FFF2-40B4-BE49-F238E27FC236}">
                <a16:creationId xmlns:a16="http://schemas.microsoft.com/office/drawing/2014/main" xmlns="" id="{0EF7E7E9-89B6-84A5-7343-85A418653129}"/>
              </a:ext>
            </a:extLst>
          </p:cNvPr>
          <p:cNvSpPr txBox="1"/>
          <p:nvPr/>
        </p:nvSpPr>
        <p:spPr>
          <a:xfrm>
            <a:off x="6532052" y="6036867"/>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3</a:t>
            </a:r>
            <a:r>
              <a:rPr lang="vi-VN" sz="2200" b="1">
                <a:solidFill>
                  <a:srgbClr val="0070C0"/>
                </a:solidFill>
              </a:rPr>
              <a:t>H</a:t>
            </a:r>
            <a:r>
              <a:rPr lang="vi-VN" sz="2200" b="1" baseline="-25000">
                <a:solidFill>
                  <a:srgbClr val="0070C0"/>
                </a:solidFill>
              </a:rPr>
              <a:t>8</a:t>
            </a:r>
            <a:endParaRPr lang="vi-VN" sz="2200" baseline="-25000">
              <a:solidFill>
                <a:srgbClr val="0070C0"/>
              </a:solidFill>
            </a:endParaRPr>
          </a:p>
        </p:txBody>
      </p:sp>
    </p:spTree>
    <p:extLst>
      <p:ext uri="{BB962C8B-B14F-4D97-AF65-F5344CB8AC3E}">
        <p14:creationId xmlns:p14="http://schemas.microsoft.com/office/powerpoint/2010/main" val="21965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par>
                                <p:cTn id="14" presetID="16" presetClass="entr" presetSubtype="21"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barn(inVertical)">
                                      <p:cBhvr>
                                        <p:cTn id="16" dur="500"/>
                                        <p:tgtEl>
                                          <p:spTgt spid="10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12.</a:t>
            </a:r>
            <a:r>
              <a:rPr lang="vi-VN" sz="2300" b="1"/>
              <a:t> Viết công thức cấu tạo có thể có ứng với mỗi công thức phân tử sau: C</a:t>
            </a:r>
            <a:r>
              <a:rPr lang="vi-VN" sz="2300" b="1" baseline="-25000"/>
              <a:t>2</a:t>
            </a:r>
            <a:r>
              <a:rPr lang="vi-VN" sz="2300" b="1"/>
              <a:t>H</a:t>
            </a:r>
            <a:r>
              <a:rPr lang="vi-VN" sz="2300" b="1" baseline="-25000"/>
              <a:t>5</a:t>
            </a:r>
            <a:r>
              <a:rPr lang="vi-VN" sz="2300" b="1"/>
              <a:t>Cl, C</a:t>
            </a:r>
            <a:r>
              <a:rPr lang="vi-VN" sz="2300" b="1" baseline="-25000"/>
              <a:t>2</a:t>
            </a:r>
            <a:r>
              <a:rPr lang="vi-VN" sz="2300" b="1"/>
              <a:t>H</a:t>
            </a:r>
            <a:r>
              <a:rPr lang="vi-VN" sz="2300" b="1" baseline="-25000"/>
              <a:t>6</a:t>
            </a:r>
            <a:r>
              <a:rPr lang="vi-VN" sz="2300" b="1"/>
              <a:t>O, C</a:t>
            </a:r>
            <a:r>
              <a:rPr lang="vi-VN" sz="2300" b="1" baseline="-25000"/>
              <a:t>3</a:t>
            </a:r>
            <a:r>
              <a:rPr lang="vi-VN" sz="2300" b="1"/>
              <a:t>H</a:t>
            </a:r>
            <a:r>
              <a:rPr lang="vi-VN" sz="2300" b="1" baseline="-25000"/>
              <a:t>7</a:t>
            </a:r>
            <a:r>
              <a:rPr lang="vi-VN" sz="2300" b="1"/>
              <a:t>Cl, C</a:t>
            </a:r>
            <a:r>
              <a:rPr lang="vi-VN" sz="2300" b="1" baseline="-25000"/>
              <a:t>4</a:t>
            </a:r>
            <a:r>
              <a:rPr lang="vi-VN" sz="2300" b="1"/>
              <a:t>H</a:t>
            </a:r>
            <a:r>
              <a:rPr lang="vi-VN" sz="2300" b="1" baseline="-25000"/>
              <a:t>10</a:t>
            </a:r>
            <a:r>
              <a:rPr lang="vi-VN" sz="2300" b="1"/>
              <a:t>.</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xmlns="" id="{77E4AAF2-0071-26C2-B782-5A7884AF6EB9}"/>
              </a:ext>
            </a:extLst>
          </p:cNvPr>
          <p:cNvSpPr txBox="1">
            <a:spLocks/>
          </p:cNvSpPr>
          <p:nvPr/>
        </p:nvSpPr>
        <p:spPr>
          <a:xfrm>
            <a:off x="172720" y="2034752"/>
            <a:ext cx="8717280" cy="4409669"/>
          </a:xfrm>
          <a:prstGeom prst="rect">
            <a:avLst/>
          </a:prstGeom>
          <a:solidFill>
            <a:schemeClr val="accent2">
              <a:lumMod val="40000"/>
              <a:lumOff val="60000"/>
              <a:alpha val="67000"/>
            </a:schemeClr>
          </a:solidFill>
        </p:spPr>
        <p:txBody>
          <a:bodyPr wrap="square">
            <a:spAutoFit/>
          </a:bodyPr>
          <a:lstStyle/>
          <a:p>
            <a:pPr algn="just">
              <a:lnSpc>
                <a:spcPct val="200000"/>
              </a:lnSpc>
            </a:pPr>
            <a:r>
              <a:rPr lang="vi-VN" sz="2400" b="1"/>
              <a:t>C</a:t>
            </a:r>
            <a:r>
              <a:rPr lang="vi-VN" sz="2400" b="1" baseline="-25000"/>
              <a:t>2</a:t>
            </a:r>
            <a:r>
              <a:rPr lang="vi-VN" sz="2400" b="1"/>
              <a:t>H</a:t>
            </a:r>
            <a:r>
              <a:rPr lang="vi-VN" sz="2400" b="1" baseline="-25000"/>
              <a:t>5</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Cl </a:t>
            </a:r>
          </a:p>
          <a:p>
            <a:pPr algn="just">
              <a:lnSpc>
                <a:spcPct val="200000"/>
              </a:lnSpc>
            </a:pPr>
            <a:r>
              <a:rPr lang="vi-VN" sz="2400" b="1"/>
              <a:t>C</a:t>
            </a:r>
            <a:r>
              <a:rPr lang="vi-VN" sz="2400" b="1" baseline="-25000"/>
              <a:t>2</a:t>
            </a:r>
            <a:r>
              <a:rPr lang="vi-VN" sz="2400" b="1"/>
              <a:t>H</a:t>
            </a:r>
            <a:r>
              <a:rPr lang="vi-VN" sz="2400" b="1" baseline="-25000"/>
              <a:t>6</a:t>
            </a:r>
            <a:r>
              <a:rPr lang="vi-VN" sz="2400" b="1"/>
              <a:t>O: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OH 			    CH</a:t>
            </a:r>
            <a:r>
              <a:rPr lang="vi-VN" sz="2400" b="1" baseline="-25000">
                <a:solidFill>
                  <a:srgbClr val="FF0000"/>
                </a:solidFill>
              </a:rPr>
              <a:t>3</a:t>
            </a:r>
            <a:r>
              <a:rPr lang="vi-VN" sz="2400" b="1">
                <a:solidFill>
                  <a:srgbClr val="FF0000"/>
                </a:solidFill>
              </a:rPr>
              <a:t> – O – CH</a:t>
            </a:r>
            <a:r>
              <a:rPr lang="vi-VN" sz="2400" b="1" baseline="-25000">
                <a:solidFill>
                  <a:srgbClr val="FF0000"/>
                </a:solidFill>
              </a:rPr>
              <a:t>3</a:t>
            </a:r>
          </a:p>
          <a:p>
            <a:pPr algn="just">
              <a:lnSpc>
                <a:spcPct val="200000"/>
              </a:lnSpc>
            </a:pPr>
            <a:r>
              <a:rPr lang="vi-VN" sz="2400" b="1"/>
              <a:t>C</a:t>
            </a:r>
            <a:r>
              <a:rPr lang="vi-VN" sz="2400" b="1" baseline="-25000"/>
              <a:t>3</a:t>
            </a:r>
            <a:r>
              <a:rPr lang="vi-VN" sz="2400" b="1"/>
              <a:t>H</a:t>
            </a:r>
            <a:r>
              <a:rPr lang="vi-VN" sz="2400" b="1" baseline="-25000"/>
              <a:t>7</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Cl 		</a:t>
            </a:r>
            <a:endParaRPr lang="vi-VN" sz="2400" b="1"/>
          </a:p>
          <a:p>
            <a:pPr algn="just">
              <a:lnSpc>
                <a:spcPct val="200000"/>
              </a:lnSpc>
            </a:pPr>
            <a:endParaRPr lang="vi-VN" sz="2400" b="1"/>
          </a:p>
          <a:p>
            <a:pPr algn="just">
              <a:lnSpc>
                <a:spcPct val="200000"/>
              </a:lnSpc>
            </a:pPr>
            <a:r>
              <a:rPr lang="vi-VN" sz="2400" b="1"/>
              <a:t>C</a:t>
            </a:r>
            <a:r>
              <a:rPr lang="vi-VN" sz="2400" b="1" baseline="-25000"/>
              <a:t>4</a:t>
            </a:r>
            <a:r>
              <a:rPr lang="vi-VN" sz="2400" b="1"/>
              <a:t>H</a:t>
            </a:r>
            <a:r>
              <a:rPr lang="vi-VN" sz="2400" b="1" baseline="-25000"/>
              <a:t>10</a:t>
            </a:r>
            <a:r>
              <a:rPr lang="vi-VN" sz="2400" b="1"/>
              <a:t>: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3</a:t>
            </a:r>
            <a:r>
              <a:rPr lang="vi-VN" sz="2400" b="1">
                <a:solidFill>
                  <a:srgbClr val="FF0000"/>
                </a:solidFill>
              </a:rPr>
              <a:t>		</a:t>
            </a:r>
            <a:endParaRPr lang="vi-VN" sz="2400" b="1" baseline="-25000">
              <a:solidFill>
                <a:srgbClr val="FF0000"/>
              </a:solidFill>
            </a:endParaRPr>
          </a:p>
          <a:p>
            <a:pPr algn="just">
              <a:lnSpc>
                <a:spcPct val="200000"/>
              </a:lnSpc>
            </a:pPr>
            <a:endParaRPr lang="vi-VN" sz="2400" b="1">
              <a:solidFill>
                <a:srgbClr val="FF0000"/>
              </a:solidFill>
            </a:endParaRPr>
          </a:p>
        </p:txBody>
      </p:sp>
      <p:graphicFrame>
        <p:nvGraphicFramePr>
          <p:cNvPr id="11" name="Đối tượng 10">
            <a:extLst>
              <a:ext uri="{FF2B5EF4-FFF2-40B4-BE49-F238E27FC236}">
                <a16:creationId xmlns:a16="http://schemas.microsoft.com/office/drawing/2014/main" xmlns="" id="{0159694D-B268-6C45-1654-EBF6356DD6B8}"/>
              </a:ext>
            </a:extLst>
          </p:cNvPr>
          <p:cNvGraphicFramePr>
            <a:graphicFrameLocks noChangeAspect="1"/>
          </p:cNvGraphicFramePr>
          <p:nvPr>
            <p:extLst>
              <p:ext uri="{D42A27DB-BD31-4B8C-83A1-F6EECF244321}">
                <p14:modId xmlns:p14="http://schemas.microsoft.com/office/powerpoint/2010/main" val="2781988616"/>
              </p:ext>
            </p:extLst>
          </p:nvPr>
        </p:nvGraphicFramePr>
        <p:xfrm>
          <a:off x="5683250" y="5316538"/>
          <a:ext cx="2044700" cy="838200"/>
        </p:xfrm>
        <a:graphic>
          <a:graphicData uri="http://schemas.openxmlformats.org/presentationml/2006/ole">
            <mc:AlternateContent xmlns:mc="http://schemas.openxmlformats.org/markup-compatibility/2006">
              <mc:Choice xmlns:v="urn:schemas-microsoft-com:vml" Requires="v">
                <p:oleObj spid="_x0000_s2054" name="Equation" r:id="rId5" imgW="2044440" imgH="838080" progId="Equation.DSMT4">
                  <p:embed/>
                </p:oleObj>
              </mc:Choice>
              <mc:Fallback>
                <p:oleObj name="Equation" r:id="rId5" imgW="2044440" imgH="838080" progId="Equation.DSMT4">
                  <p:embed/>
                  <p:pic>
                    <p:nvPicPr>
                      <p:cNvPr id="11" name="Đối tượng 10">
                        <a:extLst>
                          <a:ext uri="{FF2B5EF4-FFF2-40B4-BE49-F238E27FC236}">
                            <a16:creationId xmlns:a16="http://schemas.microsoft.com/office/drawing/2014/main" xmlns="" id="{0159694D-B268-6C45-1654-EBF6356DD6B8}"/>
                          </a:ext>
                        </a:extLst>
                      </p:cNvPr>
                      <p:cNvPicPr/>
                      <p:nvPr/>
                    </p:nvPicPr>
                    <p:blipFill>
                      <a:blip r:embed="rId6"/>
                      <a:stretch>
                        <a:fillRect/>
                      </a:stretch>
                    </p:blipFill>
                    <p:spPr>
                      <a:xfrm>
                        <a:off x="5683250" y="5316538"/>
                        <a:ext cx="2044700" cy="838200"/>
                      </a:xfrm>
                      <a:prstGeom prst="rect">
                        <a:avLst/>
                      </a:prstGeom>
                    </p:spPr>
                  </p:pic>
                </p:oleObj>
              </mc:Fallback>
            </mc:AlternateContent>
          </a:graphicData>
        </a:graphic>
      </p:graphicFrame>
      <p:graphicFrame>
        <p:nvGraphicFramePr>
          <p:cNvPr id="12" name="Đối tượng 11">
            <a:extLst>
              <a:ext uri="{FF2B5EF4-FFF2-40B4-BE49-F238E27FC236}">
                <a16:creationId xmlns:a16="http://schemas.microsoft.com/office/drawing/2014/main" xmlns="" id="{7BF39C7E-CA01-2A11-F11F-41D6E52CF98C}"/>
              </a:ext>
            </a:extLst>
          </p:cNvPr>
          <p:cNvGraphicFramePr>
            <a:graphicFrameLocks noChangeAspect="1"/>
          </p:cNvGraphicFramePr>
          <p:nvPr>
            <p:extLst>
              <p:ext uri="{D42A27DB-BD31-4B8C-83A1-F6EECF244321}">
                <p14:modId xmlns:p14="http://schemas.microsoft.com/office/powerpoint/2010/main" val="1245145690"/>
              </p:ext>
            </p:extLst>
          </p:nvPr>
        </p:nvGraphicFramePr>
        <p:xfrm>
          <a:off x="5683250" y="3865563"/>
          <a:ext cx="2044700" cy="749300"/>
        </p:xfrm>
        <a:graphic>
          <a:graphicData uri="http://schemas.openxmlformats.org/presentationml/2006/ole">
            <mc:AlternateContent xmlns:mc="http://schemas.openxmlformats.org/markup-compatibility/2006">
              <mc:Choice xmlns:v="urn:schemas-microsoft-com:vml" Requires="v">
                <p:oleObj spid="_x0000_s2055" name="Equation" r:id="rId7" imgW="2044440" imgH="749160" progId="Equation.DSMT4">
                  <p:embed/>
                </p:oleObj>
              </mc:Choice>
              <mc:Fallback>
                <p:oleObj name="Equation" r:id="rId7" imgW="2044440" imgH="749160" progId="Equation.DSMT4">
                  <p:embed/>
                  <p:pic>
                    <p:nvPicPr>
                      <p:cNvPr id="12" name="Đối tượng 11">
                        <a:extLst>
                          <a:ext uri="{FF2B5EF4-FFF2-40B4-BE49-F238E27FC236}">
                            <a16:creationId xmlns:a16="http://schemas.microsoft.com/office/drawing/2014/main" xmlns="" id="{7BF39C7E-CA01-2A11-F11F-41D6E52CF98C}"/>
                          </a:ext>
                        </a:extLst>
                      </p:cNvPr>
                      <p:cNvPicPr/>
                      <p:nvPr/>
                    </p:nvPicPr>
                    <p:blipFill>
                      <a:blip r:embed="rId8"/>
                      <a:stretch>
                        <a:fillRect/>
                      </a:stretch>
                    </p:blipFill>
                    <p:spPr>
                      <a:xfrm>
                        <a:off x="5683250" y="3865563"/>
                        <a:ext cx="2044700" cy="749300"/>
                      </a:xfrm>
                      <a:prstGeom prst="rect">
                        <a:avLst/>
                      </a:prstGeom>
                    </p:spPr>
                  </p:pic>
                </p:oleObj>
              </mc:Fallback>
            </mc:AlternateContent>
          </a:graphicData>
        </a:graphic>
      </p:graphicFrame>
    </p:spTree>
    <p:extLst>
      <p:ext uri="{BB962C8B-B14F-4D97-AF65-F5344CB8AC3E}">
        <p14:creationId xmlns:p14="http://schemas.microsoft.com/office/powerpoint/2010/main" val="23867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13.</a:t>
            </a:r>
            <a:r>
              <a:rPr lang="vi-VN" sz="2300" b="1"/>
              <a:t> </a:t>
            </a:r>
          </a:p>
          <a:p>
            <a:pPr algn="just">
              <a:lnSpc>
                <a:spcPct val="120000"/>
              </a:lnSpc>
            </a:pPr>
            <a:r>
              <a:rPr lang="vi-VN" sz="2300" b="1"/>
              <a:t>a) Trong các loại phân bón: phân vi sinh, phân lân và phân kali, loại phân bón nào chứa nhiều hợp chất hữu cơ?</a:t>
            </a:r>
          </a:p>
          <a:p>
            <a:pPr algn="just">
              <a:lnSpc>
                <a:spcPct val="120000"/>
              </a:lnSpc>
            </a:pPr>
            <a:r>
              <a:rPr lang="vi-VN" sz="2300" b="1"/>
              <a:t>b) Trong các loại rác thải sinh hoạt: mảnh vỡ sành, sứ, thuỷ tinh; rễ, lá của rau; vỏ của củ, quả; loại nào được gọi là rác thải hữu cơ? Giải thích.</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xmlns="" id="{77E4AAF2-0071-26C2-B782-5A7884AF6EB9}"/>
              </a:ext>
            </a:extLst>
          </p:cNvPr>
          <p:cNvSpPr txBox="1"/>
          <p:nvPr/>
        </p:nvSpPr>
        <p:spPr>
          <a:xfrm>
            <a:off x="172720" y="3547858"/>
            <a:ext cx="8798560" cy="1685846"/>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Phân vi sinh chứa nhiều hợp chất hữu cơ.</a:t>
            </a:r>
          </a:p>
          <a:p>
            <a:pPr marL="457200" indent="-457200" algn="just">
              <a:lnSpc>
                <a:spcPct val="150000"/>
              </a:lnSpc>
              <a:buAutoNum type="alphaLcPeriod"/>
            </a:pPr>
            <a:r>
              <a:rPr lang="vi-VN" sz="2400" b="1">
                <a:solidFill>
                  <a:srgbClr val="FF0000"/>
                </a:solidFill>
              </a:rPr>
              <a:t>Rễ, lá của rau; vỏ củ, quả gọi là rác thải hữu cơ vì: Thành phần của rễ, lá, củ quả chứa các chất hữu cơ.</a:t>
            </a:r>
          </a:p>
        </p:txBody>
      </p:sp>
    </p:spTree>
    <p:extLst>
      <p:ext uri="{BB962C8B-B14F-4D97-AF65-F5344CB8AC3E}">
        <p14:creationId xmlns:p14="http://schemas.microsoft.com/office/powerpoint/2010/main" val="11146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14.</a:t>
            </a:r>
            <a:r>
              <a:rPr lang="vi-VN" sz="2300" b="1"/>
              <a:t> Hợp chất hữu cơ A được tạo thành từ ba nguyên tố C, H, O. Khối lượng phân tử của A là 60 amu. Phần trăm khối lượng của C và H trong hợp chất A tương ứng là 60% và 13,33%.</a:t>
            </a:r>
          </a:p>
          <a:p>
            <a:pPr algn="just">
              <a:lnSpc>
                <a:spcPct val="120000"/>
              </a:lnSpc>
            </a:pPr>
            <a:r>
              <a:rPr lang="vi-VN" sz="2300" b="1"/>
              <a:t>a) Xác định công thức phân tử của A.</a:t>
            </a:r>
          </a:p>
          <a:p>
            <a:pPr algn="just">
              <a:lnSpc>
                <a:spcPct val="120000"/>
              </a:lnSpc>
            </a:pPr>
            <a:r>
              <a:rPr lang="vi-VN" sz="2300" b="1"/>
              <a:t>b) Viết công thức cấu tạo có thể có của A.</a:t>
            </a:r>
          </a:p>
        </p:txBody>
      </p:sp>
      <p:sp>
        <p:nvSpPr>
          <p:cNvPr id="4" name="Hình chữ nhật: Góc Tròn 3">
            <a:extLst>
              <a:ext uri="{FF2B5EF4-FFF2-40B4-BE49-F238E27FC236}">
                <a16:creationId xmlns:a16="http://schemas.microsoft.com/office/drawing/2014/main" xmlns=""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xmlns="" id="{EB9F1D88-EAF2-34C3-0A9D-1762516B2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xmlns="" id="{D3F3F9AC-2F34-33E1-2032-891D7C33CF7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xmlns="" id="{77E4AAF2-0071-26C2-B782-5A7884AF6EB9}"/>
              </a:ext>
            </a:extLst>
          </p:cNvPr>
          <p:cNvSpPr txBox="1"/>
          <p:nvPr/>
        </p:nvSpPr>
        <p:spPr>
          <a:xfrm>
            <a:off x="269039" y="3547858"/>
            <a:ext cx="8702241" cy="2793842"/>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Công thức phân tử của A: C</a:t>
            </a:r>
            <a:r>
              <a:rPr lang="vi-VN" sz="2400" b="1" baseline="-25000">
                <a:solidFill>
                  <a:srgbClr val="FF0000"/>
                </a:solidFill>
              </a:rPr>
              <a:t>3</a:t>
            </a:r>
            <a:r>
              <a:rPr lang="vi-VN" sz="2400" b="1">
                <a:solidFill>
                  <a:srgbClr val="FF0000"/>
                </a:solidFill>
              </a:rPr>
              <a:t>H</a:t>
            </a:r>
            <a:r>
              <a:rPr lang="vi-VN" sz="2400" b="1" baseline="-25000">
                <a:solidFill>
                  <a:srgbClr val="FF0000"/>
                </a:solidFill>
              </a:rPr>
              <a:t>8</a:t>
            </a:r>
            <a:r>
              <a:rPr lang="vi-VN" sz="2400" b="1">
                <a:solidFill>
                  <a:srgbClr val="FF0000"/>
                </a:solidFill>
              </a:rPr>
              <a:t>O</a:t>
            </a:r>
          </a:p>
          <a:p>
            <a:pPr marL="457200" indent="-457200" algn="just">
              <a:lnSpc>
                <a:spcPct val="150000"/>
              </a:lnSpc>
              <a:buAutoNum type="alphaLcPeriod"/>
            </a:pPr>
            <a:r>
              <a:rPr lang="vi-VN" sz="2400" b="1">
                <a:solidFill>
                  <a:srgbClr val="FF0000"/>
                </a:solidFill>
              </a:rPr>
              <a:t>Công thức cấu tạo: </a:t>
            </a:r>
          </a:p>
          <a:p>
            <a:pPr marL="457200" indent="-457200" algn="just">
              <a:lnSpc>
                <a:spcPct val="150000"/>
              </a:lnSpc>
              <a:buAutoNum type="alphaLcPeriod"/>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p:txBody>
      </p:sp>
      <p:graphicFrame>
        <p:nvGraphicFramePr>
          <p:cNvPr id="2" name="Đối tượng 1">
            <a:extLst>
              <a:ext uri="{FF2B5EF4-FFF2-40B4-BE49-F238E27FC236}">
                <a16:creationId xmlns:a16="http://schemas.microsoft.com/office/drawing/2014/main" xmlns="" id="{EB5CB17A-AA5D-5640-13CB-540819D3E678}"/>
              </a:ext>
            </a:extLst>
          </p:cNvPr>
          <p:cNvGraphicFramePr>
            <a:graphicFrameLocks noChangeAspect="1"/>
          </p:cNvGraphicFramePr>
          <p:nvPr>
            <p:extLst>
              <p:ext uri="{D42A27DB-BD31-4B8C-83A1-F6EECF244321}">
                <p14:modId xmlns:p14="http://schemas.microsoft.com/office/powerpoint/2010/main" val="292029670"/>
              </p:ext>
            </p:extLst>
          </p:nvPr>
        </p:nvGraphicFramePr>
        <p:xfrm>
          <a:off x="1610360" y="4769426"/>
          <a:ext cx="2844800" cy="406400"/>
        </p:xfrm>
        <a:graphic>
          <a:graphicData uri="http://schemas.openxmlformats.org/presentationml/2006/ole">
            <mc:AlternateContent xmlns:mc="http://schemas.openxmlformats.org/markup-compatibility/2006">
              <mc:Choice xmlns:v="urn:schemas-microsoft-com:vml" Requires="v">
                <p:oleObj spid="_x0000_s3080" name="Equation" r:id="rId5" imgW="2844720" imgH="406080" progId="Equation.DSMT4">
                  <p:embed/>
                </p:oleObj>
              </mc:Choice>
              <mc:Fallback>
                <p:oleObj name="Equation" r:id="rId5" imgW="2844720" imgH="406080" progId="Equation.DSMT4">
                  <p:embed/>
                  <p:pic>
                    <p:nvPicPr>
                      <p:cNvPr id="2" name="Đối tượng 1">
                        <a:extLst>
                          <a:ext uri="{FF2B5EF4-FFF2-40B4-BE49-F238E27FC236}">
                            <a16:creationId xmlns:a16="http://schemas.microsoft.com/office/drawing/2014/main" xmlns="" id="{EB5CB17A-AA5D-5640-13CB-540819D3E678}"/>
                          </a:ext>
                        </a:extLst>
                      </p:cNvPr>
                      <p:cNvPicPr/>
                      <p:nvPr/>
                    </p:nvPicPr>
                    <p:blipFill>
                      <a:blip r:embed="rId6"/>
                      <a:stretch>
                        <a:fillRect/>
                      </a:stretch>
                    </p:blipFill>
                    <p:spPr>
                      <a:xfrm>
                        <a:off x="1610360" y="4769426"/>
                        <a:ext cx="2844800" cy="406400"/>
                      </a:xfrm>
                      <a:prstGeom prst="rect">
                        <a:avLst/>
                      </a:prstGeom>
                    </p:spPr>
                  </p:pic>
                </p:oleObj>
              </mc:Fallback>
            </mc:AlternateContent>
          </a:graphicData>
        </a:graphic>
      </p:graphicFrame>
      <p:graphicFrame>
        <p:nvGraphicFramePr>
          <p:cNvPr id="8" name="Đối tượng 7">
            <a:extLst>
              <a:ext uri="{FF2B5EF4-FFF2-40B4-BE49-F238E27FC236}">
                <a16:creationId xmlns:a16="http://schemas.microsoft.com/office/drawing/2014/main" xmlns="" id="{B73E45A5-A9A4-E495-33DC-51621BBBB5FB}"/>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spid="_x0000_s3081" name="Equation" r:id="rId7" imgW="2057400" imgH="749160" progId="Equation.DSMT4">
                  <p:embed/>
                </p:oleObj>
              </mc:Choice>
              <mc:Fallback>
                <p:oleObj name="Equation" r:id="rId7" imgW="2057400" imgH="749160" progId="Equation.DSMT4">
                  <p:embed/>
                  <p:pic>
                    <p:nvPicPr>
                      <p:cNvPr id="8" name="Đối tượng 7">
                        <a:extLst>
                          <a:ext uri="{FF2B5EF4-FFF2-40B4-BE49-F238E27FC236}">
                            <a16:creationId xmlns:a16="http://schemas.microsoft.com/office/drawing/2014/main" xmlns="" id="{B73E45A5-A9A4-E495-33DC-51621BBBB5FB}"/>
                          </a:ext>
                        </a:extLst>
                      </p:cNvPr>
                      <p:cNvPicPr/>
                      <p:nvPr/>
                    </p:nvPicPr>
                    <p:blipFill>
                      <a:blip r:embed="rId8"/>
                      <a:stretch>
                        <a:fillRect/>
                      </a:stretch>
                    </p:blipFill>
                    <p:spPr>
                      <a:xfrm>
                        <a:off x="1610360" y="5444872"/>
                        <a:ext cx="2057400" cy="749300"/>
                      </a:xfrm>
                      <a:prstGeom prst="rect">
                        <a:avLst/>
                      </a:prstGeom>
                    </p:spPr>
                  </p:pic>
                </p:oleObj>
              </mc:Fallback>
            </mc:AlternateContent>
          </a:graphicData>
        </a:graphic>
      </p:graphicFrame>
      <p:graphicFrame>
        <p:nvGraphicFramePr>
          <p:cNvPr id="9" name="Đối tượng 8">
            <a:extLst>
              <a:ext uri="{FF2B5EF4-FFF2-40B4-BE49-F238E27FC236}">
                <a16:creationId xmlns:a16="http://schemas.microsoft.com/office/drawing/2014/main" xmlns="" id="{B2F948CD-6B3E-D770-2F68-5FFAEFEF2C83}"/>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spid="_x0000_s3082" name="Equation" r:id="rId9" imgW="2768400" imgH="406080" progId="Equation.DSMT4">
                  <p:embed/>
                </p:oleObj>
              </mc:Choice>
              <mc:Fallback>
                <p:oleObj name="Equation" r:id="rId9" imgW="2768400" imgH="406080" progId="Equation.DSMT4">
                  <p:embed/>
                  <p:pic>
                    <p:nvPicPr>
                      <p:cNvPr id="9" name="Đối tượng 8">
                        <a:extLst>
                          <a:ext uri="{FF2B5EF4-FFF2-40B4-BE49-F238E27FC236}">
                            <a16:creationId xmlns:a16="http://schemas.microsoft.com/office/drawing/2014/main" xmlns="" id="{B2F948CD-6B3E-D770-2F68-5FFAEFEF2C83}"/>
                          </a:ext>
                        </a:extLst>
                      </p:cNvPr>
                      <p:cNvPicPr/>
                      <p:nvPr/>
                    </p:nvPicPr>
                    <p:blipFill>
                      <a:blip r:embed="rId10"/>
                      <a:stretch>
                        <a:fillRect/>
                      </a:stretch>
                    </p:blipFill>
                    <p:spPr>
                      <a:xfrm>
                        <a:off x="4935220" y="5444872"/>
                        <a:ext cx="2768600" cy="406400"/>
                      </a:xfrm>
                      <a:prstGeom prst="rect">
                        <a:avLst/>
                      </a:prstGeom>
                    </p:spPr>
                  </p:pic>
                </p:oleObj>
              </mc:Fallback>
            </mc:AlternateContent>
          </a:graphicData>
        </a:graphic>
      </p:graphicFrame>
    </p:spTree>
    <p:extLst>
      <p:ext uri="{BB962C8B-B14F-4D97-AF65-F5344CB8AC3E}">
        <p14:creationId xmlns:p14="http://schemas.microsoft.com/office/powerpoint/2010/main" val="23804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pic>
        <p:nvPicPr>
          <p:cNvPr id="12" name="Hình ảnh 11">
            <a:extLst>
              <a:ext uri="{FF2B5EF4-FFF2-40B4-BE49-F238E27FC236}">
                <a16:creationId xmlns:a16="http://schemas.microsoft.com/office/drawing/2014/main" xmlns="" id="{4E144BE1-22F4-2FF3-8A0B-D3AB06D4D99A}"/>
              </a:ext>
            </a:extLst>
          </p:cNvPr>
          <p:cNvPicPr>
            <a:picLocks noChangeAspect="1"/>
          </p:cNvPicPr>
          <p:nvPr/>
        </p:nvPicPr>
        <p:blipFill>
          <a:blip r:embed="rId3"/>
          <a:stretch>
            <a:fillRect/>
          </a:stretch>
        </p:blipFill>
        <p:spPr>
          <a:xfrm>
            <a:off x="112165" y="3804845"/>
            <a:ext cx="3505200" cy="3053155"/>
          </a:xfrm>
          <a:prstGeom prst="rect">
            <a:avLst/>
          </a:prstGeom>
        </p:spPr>
      </p:pic>
      <p:grpSp>
        <p:nvGrpSpPr>
          <p:cNvPr id="14" name="Nhóm 13">
            <a:extLst>
              <a:ext uri="{FF2B5EF4-FFF2-40B4-BE49-F238E27FC236}">
                <a16:creationId xmlns:a16="http://schemas.microsoft.com/office/drawing/2014/main" xmlns="" id="{C8B1A2BE-CD8E-F834-771E-A5391E552FF3}"/>
              </a:ext>
            </a:extLst>
          </p:cNvPr>
          <p:cNvGrpSpPr/>
          <p:nvPr/>
        </p:nvGrpSpPr>
        <p:grpSpPr>
          <a:xfrm>
            <a:off x="3718155" y="793853"/>
            <a:ext cx="5313680" cy="3718560"/>
            <a:chOff x="3718155" y="793853"/>
            <a:chExt cx="5313680" cy="3718560"/>
          </a:xfrm>
        </p:grpSpPr>
        <p:sp>
          <p:nvSpPr>
            <p:cNvPr id="13" name="Đám mây 12">
              <a:extLst>
                <a:ext uri="{FF2B5EF4-FFF2-40B4-BE49-F238E27FC236}">
                  <a16:creationId xmlns:a16="http://schemas.microsoft.com/office/drawing/2014/main" xmlns="" id="{EFABEDCF-7FB5-4401-DA70-4C4DE8E1DF1D}"/>
                </a:ext>
              </a:extLst>
            </p:cNvPr>
            <p:cNvSpPr/>
            <p:nvPr/>
          </p:nvSpPr>
          <p:spPr>
            <a:xfrm>
              <a:off x="3718155" y="793853"/>
              <a:ext cx="5313680" cy="371856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xmlns="" id="{F29C24AF-CCF7-827E-552F-1AB38043B730}"/>
                </a:ext>
              </a:extLst>
            </p:cNvPr>
            <p:cNvSpPr txBox="1"/>
            <p:nvPr/>
          </p:nvSpPr>
          <p:spPr>
            <a:xfrm>
              <a:off x="4358234" y="1625171"/>
              <a:ext cx="3810406" cy="1685846"/>
            </a:xfrm>
            <a:prstGeom prst="rect">
              <a:avLst/>
            </a:prstGeom>
            <a:noFill/>
          </p:spPr>
          <p:txBody>
            <a:bodyPr wrap="square">
              <a:spAutoFit/>
            </a:bodyPr>
            <a:lstStyle/>
            <a:p>
              <a:pPr algn="just">
                <a:lnSpc>
                  <a:spcPct val="150000"/>
                </a:lnSpc>
              </a:pPr>
              <a:r>
                <a:rPr lang="vi-VN" sz="2400" b="1">
                  <a:solidFill>
                    <a:srgbClr val="FF0000"/>
                  </a:solidFill>
                </a:rPr>
                <a:t>	Thế nào là hợp chất hữu cơ? Hóa học hữu cơ là gì?</a:t>
              </a:r>
            </a:p>
          </p:txBody>
        </p:sp>
      </p:grpSp>
      <p:pic>
        <p:nvPicPr>
          <p:cNvPr id="16" name="Picture 8">
            <a:extLst>
              <a:ext uri="{FF2B5EF4-FFF2-40B4-BE49-F238E27FC236}">
                <a16:creationId xmlns:a16="http://schemas.microsoft.com/office/drawing/2014/main" xmlns="" id="{242645A6-C525-50A4-E4D3-411EB4001C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207516" y="793852"/>
            <a:ext cx="2022197" cy="1167027"/>
          </a:xfrm>
          <a:prstGeom prst="rect">
            <a:avLst/>
          </a:prstGeom>
        </p:spPr>
      </p:pic>
    </p:spTree>
    <p:extLst>
      <p:ext uri="{BB962C8B-B14F-4D97-AF65-F5344CB8AC3E}">
        <p14:creationId xmlns:p14="http://schemas.microsoft.com/office/powerpoint/2010/main" val="247915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xmlns="" id="{F29C24AF-CCF7-827E-552F-1AB38043B730}"/>
                  </a:ext>
                </a:extLst>
              </p:cNvPr>
              <p:cNvSpPr txBox="1"/>
              <p:nvPr/>
            </p:nvSpPr>
            <p:spPr>
              <a:xfrm>
                <a:off x="142819" y="1501572"/>
                <a:ext cx="8858362" cy="3111878"/>
              </a:xfrm>
              <a:prstGeom prst="rect">
                <a:avLst/>
              </a:prstGeom>
              <a:noFill/>
            </p:spPr>
            <p:txBody>
              <a:bodyPr wrap="square">
                <a:spAutoFit/>
              </a:bodyPr>
              <a:lstStyle/>
              <a:p>
                <a:pPr algn="just">
                  <a:lnSpc>
                    <a:spcPct val="150000"/>
                  </a:lnSpc>
                </a:pPr>
                <a:r>
                  <a:rPr lang="vi-VN" sz="2200" b="1" dirty="0">
                    <a:solidFill>
                      <a:srgbClr val="FF0000"/>
                    </a:solidFill>
                  </a:rPr>
                  <a:t>	- </a:t>
                </a:r>
                <a:r>
                  <a:rPr lang="vi-VN" sz="2200" b="1" dirty="0" smtClean="0">
                    <a:solidFill>
                      <a:srgbClr val="FF0000"/>
                    </a:solidFill>
                  </a:rPr>
                  <a:t>Hầu hết các hợp </a:t>
                </a:r>
                <a:r>
                  <a:rPr lang="vi-VN" sz="2200" b="1" dirty="0">
                    <a:solidFill>
                      <a:srgbClr val="FF0000"/>
                    </a:solidFill>
                  </a:rPr>
                  <a:t>chất của carbon là hợp chất hữu cơ, trừ carbon monoxide (CO), carbon dioxide (CO</a:t>
                </a:r>
                <a:r>
                  <a:rPr lang="vi-VN" sz="2200" b="1" baseline="-25000" dirty="0">
                    <a:solidFill>
                      <a:srgbClr val="FF0000"/>
                    </a:solidFill>
                  </a:rPr>
                  <a:t>2</a:t>
                </a:r>
                <a:r>
                  <a:rPr lang="vi-VN" sz="2200" b="1" dirty="0">
                    <a:solidFill>
                      <a:srgbClr val="FF0000"/>
                    </a:solidFill>
                  </a:rPr>
                  <a:t>), các muối carbonate (</a:t>
                </a:r>
                <a14:m>
                  <m:oMath xmlns:m="http://schemas.openxmlformats.org/officeDocument/2006/math">
                    <m:sSubSup>
                      <m:sSubSupPr>
                        <m:ctrlPr>
                          <a:rPr lang="vi-VN" sz="2200" b="1" i="1" smtClean="0">
                            <a:solidFill>
                              <a:srgbClr val="FF0000"/>
                            </a:solidFill>
                            <a:latin typeface="Cambria Math" panose="02040503050406030204" pitchFamily="18" charset="0"/>
                          </a:rPr>
                        </m:ctrlPr>
                      </m:sSubSupPr>
                      <m:e>
                        <m:r>
                          <a:rPr lang="vi-VN" sz="2200" b="1" i="0" smtClean="0">
                            <a:solidFill>
                              <a:srgbClr val="FF0000"/>
                            </a:solidFill>
                            <a:latin typeface="Cambria Math" panose="02040503050406030204" pitchFamily="18" charset="0"/>
                          </a:rPr>
                          <m:t>𝐂𝐎</m:t>
                        </m:r>
                      </m:e>
                      <m:sub>
                        <m:r>
                          <a:rPr lang="vi-VN" sz="2200" b="1" i="0" smtClean="0">
                            <a:solidFill>
                              <a:srgbClr val="FF0000"/>
                            </a:solidFill>
                            <a:latin typeface="Cambria Math" panose="02040503050406030204" pitchFamily="18" charset="0"/>
                          </a:rPr>
                          <m:t>𝟑</m:t>
                        </m:r>
                      </m:sub>
                      <m:sup>
                        <m:r>
                          <a:rPr lang="vi-VN" sz="2200" b="1" i="0" smtClean="0">
                            <a:solidFill>
                              <a:srgbClr val="FF0000"/>
                            </a:solidFill>
                            <a:latin typeface="Cambria Math" panose="02040503050406030204" pitchFamily="18" charset="0"/>
                          </a:rPr>
                          <m:t>𝟐</m:t>
                        </m:r>
                        <m:r>
                          <a:rPr lang="vi-VN" sz="2200" b="1" i="0" smtClean="0">
                            <a:solidFill>
                              <a:srgbClr val="FF0000"/>
                            </a:solidFill>
                            <a:latin typeface="Cambria Math" panose="02040503050406030204" pitchFamily="18" charset="0"/>
                          </a:rPr>
                          <m:t>−</m:t>
                        </m:r>
                      </m:sup>
                    </m:sSubSup>
                  </m:oMath>
                </a14:m>
                <a:r>
                  <a:rPr lang="vi-VN" sz="2200" b="1" dirty="0">
                    <a:solidFill>
                      <a:srgbClr val="FF0000"/>
                    </a:solidFill>
                  </a:rPr>
                  <a:t>) ,...</a:t>
                </a:r>
              </a:p>
              <a:p>
                <a:pPr algn="just">
                  <a:lnSpc>
                    <a:spcPct val="150000"/>
                  </a:lnSpc>
                </a:pPr>
                <a:r>
                  <a:rPr lang="vi-VN" sz="2200" b="1" dirty="0">
                    <a:solidFill>
                      <a:srgbClr val="FF0000"/>
                    </a:solidFill>
                  </a:rPr>
                  <a:t>	- Ngành khoa học chuyên nghiên cứu về các hợp chất hữu cơ là một chuyên ngành của ngành Hoá học, được đặt tên là chuyên ngành Hoá học hữu cơ.</a:t>
                </a:r>
              </a:p>
            </p:txBody>
          </p:sp>
        </mc:Choice>
        <mc:Fallback>
          <p:sp>
            <p:nvSpPr>
              <p:cNvPr id="7" name="Hộp Văn bản 6">
                <a:extLst>
                  <a:ext uri="{FF2B5EF4-FFF2-40B4-BE49-F238E27FC236}">
                    <a16:creationId xmlns:a16="http://schemas.microsoft.com/office/drawing/2014/main" xmlns:a14="http://schemas.microsoft.com/office/drawing/2010/main" xmlns="" id="{F29C24AF-CCF7-827E-552F-1AB38043B730}"/>
                  </a:ext>
                </a:extLst>
              </p:cNvPr>
              <p:cNvSpPr txBox="1">
                <a:spLocks noRot="1" noChangeAspect="1" noMove="1" noResize="1" noEditPoints="1" noAdjustHandles="1" noChangeArrowheads="1" noChangeShapeType="1" noTextEdit="1"/>
              </p:cNvSpPr>
              <p:nvPr/>
            </p:nvSpPr>
            <p:spPr>
              <a:xfrm>
                <a:off x="142819" y="1501572"/>
                <a:ext cx="8858362" cy="3111878"/>
              </a:xfrm>
              <a:prstGeom prst="rect">
                <a:avLst/>
              </a:prstGeom>
              <a:blipFill rotWithShape="0">
                <a:blip r:embed="rId3"/>
                <a:stretch>
                  <a:fillRect l="-894" r="-825" b="-3131"/>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xmlns="" id="{C4733F7E-335C-B9D7-8BF4-C735D99596AA}"/>
              </a:ext>
            </a:extLst>
          </p:cNvPr>
          <p:cNvSpPr txBox="1"/>
          <p:nvPr/>
        </p:nvSpPr>
        <p:spPr>
          <a:xfrm>
            <a:off x="142819" y="714018"/>
            <a:ext cx="1721946"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spAutoFit/>
          </a:bodyPr>
          <a:lstStyle/>
          <a:p>
            <a:r>
              <a:rPr lang="vi-VN" sz="2200" b="1">
                <a:solidFill>
                  <a:srgbClr val="0070C0"/>
                </a:solidFill>
              </a:rPr>
              <a:t>* Khái niệm</a:t>
            </a:r>
          </a:p>
        </p:txBody>
      </p:sp>
      <p:pic>
        <p:nvPicPr>
          <p:cNvPr id="3" name="Hình ảnh 2" descr="Cartoon bee with pencil">
            <a:extLst>
              <a:ext uri="{FF2B5EF4-FFF2-40B4-BE49-F238E27FC236}">
                <a16:creationId xmlns:a16="http://schemas.microsoft.com/office/drawing/2014/main" xmlns="" id="{5B1A031E-9936-84F3-5106-0C29F6E23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920" y="590669"/>
            <a:ext cx="751261" cy="806385"/>
          </a:xfrm>
          <a:prstGeom prst="rect">
            <a:avLst/>
          </a:prstGeom>
        </p:spPr>
      </p:pic>
      <p:pic>
        <p:nvPicPr>
          <p:cNvPr id="4" name="Hình ảnh 3">
            <a:extLst>
              <a:ext uri="{FF2B5EF4-FFF2-40B4-BE49-F238E27FC236}">
                <a16:creationId xmlns:a16="http://schemas.microsoft.com/office/drawing/2014/main" xmlns="" id="{5CC90328-3539-34EE-C4E8-FE77B44D963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40000" contrast="-40000"/>
                    </a14:imgEffect>
                  </a14:imgLayer>
                </a14:imgProps>
              </a:ext>
            </a:extLst>
          </a:blip>
          <a:stretch>
            <a:fillRect/>
          </a:stretch>
        </p:blipFill>
        <p:spPr>
          <a:xfrm>
            <a:off x="-186533" y="4619147"/>
            <a:ext cx="2198213" cy="2198213"/>
          </a:xfrm>
          <a:prstGeom prst="rect">
            <a:avLst/>
          </a:prstGeom>
        </p:spPr>
      </p:pic>
      <p:pic>
        <p:nvPicPr>
          <p:cNvPr id="5" name="Hình ảnh 4">
            <a:extLst>
              <a:ext uri="{FF2B5EF4-FFF2-40B4-BE49-F238E27FC236}">
                <a16:creationId xmlns:a16="http://schemas.microsoft.com/office/drawing/2014/main" xmlns="" id="{4C963161-4672-5C44-D13D-1F0D6FFC25DF}"/>
              </a:ext>
            </a:extLst>
          </p:cNvPr>
          <p:cNvPicPr>
            <a:picLocks noChangeAspect="1"/>
          </p:cNvPicPr>
          <p:nvPr/>
        </p:nvPicPr>
        <p:blipFill>
          <a:blip r:embed="rId7"/>
          <a:stretch>
            <a:fillRect/>
          </a:stretch>
        </p:blipFill>
        <p:spPr>
          <a:xfrm>
            <a:off x="0" y="1172210"/>
            <a:ext cx="847843" cy="600159"/>
          </a:xfrm>
          <a:prstGeom prst="rect">
            <a:avLst/>
          </a:prstGeom>
        </p:spPr>
      </p:pic>
    </p:spTree>
    <p:extLst>
      <p:ext uri="{BB962C8B-B14F-4D97-AF65-F5344CB8AC3E}">
        <p14:creationId xmlns:p14="http://schemas.microsoft.com/office/powerpoint/2010/main" val="36752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xmlns=""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xmlns="" id="{170FC927-3376-6AE2-BABA-070B3F049B2E}"/>
              </a:ext>
            </a:extLst>
          </p:cNvPr>
          <p:cNvSpPr txBox="1"/>
          <p:nvPr/>
        </p:nvSpPr>
        <p:spPr>
          <a:xfrm>
            <a:off x="2932644" y="825017"/>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6" name="Hộp Văn bản 5">
            <a:extLst>
              <a:ext uri="{FF2B5EF4-FFF2-40B4-BE49-F238E27FC236}">
                <a16:creationId xmlns:a16="http://schemas.microsoft.com/office/drawing/2014/main" xmlns=""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0070C0"/>
                </a:solidFill>
              </a:rPr>
              <a:t>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a16="http://schemas.microsoft.com/office/drawing/2014/main" xmlns="" id="{481351E5-DEC9-432E-6E0C-5D89EBB208CF}"/>
              </a:ext>
            </a:extLst>
          </p:cNvPr>
          <p:cNvGraphicFramePr>
            <a:graphicFrameLocks noGrp="1"/>
          </p:cNvGraphicFramePr>
          <p:nvPr>
            <p:extLst>
              <p:ext uri="{D42A27DB-BD31-4B8C-83A1-F6EECF244321}">
                <p14:modId xmlns:p14="http://schemas.microsoft.com/office/powerpoint/2010/main" val="863276922"/>
              </p:ext>
            </p:extLst>
          </p:nvPr>
        </p:nvGraphicFramePr>
        <p:xfrm>
          <a:off x="325414" y="3317240"/>
          <a:ext cx="8534106" cy="1813901"/>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xmlns="" val="1621666980"/>
                    </a:ext>
                  </a:extLst>
                </a:gridCol>
                <a:gridCol w="4348480">
                  <a:extLst>
                    <a:ext uri="{9D8B030D-6E8A-4147-A177-3AD203B41FA5}">
                      <a16:colId xmlns:a16="http://schemas.microsoft.com/office/drawing/2014/main" xmlns="" val="1876564272"/>
                    </a:ext>
                  </a:extLst>
                </a:gridCol>
              </a:tblGrid>
              <a:tr h="594360">
                <a:tc>
                  <a:txBody>
                    <a:bodyPr/>
                    <a:lstStyle/>
                    <a:p>
                      <a:pPr algn="ctr">
                        <a:lnSpc>
                          <a:spcPct val="130000"/>
                        </a:lnSpc>
                      </a:pPr>
                      <a:r>
                        <a:rPr lang="vi-VN" sz="2200" b="1">
                          <a:solidFill>
                            <a:schemeClr val="bg1"/>
                          </a:solidFill>
                        </a:rPr>
                        <a:t>Chất hữu cơ</a:t>
                      </a:r>
                    </a:p>
                  </a:txBody>
                  <a:tcPr>
                    <a:solidFill>
                      <a:srgbClr val="00B0F0"/>
                    </a:solidFill>
                  </a:tcPr>
                </a:tc>
                <a:tc>
                  <a:txBody>
                    <a:bodyPr/>
                    <a:lstStyle/>
                    <a:p>
                      <a:pPr algn="ctr">
                        <a:lnSpc>
                          <a:spcPct val="130000"/>
                        </a:lnSpc>
                      </a:pPr>
                      <a:r>
                        <a:rPr lang="vi-VN" sz="2200" b="1">
                          <a:solidFill>
                            <a:schemeClr val="bg1"/>
                          </a:solidFill>
                        </a:rPr>
                        <a:t>Chất vô cơ</a:t>
                      </a:r>
                    </a:p>
                  </a:txBody>
                  <a:tcPr>
                    <a:solidFill>
                      <a:srgbClr val="00B0F0"/>
                    </a:solidFill>
                  </a:tcPr>
                </a:tc>
                <a:extLst>
                  <a:ext uri="{0D108BD9-81ED-4DB2-BD59-A6C34878D82A}">
                    <a16:rowId xmlns:a16="http://schemas.microsoft.com/office/drawing/2014/main" xmlns="" val="1842637686"/>
                  </a:ext>
                </a:extLst>
              </a:tr>
              <a:tr h="1219541">
                <a:tc>
                  <a:txBody>
                    <a:bodyPr/>
                    <a:lstStyle/>
                    <a:p>
                      <a:pPr marL="0" indent="182563">
                        <a:lnSpc>
                          <a:spcPct val="130000"/>
                        </a:lnSpc>
                      </a:pPr>
                      <a:endParaRPr lang="vi-VN" sz="2200"/>
                    </a:p>
                  </a:txBody>
                  <a:tcPr/>
                </a:tc>
                <a:tc>
                  <a:txBody>
                    <a:bodyPr/>
                    <a:lstStyle/>
                    <a:p>
                      <a:pPr marL="0" indent="182563">
                        <a:lnSpc>
                          <a:spcPct val="130000"/>
                        </a:lnSpc>
                      </a:pPr>
                      <a:endParaRPr lang="vi-VN" sz="2200"/>
                    </a:p>
                  </a:txBody>
                  <a:tcPr/>
                </a:tc>
                <a:extLst>
                  <a:ext uri="{0D108BD9-81ED-4DB2-BD59-A6C34878D82A}">
                    <a16:rowId xmlns:a16="http://schemas.microsoft.com/office/drawing/2014/main" xmlns="" val="1930732993"/>
                  </a:ext>
                </a:extLst>
              </a:tr>
            </a:tbl>
          </a:graphicData>
        </a:graphic>
      </p:graphicFrame>
      <p:pic>
        <p:nvPicPr>
          <p:cNvPr id="8" name="Hình ảnh 7">
            <a:extLst>
              <a:ext uri="{FF2B5EF4-FFF2-40B4-BE49-F238E27FC236}">
                <a16:creationId xmlns:a16="http://schemas.microsoft.com/office/drawing/2014/main" xmlns="" id="{67E616B3-5993-9181-24D1-9D4F3BE592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5756322"/>
            <a:ext cx="2101292" cy="1101678"/>
          </a:xfrm>
          <a:prstGeom prst="rect">
            <a:avLst/>
          </a:prstGeom>
        </p:spPr>
      </p:pic>
    </p:spTree>
    <p:extLst>
      <p:ext uri="{BB962C8B-B14F-4D97-AF65-F5344CB8AC3E}">
        <p14:creationId xmlns:p14="http://schemas.microsoft.com/office/powerpoint/2010/main" val="402785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xmlns=""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xmlns="" id="{170FC927-3376-6AE2-BABA-070B3F049B2E}"/>
              </a:ext>
            </a:extLst>
          </p:cNvPr>
          <p:cNvSpPr txBox="1"/>
          <p:nvPr/>
        </p:nvSpPr>
        <p:spPr>
          <a:xfrm>
            <a:off x="2932644" y="825017"/>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6" name="Hộp Văn bản 5">
            <a:extLst>
              <a:ext uri="{FF2B5EF4-FFF2-40B4-BE49-F238E27FC236}">
                <a16:creationId xmlns:a16="http://schemas.microsoft.com/office/drawing/2014/main" xmlns=""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FF0000"/>
                </a:solidFill>
              </a:rPr>
              <a:t>  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a16="http://schemas.microsoft.com/office/drawing/2014/main" xmlns="" id="{481351E5-DEC9-432E-6E0C-5D89EBB208CF}"/>
              </a:ext>
            </a:extLst>
          </p:cNvPr>
          <p:cNvGraphicFramePr>
            <a:graphicFrameLocks noGrp="1"/>
          </p:cNvGraphicFramePr>
          <p:nvPr>
            <p:extLst>
              <p:ext uri="{D42A27DB-BD31-4B8C-83A1-F6EECF244321}">
                <p14:modId xmlns:p14="http://schemas.microsoft.com/office/powerpoint/2010/main" val="674440646"/>
              </p:ext>
            </p:extLst>
          </p:nvPr>
        </p:nvGraphicFramePr>
        <p:xfrm>
          <a:off x="325414" y="3317240"/>
          <a:ext cx="8534106" cy="3095562"/>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xmlns="" val="1621666980"/>
                    </a:ext>
                  </a:extLst>
                </a:gridCol>
                <a:gridCol w="4348480">
                  <a:extLst>
                    <a:ext uri="{9D8B030D-6E8A-4147-A177-3AD203B41FA5}">
                      <a16:colId xmlns:a16="http://schemas.microsoft.com/office/drawing/2014/main" xmlns="" val="1876564272"/>
                    </a:ext>
                  </a:extLst>
                </a:gridCol>
              </a:tblGrid>
              <a:tr h="434340">
                <a:tc>
                  <a:txBody>
                    <a:bodyPr/>
                    <a:lstStyle/>
                    <a:p>
                      <a:pPr algn="ctr">
                        <a:lnSpc>
                          <a:spcPct val="100000"/>
                        </a:lnSpc>
                      </a:pPr>
                      <a:r>
                        <a:rPr lang="vi-VN" sz="2200" b="1">
                          <a:solidFill>
                            <a:schemeClr val="bg1"/>
                          </a:solidFill>
                        </a:rPr>
                        <a:t>Chất hữu cơ</a:t>
                      </a:r>
                    </a:p>
                  </a:txBody>
                  <a:tcPr>
                    <a:solidFill>
                      <a:srgbClr val="00B0F0"/>
                    </a:solidFill>
                  </a:tcPr>
                </a:tc>
                <a:tc>
                  <a:txBody>
                    <a:bodyPr/>
                    <a:lstStyle/>
                    <a:p>
                      <a:pPr algn="ctr">
                        <a:lnSpc>
                          <a:spcPct val="100000"/>
                        </a:lnSpc>
                      </a:pPr>
                      <a:r>
                        <a:rPr lang="vi-VN" sz="2200" b="1">
                          <a:solidFill>
                            <a:schemeClr val="bg1"/>
                          </a:solidFill>
                        </a:rPr>
                        <a:t>Chất vô cơ</a:t>
                      </a:r>
                    </a:p>
                  </a:txBody>
                  <a:tcPr>
                    <a:solidFill>
                      <a:srgbClr val="00B0F0"/>
                    </a:solidFill>
                  </a:tcPr>
                </a:tc>
                <a:extLst>
                  <a:ext uri="{0D108BD9-81ED-4DB2-BD59-A6C34878D82A}">
                    <a16:rowId xmlns:a16="http://schemas.microsoft.com/office/drawing/2014/main" xmlns="" val="1842637686"/>
                  </a:ext>
                </a:extLst>
              </a:tr>
              <a:tr h="434340">
                <a:tc>
                  <a:txBody>
                    <a:bodyPr/>
                    <a:lstStyle/>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12</a:t>
                      </a:r>
                      <a:r>
                        <a:rPr lang="vi-VN" sz="2200" b="1">
                          <a:solidFill>
                            <a:srgbClr val="0070C0"/>
                          </a:solidFill>
                        </a:rPr>
                        <a:t>O</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4</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Cl</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OH</a:t>
                      </a:r>
                      <a:r>
                        <a:rPr lang="vi-VN" sz="2200" b="1" baseline="0">
                          <a:solidFill>
                            <a:srgbClr val="0070C0"/>
                          </a:solidFill>
                        </a:rPr>
                        <a:t> </a:t>
                      </a:r>
                      <a:endParaRPr lang="vi-VN" sz="2200"/>
                    </a:p>
                  </a:txBody>
                  <a:tcPr/>
                </a:tc>
                <a:tc>
                  <a:txBody>
                    <a:bodyPr/>
                    <a:lstStyle/>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SO</a:t>
                      </a:r>
                      <a:r>
                        <a:rPr lang="vi-VN" sz="2200" b="1" baseline="-25000">
                          <a:solidFill>
                            <a:srgbClr val="0070C0"/>
                          </a:solidFill>
                        </a:rPr>
                        <a:t>4</a:t>
                      </a:r>
                    </a:p>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CO</a:t>
                      </a:r>
                      <a:r>
                        <a:rPr lang="vi-VN" sz="2200" b="1" baseline="-25000">
                          <a:solidFill>
                            <a:srgbClr val="0070C0"/>
                          </a:solidFill>
                        </a:rPr>
                        <a:t>3</a:t>
                      </a:r>
                    </a:p>
                    <a:p>
                      <a:pPr marL="0" indent="182563">
                        <a:lnSpc>
                          <a:spcPct val="130000"/>
                        </a:lnSpc>
                      </a:pPr>
                      <a:r>
                        <a:rPr lang="vi-VN" sz="2200" b="1">
                          <a:solidFill>
                            <a:srgbClr val="0070C0"/>
                          </a:solidFill>
                        </a:rPr>
                        <a:t>CaCO</a:t>
                      </a:r>
                      <a:r>
                        <a:rPr lang="vi-VN" sz="2200" b="1" baseline="-25000">
                          <a:solidFill>
                            <a:srgbClr val="0070C0"/>
                          </a:solidFill>
                        </a:rPr>
                        <a:t>3</a:t>
                      </a:r>
                    </a:p>
                    <a:p>
                      <a:pPr marL="0" indent="182563">
                        <a:lnSpc>
                          <a:spcPct val="130000"/>
                        </a:lnSpc>
                      </a:pPr>
                      <a:r>
                        <a:rPr lang="vi-VN" sz="2200" b="1">
                          <a:solidFill>
                            <a:srgbClr val="0070C0"/>
                          </a:solidFill>
                        </a:rPr>
                        <a:t>KNO</a:t>
                      </a:r>
                      <a:r>
                        <a:rPr lang="vi-VN" sz="2200" b="1" baseline="-25000">
                          <a:solidFill>
                            <a:srgbClr val="0070C0"/>
                          </a:solidFill>
                        </a:rPr>
                        <a:t>3</a:t>
                      </a:r>
                    </a:p>
                    <a:p>
                      <a:pPr marL="0" indent="182563">
                        <a:lnSpc>
                          <a:spcPct val="130000"/>
                        </a:lnSpc>
                      </a:pPr>
                      <a:r>
                        <a:rPr lang="vi-VN" sz="2200" b="1">
                          <a:solidFill>
                            <a:srgbClr val="0070C0"/>
                          </a:solidFill>
                        </a:rPr>
                        <a:t>NaOH</a:t>
                      </a:r>
                    </a:p>
                    <a:p>
                      <a:pPr marL="0" indent="182563">
                        <a:lnSpc>
                          <a:spcPct val="130000"/>
                        </a:lnSpc>
                      </a:pPr>
                      <a:r>
                        <a:rPr lang="vi-VN" sz="2200" b="1">
                          <a:solidFill>
                            <a:srgbClr val="0070C0"/>
                          </a:solidFill>
                        </a:rPr>
                        <a:t>Al</a:t>
                      </a:r>
                      <a:r>
                        <a:rPr lang="vi-VN" sz="2200" b="1" baseline="-25000">
                          <a:solidFill>
                            <a:srgbClr val="0070C0"/>
                          </a:solidFill>
                        </a:rPr>
                        <a:t>2</a:t>
                      </a:r>
                      <a:r>
                        <a:rPr lang="vi-VN" sz="2200" b="1">
                          <a:solidFill>
                            <a:srgbClr val="0070C0"/>
                          </a:solidFill>
                        </a:rPr>
                        <a:t>O</a:t>
                      </a:r>
                      <a:r>
                        <a:rPr lang="vi-VN" sz="2200" b="1" baseline="-25000">
                          <a:solidFill>
                            <a:srgbClr val="0070C0"/>
                          </a:solidFill>
                        </a:rPr>
                        <a:t>3</a:t>
                      </a:r>
                      <a:endParaRPr lang="vi-VN" sz="2200"/>
                    </a:p>
                  </a:txBody>
                  <a:tcPr/>
                </a:tc>
                <a:extLst>
                  <a:ext uri="{0D108BD9-81ED-4DB2-BD59-A6C34878D82A}">
                    <a16:rowId xmlns:a16="http://schemas.microsoft.com/office/drawing/2014/main" xmlns="" val="1930732993"/>
                  </a:ext>
                </a:extLst>
              </a:tr>
            </a:tbl>
          </a:graphicData>
        </a:graphic>
      </p:graphicFrame>
    </p:spTree>
    <p:extLst>
      <p:ext uri="{BB962C8B-B14F-4D97-AF65-F5344CB8AC3E}">
        <p14:creationId xmlns:p14="http://schemas.microsoft.com/office/powerpoint/2010/main" val="105638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7" name="Hộp Văn bản 6">
            <a:extLst>
              <a:ext uri="{FF2B5EF4-FFF2-40B4-BE49-F238E27FC236}">
                <a16:creationId xmlns:a16="http://schemas.microsoft.com/office/drawing/2014/main" xmlns="" id="{0893DE48-3774-6A11-F449-901D5012FA00}"/>
              </a:ext>
            </a:extLst>
          </p:cNvPr>
          <p:cNvSpPr txBox="1"/>
          <p:nvPr/>
        </p:nvSpPr>
        <p:spPr>
          <a:xfrm>
            <a:off x="147320" y="1793082"/>
            <a:ext cx="8849360" cy="4106189"/>
          </a:xfrm>
          <a:prstGeom prst="rect">
            <a:avLst/>
          </a:prstGeom>
          <a:noFill/>
        </p:spPr>
        <p:txBody>
          <a:bodyPr wrap="square">
            <a:spAutoFit/>
          </a:bodyPr>
          <a:lstStyle/>
          <a:p>
            <a:pPr algn="just">
              <a:lnSpc>
                <a:spcPct val="150000"/>
              </a:lnSpc>
            </a:pPr>
            <a:r>
              <a:rPr lang="vi-VN" sz="2200" b="1" i="1">
                <a:solidFill>
                  <a:srgbClr val="FF0000"/>
                </a:solidFill>
                <a:latin typeface="Aptos Display" panose="020B0004020202020204" pitchFamily="34" charset="0"/>
              </a:rPr>
              <a:t>Thuật ngữ “hoá học hữu cơ" được nhà hoá học người Thụy Điển Jacob Berzelius đưa ra lần đầu tiên vào năm 1806, khi ông nghiên cứu các hợp chất có nguồn gốc sinh vật. Tại thời điểm đó, các nhà khoa học vẫn cho rằng các hợp chất hữu cơ chỉ được hình thành trong cơ thể sinh vật nhờ "lực sống".</a:t>
            </a:r>
          </a:p>
          <a:p>
            <a:pPr algn="just">
              <a:lnSpc>
                <a:spcPct val="150000"/>
              </a:lnSpc>
            </a:pPr>
            <a:r>
              <a:rPr lang="vi-VN" sz="2200" b="1" i="1">
                <a:solidFill>
                  <a:srgbClr val="FF0000"/>
                </a:solidFill>
                <a:latin typeface="Aptos Display" panose="020B0004020202020204" pitchFamily="34" charset="0"/>
              </a:rPr>
              <a:t>Đến năm 1828, khi nhà hoá học người Đức Friedrich Wöhler tổng hợp thành công chất hữu cơ urea từ chất vô cơ thì thuật ngữ "hoá học hữu cơ bắt đầu được hiểu như cách hiểu hiện nay.</a:t>
            </a:r>
          </a:p>
        </p:txBody>
      </p:sp>
      <p:sp>
        <p:nvSpPr>
          <p:cNvPr id="8" name="Hình Bầu dục 7">
            <a:extLst>
              <a:ext uri="{FF2B5EF4-FFF2-40B4-BE49-F238E27FC236}">
                <a16:creationId xmlns:a16="http://schemas.microsoft.com/office/drawing/2014/main" xmlns="" id="{A02C7FE4-7191-B39E-2112-D20FD4B2043F}"/>
              </a:ext>
            </a:extLst>
          </p:cNvPr>
          <p:cNvSpPr/>
          <p:nvPr/>
        </p:nvSpPr>
        <p:spPr>
          <a:xfrm>
            <a:off x="199173" y="701040"/>
            <a:ext cx="2814320" cy="9701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a:effectLst>
                  <a:outerShdw blurRad="38100" dist="38100" dir="2700000" algn="tl">
                    <a:srgbClr val="000000">
                      <a:alpha val="43137"/>
                    </a:srgbClr>
                  </a:outerShdw>
                </a:effectLst>
              </a:rPr>
              <a:t>Em có biết</a:t>
            </a:r>
          </a:p>
        </p:txBody>
      </p:sp>
      <p:pic>
        <p:nvPicPr>
          <p:cNvPr id="10" name="Hình ảnh 9">
            <a:extLst>
              <a:ext uri="{FF2B5EF4-FFF2-40B4-BE49-F238E27FC236}">
                <a16:creationId xmlns:a16="http://schemas.microsoft.com/office/drawing/2014/main" xmlns="" id="{F6386CBE-035F-8B67-ABBC-F5C53B5EA3C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6918961" y="5378344"/>
            <a:ext cx="2377440" cy="1632056"/>
          </a:xfrm>
          <a:prstGeom prst="rect">
            <a:avLst/>
          </a:prstGeom>
        </p:spPr>
      </p:pic>
      <p:pic>
        <p:nvPicPr>
          <p:cNvPr id="11" name="Hình ảnh 10" descr="Cartoon bee with magnifying glass">
            <a:extLst>
              <a:ext uri="{FF2B5EF4-FFF2-40B4-BE49-F238E27FC236}">
                <a16:creationId xmlns:a16="http://schemas.microsoft.com/office/drawing/2014/main" xmlns="" id="{1C80548B-8AFB-D976-AF80-3279060812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71291" flipH="1">
            <a:off x="7464269" y="448568"/>
            <a:ext cx="1532411" cy="1475066"/>
          </a:xfrm>
          <a:prstGeom prst="rect">
            <a:avLst/>
          </a:prstGeom>
        </p:spPr>
      </p:pic>
    </p:spTree>
    <p:extLst>
      <p:ext uri="{BB962C8B-B14F-4D97-AF65-F5344CB8AC3E}">
        <p14:creationId xmlns:p14="http://schemas.microsoft.com/office/powerpoint/2010/main" val="4496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4" name="Hộp Văn bản 3">
            <a:extLst>
              <a:ext uri="{FF2B5EF4-FFF2-40B4-BE49-F238E27FC236}">
                <a16:creationId xmlns:a16="http://schemas.microsoft.com/office/drawing/2014/main" xmlns="" id="{5A901438-76B4-6D68-05AE-2C43CCB2E1FF}"/>
              </a:ext>
            </a:extLst>
          </p:cNvPr>
          <p:cNvSpPr txBox="1"/>
          <p:nvPr/>
        </p:nvSpPr>
        <p:spPr>
          <a:xfrm>
            <a:off x="133109" y="1647669"/>
            <a:ext cx="8877782" cy="3127331"/>
          </a:xfrm>
          <a:prstGeom prst="rect">
            <a:avLst/>
          </a:prstGeom>
          <a:solidFill>
            <a:schemeClr val="accent4">
              <a:lumMod val="20000"/>
              <a:lumOff val="80000"/>
            </a:schemeClr>
          </a:solidFill>
        </p:spPr>
        <p:txBody>
          <a:bodyPr wrap="square" rtlCol="0">
            <a:spAutoFit/>
          </a:bodyPr>
          <a:lstStyle/>
          <a:p>
            <a:pPr algn="ctr">
              <a:lnSpc>
                <a:spcPct val="130000"/>
              </a:lnSpc>
            </a:pPr>
            <a:r>
              <a:rPr lang="vi-VN" sz="2200" b="1">
                <a:solidFill>
                  <a:srgbClr val="FF0000"/>
                </a:solidFill>
              </a:rPr>
              <a:t>Thảo luận nhóm đôi: Nghiên cứu thông tin SGK – tr 104.</a:t>
            </a:r>
          </a:p>
          <a:p>
            <a:pPr algn="just">
              <a:lnSpc>
                <a:spcPct val="130000"/>
              </a:lnSpc>
            </a:pPr>
            <a:r>
              <a:rPr lang="vi-VN" sz="2200" b="1"/>
              <a:t>Trả lời câu hỏi:</a:t>
            </a:r>
          </a:p>
          <a:p>
            <a:pPr algn="just">
              <a:lnSpc>
                <a:spcPct val="130000"/>
              </a:lnSpc>
            </a:pPr>
            <a:r>
              <a:rPr lang="vi-VN" sz="2200" b="1"/>
              <a:t>1. Em hãy cho biết sự khác nhau giữa công thức phân tử và công thức cấu tạo của  hợp chất hữu cơ. </a:t>
            </a:r>
          </a:p>
          <a:p>
            <a:pPr algn="just">
              <a:lnSpc>
                <a:spcPct val="130000"/>
              </a:lnSpc>
            </a:pPr>
            <a:r>
              <a:rPr lang="vi-VN" sz="2200" b="1"/>
              <a:t>2. Cho biết cách biểu diễn liên kết cộng hóa trị giữa hai nguyên tử trong phân tử HCHC. Công thức cấu tạo được biểu diễn bằng mấy cách?</a:t>
            </a:r>
          </a:p>
        </p:txBody>
      </p:sp>
      <p:pic>
        <p:nvPicPr>
          <p:cNvPr id="5" name="Picture 2" descr="Đặt câu hỏi thế nào ?">
            <a:extLst>
              <a:ext uri="{FF2B5EF4-FFF2-40B4-BE49-F238E27FC236}">
                <a16:creationId xmlns:a16="http://schemas.microsoft.com/office/drawing/2014/main" xmlns="" id="{7146139B-4FE6-2B14-BC6F-54FE0910B5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733401" y="4865985"/>
            <a:ext cx="2497450" cy="1951375"/>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xmlns="" id="{AF573282-3D73-5F5A-AE7A-185AC9023C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42708" y="443431"/>
            <a:ext cx="2101292" cy="1101678"/>
          </a:xfrm>
          <a:prstGeom prst="rect">
            <a:avLst/>
          </a:prstGeom>
        </p:spPr>
      </p:pic>
      <p:pic>
        <p:nvPicPr>
          <p:cNvPr id="9" name="Hình ảnh 8">
            <a:extLst>
              <a:ext uri="{FF2B5EF4-FFF2-40B4-BE49-F238E27FC236}">
                <a16:creationId xmlns:a16="http://schemas.microsoft.com/office/drawing/2014/main" xmlns="" id="{9888BF0E-785B-D88A-C585-14CE8A778657}"/>
              </a:ext>
            </a:extLst>
          </p:cNvPr>
          <p:cNvPicPr>
            <a:picLocks noChangeAspect="1"/>
          </p:cNvPicPr>
          <p:nvPr/>
        </p:nvPicPr>
        <p:blipFill>
          <a:blip r:embed="rId5"/>
          <a:stretch>
            <a:fillRect/>
          </a:stretch>
        </p:blipFill>
        <p:spPr>
          <a:xfrm>
            <a:off x="83281" y="5004885"/>
            <a:ext cx="2127484" cy="1853115"/>
          </a:xfrm>
          <a:prstGeom prst="rect">
            <a:avLst/>
          </a:prstGeom>
        </p:spPr>
      </p:pic>
    </p:spTree>
    <p:extLst>
      <p:ext uri="{BB962C8B-B14F-4D97-AF65-F5344CB8AC3E}">
        <p14:creationId xmlns:p14="http://schemas.microsoft.com/office/powerpoint/2010/main" val="28450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1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1070</TotalTime>
  <Words>2218</Words>
  <Application>Microsoft Office PowerPoint</Application>
  <PresentationFormat>On-screen Show (4:3)</PresentationFormat>
  <Paragraphs>280</Paragraphs>
  <Slides>35</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Aldhabi</vt:lpstr>
      <vt:lpstr>Algerian</vt:lpstr>
      <vt:lpstr>Aptos Display</vt:lpstr>
      <vt:lpstr>Arial</vt:lpstr>
      <vt:lpstr>Cambria Math</vt:lpstr>
      <vt:lpstr>Wingdings</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Thành Kiên</dc:creator>
  <cp:lastModifiedBy>Admin</cp:lastModifiedBy>
  <cp:revision>3</cp:revision>
  <dcterms:created xsi:type="dcterms:W3CDTF">2024-08-18T02:52:43Z</dcterms:created>
  <dcterms:modified xsi:type="dcterms:W3CDTF">2025-12-08T07:42:16Z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2024-08-18T03:04:47Z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15c09585-8f2e-4efd-a0d7-62cd8e580b75</vt:lpwstr>
  </property>
  <property fmtid="{D5CDD505-2E9C-101B-9397-08002B2CF9AE}" pid="7" name="MSIP_Label_defa4170-0d19-0005-0004-bc88714345d2_ActionId">
    <vt:lpwstr>db5cc71a-63cb-457d-94ab-d0d4de157c00</vt:lpwstr>
  </property>
  <property fmtid="{D5CDD505-2E9C-101B-9397-08002B2CF9AE}" pid="8" name="MSIP_Label_defa4170-0d19-0005-0004-bc88714345d2_ContentBits">
    <vt:lpwstr>0</vt:lpwstr>
  </property>
</Properties>
</file>