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media/image25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9" r:id="rId2"/>
    <p:sldMasterId id="2147483673" r:id="rId3"/>
  </p:sldMasterIdLst>
  <p:notesMasterIdLst>
    <p:notesMasterId r:id="rId34"/>
  </p:notesMasterIdLst>
  <p:sldIdLst>
    <p:sldId id="332" r:id="rId4"/>
    <p:sldId id="335" r:id="rId5"/>
    <p:sldId id="313" r:id="rId6"/>
    <p:sldId id="259" r:id="rId7"/>
    <p:sldId id="336" r:id="rId8"/>
    <p:sldId id="337" r:id="rId9"/>
    <p:sldId id="263" r:id="rId10"/>
    <p:sldId id="266" r:id="rId11"/>
    <p:sldId id="338" r:id="rId12"/>
    <p:sldId id="339" r:id="rId13"/>
    <p:sldId id="268" r:id="rId14"/>
    <p:sldId id="340" r:id="rId15"/>
    <p:sldId id="342" r:id="rId16"/>
    <p:sldId id="343" r:id="rId17"/>
    <p:sldId id="341" r:id="rId18"/>
    <p:sldId id="269" r:id="rId19"/>
    <p:sldId id="270" r:id="rId20"/>
    <p:sldId id="278" r:id="rId21"/>
    <p:sldId id="346" r:id="rId22"/>
    <p:sldId id="347" r:id="rId23"/>
    <p:sldId id="344" r:id="rId24"/>
    <p:sldId id="345" r:id="rId25"/>
    <p:sldId id="348" r:id="rId26"/>
    <p:sldId id="350" r:id="rId27"/>
    <p:sldId id="286" r:id="rId28"/>
    <p:sldId id="349" r:id="rId29"/>
    <p:sldId id="351" r:id="rId30"/>
    <p:sldId id="352" r:id="rId31"/>
    <p:sldId id="353" r:id="rId32"/>
    <p:sldId id="301" r:id="rId33"/>
  </p:sldIdLst>
  <p:sldSz cx="12192000" cy="6858000"/>
  <p:notesSz cx="6858000" cy="9144000"/>
  <p:defaultTextStyle>
    <a:defPPr>
      <a:defRPr lang="en-US"/>
    </a:defPPr>
    <a:lvl1pPr marL="0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67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32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498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664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830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994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160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327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5" autoAdjust="0"/>
    <p:restoredTop sz="94601" autoAdjust="0"/>
  </p:normalViewPr>
  <p:slideViewPr>
    <p:cSldViewPr>
      <p:cViewPr varScale="1">
        <p:scale>
          <a:sx n="67" d="100"/>
          <a:sy n="67" d="100"/>
        </p:scale>
        <p:origin x="750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ACE6B1-B1C1-4981-B428-93BB3B55A24A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EE44E6-AF8A-484E-9520-EFEF476DDC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952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67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32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98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64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30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94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60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27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D61657-4D99-4573-A771-9CCD792BA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47DA8E8-7FCF-40CA-95B2-B689E34C5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2573B-DD2F-444B-A248-1E745869EC82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C803C5A-60DC-4099-A316-C0EFC8BD4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61EB0F2-3774-4DC1-86B7-9DB369234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523F0-2AC2-428D-852B-24C5ACED7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275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555" indent="0">
              <a:buNone/>
              <a:defRPr sz="1600"/>
            </a:lvl2pPr>
            <a:lvl3pPr marL="1219110" indent="0">
              <a:buNone/>
              <a:defRPr sz="1300"/>
            </a:lvl3pPr>
            <a:lvl4pPr marL="1828664" indent="0">
              <a:buNone/>
              <a:defRPr sz="1200"/>
            </a:lvl4pPr>
            <a:lvl5pPr marL="2438218" indent="0">
              <a:buNone/>
              <a:defRPr sz="1200"/>
            </a:lvl5pPr>
            <a:lvl6pPr marL="3047772" indent="0">
              <a:buNone/>
              <a:defRPr sz="1200"/>
            </a:lvl6pPr>
            <a:lvl7pPr marL="3657327" indent="0">
              <a:buNone/>
              <a:defRPr sz="1200"/>
            </a:lvl7pPr>
            <a:lvl8pPr marL="4266880" indent="0">
              <a:buNone/>
              <a:defRPr sz="1200"/>
            </a:lvl8pPr>
            <a:lvl9pPr marL="4876435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A0D47F-4302-4F05-86AE-3E2E448BF94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8C1EF-3D25-436A-80F8-AD27601C036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697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300"/>
            </a:lvl1pPr>
            <a:lvl2pPr marL="609555" indent="0">
              <a:buNone/>
              <a:defRPr sz="3700"/>
            </a:lvl2pPr>
            <a:lvl3pPr marL="1219110" indent="0">
              <a:buNone/>
              <a:defRPr sz="3200"/>
            </a:lvl3pPr>
            <a:lvl4pPr marL="1828664" indent="0">
              <a:buNone/>
              <a:defRPr sz="2700"/>
            </a:lvl4pPr>
            <a:lvl5pPr marL="2438218" indent="0">
              <a:buNone/>
              <a:defRPr sz="2700"/>
            </a:lvl5pPr>
            <a:lvl6pPr marL="3047772" indent="0">
              <a:buNone/>
              <a:defRPr sz="2700"/>
            </a:lvl6pPr>
            <a:lvl7pPr marL="3657327" indent="0">
              <a:buNone/>
              <a:defRPr sz="2700"/>
            </a:lvl7pPr>
            <a:lvl8pPr marL="4266880" indent="0">
              <a:buNone/>
              <a:defRPr sz="2700"/>
            </a:lvl8pPr>
            <a:lvl9pPr marL="4876435" indent="0">
              <a:buNone/>
              <a:defRPr sz="27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555" indent="0">
              <a:buNone/>
              <a:defRPr sz="1600"/>
            </a:lvl2pPr>
            <a:lvl3pPr marL="1219110" indent="0">
              <a:buNone/>
              <a:defRPr sz="1300"/>
            </a:lvl3pPr>
            <a:lvl4pPr marL="1828664" indent="0">
              <a:buNone/>
              <a:defRPr sz="1200"/>
            </a:lvl4pPr>
            <a:lvl5pPr marL="2438218" indent="0">
              <a:buNone/>
              <a:defRPr sz="1200"/>
            </a:lvl5pPr>
            <a:lvl6pPr marL="3047772" indent="0">
              <a:buNone/>
              <a:defRPr sz="1200"/>
            </a:lvl6pPr>
            <a:lvl7pPr marL="3657327" indent="0">
              <a:buNone/>
              <a:defRPr sz="1200"/>
            </a:lvl7pPr>
            <a:lvl8pPr marL="4266880" indent="0">
              <a:buNone/>
              <a:defRPr sz="1200"/>
            </a:lvl8pPr>
            <a:lvl9pPr marL="4876435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38BF8-1197-4BDA-8C9E-CF2E46DA26C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48214-5A5B-4F40-982E-1AC3F4A9F78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7053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1FF4A-34F7-40DD-A41E-AEA1CB572AE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B44F7-DCBE-4860-AE6D-04C133D9919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2586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7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7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77E23-F94E-4396-880B-56AC6E944F7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F4768-AA62-4488-B352-6DC57C884B1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400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 flipH="1">
            <a:off x="-9500" y="0"/>
            <a:ext cx="34568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892" tIns="121892" rIns="121892" bIns="121892" anchor="ctr" anchorCtr="0">
            <a:noAutofit/>
          </a:bodyPr>
          <a:lstStyle/>
          <a:p>
            <a:pPr defTabSz="914354" fontAlgn="base"/>
            <a:endParaRPr sz="190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5" name="Google Shape;15;p3"/>
          <p:cNvSpPr/>
          <p:nvPr/>
        </p:nvSpPr>
        <p:spPr>
          <a:xfrm>
            <a:off x="3447304" y="0"/>
            <a:ext cx="150800" cy="68580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121892" tIns="60929" rIns="121892" bIns="60929" anchor="ctr" anchorCtr="0">
            <a:noAutofit/>
          </a:bodyPr>
          <a:lstStyle/>
          <a:p>
            <a:pPr algn="ctr" defTabSz="914354" fontAlgn="base"/>
            <a:endParaRPr sz="2400">
              <a:solidFill>
                <a:srgbClr val="FFFFFF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369467" y="378933"/>
            <a:ext cx="2698800" cy="4904000"/>
          </a:xfrm>
          <a:prstGeom prst="rect">
            <a:avLst/>
          </a:prstGeom>
        </p:spPr>
        <p:txBody>
          <a:bodyPr spcFirstLastPara="1" wrap="square" lIns="121892" tIns="121892" rIns="121892" bIns="121892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369467" y="5310733"/>
            <a:ext cx="2698800" cy="1046400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Georgia"/>
              <a:buNone/>
              <a:defRPr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4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4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4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4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4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4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4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4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</p:spPr>
        <p:txBody>
          <a:bodyPr spcFirstLastPara="1" wrap="square" lIns="121892" tIns="121892" rIns="121892" bIns="121892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18695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0172" y="609600"/>
            <a:ext cx="10773833" cy="548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 smtClean="0"/>
            </a:lvl2pPr>
          </a:lstStyle>
          <a:p>
            <a:pPr lvl="1">
              <a:defRPr/>
            </a:pPr>
            <a:fld id="{1AA2C224-5489-45F2-A181-86FF6404FE56}" type="slidenum">
              <a:rPr lang="ar-SA" altLang="en-US">
                <a:solidFill>
                  <a:prstClr val="black"/>
                </a:solidFill>
              </a:rPr>
              <a:pPr lvl="1">
                <a:defRPr/>
              </a:pPr>
              <a:t>‹#›</a:t>
            </a:fld>
            <a:endParaRPr lang="en-US" alt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101811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165A2-FC7A-4B70-9765-A9446F8AB45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47CB7-41EC-4220-AEC1-A67D0B19BC6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6691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D2EF8-6CF5-4072-90F7-1214AC011B8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94752-D68D-43AD-8368-6B0CE1578FA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551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41995-2F23-4CB1-9F3C-F8F5FEC05A8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416FD-5C2A-4596-A4E4-275C2E60D8B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3758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477CD-A929-4ED1-ADD2-80A3BA25323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3B7E8-6F89-4EC8-BFD2-B719E62059E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849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67" indent="0" algn="ctr">
              <a:buNone/>
              <a:defRPr/>
            </a:lvl2pPr>
            <a:lvl3pPr marL="914332" indent="0" algn="ctr">
              <a:buNone/>
              <a:defRPr/>
            </a:lvl3pPr>
            <a:lvl4pPr marL="1371498" indent="0" algn="ctr">
              <a:buNone/>
              <a:defRPr/>
            </a:lvl4pPr>
            <a:lvl5pPr marL="1828664" indent="0" algn="ctr">
              <a:buNone/>
              <a:defRPr/>
            </a:lvl5pPr>
            <a:lvl6pPr marL="2285830" indent="0" algn="ctr">
              <a:buNone/>
              <a:defRPr/>
            </a:lvl6pPr>
            <a:lvl7pPr marL="2742994" indent="0" algn="ctr">
              <a:buNone/>
              <a:defRPr/>
            </a:lvl7pPr>
            <a:lvl8pPr marL="3200160" indent="0" algn="ctr">
              <a:buNone/>
              <a:defRPr/>
            </a:lvl8pPr>
            <a:lvl9pPr marL="3657327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6A71-C9D9-4CDF-A247-06D24776214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2475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BFB50-1729-4CC8-9127-D11EAC6786A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A0950-3A6F-4AC1-9987-25C8D4D1A00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8726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9D60F-A810-402E-93BB-3C70392C126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BF558-CB33-4AF6-9D05-875102E3CAE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2669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12866-3BF3-4C27-ADD3-5F8630CF1E5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EF146-D666-4106-8E25-BAEADBDD821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3286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A0D47F-4302-4F05-86AE-3E2E448BF94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8C1EF-3D25-436A-80F8-AD27601C036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0812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300"/>
            </a:lvl1pPr>
            <a:lvl2pPr marL="609585" indent="0">
              <a:buNone/>
              <a:defRPr sz="37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38BF8-1197-4BDA-8C9E-CF2E46DA26C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48214-5A5B-4F40-982E-1AC3F4A9F78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0096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1FF4A-34F7-40DD-A41E-AEA1CB572AE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B44F7-DCBE-4860-AE6D-04C133D9919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8357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77E23-F94E-4396-880B-56AC6E944F7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F4768-AA62-4488-B352-6DC57C884B1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2635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 flipH="1">
            <a:off x="-9500" y="0"/>
            <a:ext cx="34568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 fontAlgn="base"/>
            <a:endParaRPr sz="180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5" name="Google Shape;15;p3"/>
          <p:cNvSpPr/>
          <p:nvPr/>
        </p:nvSpPr>
        <p:spPr>
          <a:xfrm>
            <a:off x="3447304" y="0"/>
            <a:ext cx="150800" cy="68580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121897" tIns="60932" rIns="121897" bIns="60932" anchor="ctr" anchorCtr="0">
            <a:noAutofit/>
          </a:bodyPr>
          <a:lstStyle/>
          <a:p>
            <a:pPr algn="ctr" defTabSz="914400" fontAlgn="base"/>
            <a:endParaRPr sz="2400">
              <a:solidFill>
                <a:srgbClr val="FFFFFF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369467" y="378933"/>
            <a:ext cx="2698800" cy="49040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369467" y="5310733"/>
            <a:ext cx="2698800" cy="10464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Georgia"/>
              <a:buNone/>
              <a:defRPr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4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4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4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4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4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4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4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4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260150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0169" y="609600"/>
            <a:ext cx="10773833" cy="548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 smtClean="0"/>
            </a:lvl2pPr>
          </a:lstStyle>
          <a:p>
            <a:pPr lvl="1">
              <a:defRPr/>
            </a:pPr>
            <a:fld id="{1AA2C224-5489-45F2-A181-86FF6404FE56}" type="slidenum">
              <a:rPr lang="ar-SA" altLang="en-US">
                <a:solidFill>
                  <a:prstClr val="black"/>
                </a:solidFill>
              </a:rPr>
              <a:pPr lvl="1">
                <a:defRPr/>
              </a:pPr>
              <a:t>‹#›</a:t>
            </a:fld>
            <a:endParaRPr lang="en-US" alt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2627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165A2-FC7A-4B70-9765-A9446F8AB45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47CB7-41EC-4220-AEC1-A67D0B19BC6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875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D2EF8-6CF5-4072-90F7-1214AC011B8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94752-D68D-43AD-8368-6B0CE1578FA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528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5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1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66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21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77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32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8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43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41995-2F23-4CB1-9F3C-F8F5FEC05A8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416FD-5C2A-4596-A4E4-275C2E60D8B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120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3"/>
            <a:ext cx="5384800" cy="339407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3"/>
            <a:ext cx="5384800" cy="339407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477CD-A929-4ED1-ADD2-80A3BA25323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3B7E8-6F89-4EC8-BFD2-B719E62059E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26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55" indent="0">
              <a:buNone/>
              <a:defRPr sz="2700" b="1"/>
            </a:lvl2pPr>
            <a:lvl3pPr marL="1219110" indent="0">
              <a:buNone/>
              <a:defRPr sz="2400" b="1"/>
            </a:lvl3pPr>
            <a:lvl4pPr marL="1828664" indent="0">
              <a:buNone/>
              <a:defRPr sz="2100" b="1"/>
            </a:lvl4pPr>
            <a:lvl5pPr marL="2438218" indent="0">
              <a:buNone/>
              <a:defRPr sz="2100" b="1"/>
            </a:lvl5pPr>
            <a:lvl6pPr marL="3047772" indent="0">
              <a:buNone/>
              <a:defRPr sz="2100" b="1"/>
            </a:lvl6pPr>
            <a:lvl7pPr marL="3657327" indent="0">
              <a:buNone/>
              <a:defRPr sz="2100" b="1"/>
            </a:lvl7pPr>
            <a:lvl8pPr marL="4266880" indent="0">
              <a:buNone/>
              <a:defRPr sz="2100" b="1"/>
            </a:lvl8pPr>
            <a:lvl9pPr marL="4876435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55" indent="0">
              <a:buNone/>
              <a:defRPr sz="2700" b="1"/>
            </a:lvl2pPr>
            <a:lvl3pPr marL="1219110" indent="0">
              <a:buNone/>
              <a:defRPr sz="2400" b="1"/>
            </a:lvl3pPr>
            <a:lvl4pPr marL="1828664" indent="0">
              <a:buNone/>
              <a:defRPr sz="2100" b="1"/>
            </a:lvl4pPr>
            <a:lvl5pPr marL="2438218" indent="0">
              <a:buNone/>
              <a:defRPr sz="2100" b="1"/>
            </a:lvl5pPr>
            <a:lvl6pPr marL="3047772" indent="0">
              <a:buNone/>
              <a:defRPr sz="2100" b="1"/>
            </a:lvl6pPr>
            <a:lvl7pPr marL="3657327" indent="0">
              <a:buNone/>
              <a:defRPr sz="2100" b="1"/>
            </a:lvl7pPr>
            <a:lvl8pPr marL="4266880" indent="0">
              <a:buNone/>
              <a:defRPr sz="2100" b="1"/>
            </a:lvl8pPr>
            <a:lvl9pPr marL="4876435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BFB50-1729-4CC8-9127-D11EAC6786A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A0950-3A6F-4AC1-9987-25C8D4D1A00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552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9D60F-A810-402E-93BB-3C70392C126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BF558-CB33-4AF6-9D05-875102E3CAE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369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12866-3BF3-4C27-ADD3-5F8630CF1E5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EF146-D666-4106-8E25-BAEADBDD821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903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54A4CE7-1890-4588-84A4-EDDA39D66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4" tIns="45718" rIns="91434" bIns="4571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223222A-9405-450F-879F-770DC18EC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4" tIns="45718" rIns="91434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208F003-9F75-43ED-9648-5090EEAA75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2573B-DD2F-444B-A248-1E745869EC82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015E237-B2BB-4EC7-91D4-6560B73AE4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6869114-166E-4DFC-BE1E-AD27DCCE1F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523F0-2AC2-428D-852B-24C5ACED7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909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4" indent="-228584" algn="l" defTabSz="91433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5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8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7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12" tIns="60956" rIns="121912" bIns="6095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4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12" tIns="60956" rIns="121912" bIns="6095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4"/>
            <a:ext cx="2844800" cy="366183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354">
              <a:defRPr/>
            </a:pPr>
            <a:fld id="{D02841FE-AC99-4E63-8DE0-90B3B1D4C1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54">
                <a:defRPr/>
              </a:pPr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4"/>
            <a:ext cx="3860800" cy="366183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354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4"/>
            <a:ext cx="2844800" cy="366183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354">
              <a:defRPr/>
            </a:pPr>
            <a:fld id="{3167CF41-CC5D-45F9-B11A-70C9F7B389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54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458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5pPr>
      <a:lvl6pPr marL="609555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6pPr>
      <a:lvl7pPr marL="1219110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7pPr>
      <a:lvl8pPr marL="1828664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8pPr>
      <a:lvl9pPr marL="2438218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9pPr>
    </p:titleStyle>
    <p:bodyStyle>
      <a:lvl1pPr marL="457167" indent="-457167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26" indent="-380972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887" indent="-30477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40" indent="-30477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994" indent="-30477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48" indent="-304776" algn="l" defTabSz="121911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04" indent="-304776" algn="l" defTabSz="121911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658" indent="-304776" algn="l" defTabSz="121911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12" indent="-304776" algn="l" defTabSz="121911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55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1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64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18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72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27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88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35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17" tIns="60958" rIns="121917" bIns="609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fld id="{D02841FE-AC99-4E63-8DE0-90B3B1D4C1D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9/26/2022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fld id="{3167CF41-CC5D-45F9-B11A-70C9F7B38919}" type="slidenum">
              <a:rPr lang="en-US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742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/>
              <a:t/>
            </a:r>
            <a:br>
              <a:rPr lang="en-US"/>
            </a:br>
            <a:endParaRPr lang="en-US"/>
          </a:p>
        </p:txBody>
      </p:sp>
      <p:sp>
        <p:nvSpPr>
          <p:cNvPr id="20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/>
          </a:p>
          <a:p>
            <a:pPr eaLnBrk="1" hangingPunct="1"/>
            <a:endParaRPr lang="en-US"/>
          </a:p>
        </p:txBody>
      </p:sp>
      <p:pic>
        <p:nvPicPr>
          <p:cNvPr id="2052" name="Picture 11" descr="909398Barres_etoiles__14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384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1" descr="909398Barres_etoiles__14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0"/>
            <a:ext cx="24384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11" descr="909398Barres_etoiles__14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0"/>
            <a:ext cx="24384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11" descr="909398Barres_etoiles__14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0" y="0"/>
            <a:ext cx="24384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11" descr="909398Barres_etoiles__14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033" y="0"/>
            <a:ext cx="24384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15" descr="50272Barres_divers__30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567" y="6019800"/>
            <a:ext cx="2385484" cy="611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6" descr="50272Barres_divers__30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169" y="6019800"/>
            <a:ext cx="2383367" cy="611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9" descr="50272Barres_divers__30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786" y="6019800"/>
            <a:ext cx="2383367" cy="611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0" name="WordArt 21"/>
          <p:cNvSpPr>
            <a:spLocks noChangeArrowheads="1" noChangeShapeType="1" noTextEdit="1"/>
          </p:cNvSpPr>
          <p:nvPr/>
        </p:nvSpPr>
        <p:spPr bwMode="auto">
          <a:xfrm>
            <a:off x="152400" y="872067"/>
            <a:ext cx="2616200" cy="1676400"/>
          </a:xfrm>
          <a:prstGeom prst="rect">
            <a:avLst/>
          </a:prstGeom>
        </p:spPr>
        <p:txBody>
          <a:bodyPr spcFirstLastPara="1" wrap="none" lIns="121914" tIns="60957" rIns="121914" bIns="60957" fromWordArt="1">
            <a:prstTxWarp prst="textArchUp">
              <a:avLst>
                <a:gd name="adj" fmla="val 9467292"/>
              </a:avLst>
            </a:prstTxWarp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</a:pPr>
            <a:endParaRPr lang="en-US" sz="2400" b="1" kern="10" dirty="0">
              <a:ln w="9525">
                <a:solidFill>
                  <a:srgbClr val="0000FF"/>
                </a:solidFill>
                <a:miter lim="800000"/>
                <a:headEnd/>
                <a:tailEnd/>
              </a:ln>
              <a:solidFill>
                <a:srgbClr val="800000"/>
              </a:solidFill>
              <a:latin typeface="Arial"/>
              <a:cs typeface="Arial"/>
            </a:endParaRPr>
          </a:p>
        </p:txBody>
      </p:sp>
      <p:pic>
        <p:nvPicPr>
          <p:cNvPr id="2061" name="Picture 22" descr="bs00554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17" y="1032935"/>
            <a:ext cx="1902883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62" name="Group 15"/>
          <p:cNvGrpSpPr>
            <a:grpSpLocks/>
          </p:cNvGrpSpPr>
          <p:nvPr/>
        </p:nvGrpSpPr>
        <p:grpSpPr bwMode="auto">
          <a:xfrm rot="5400000">
            <a:off x="317500" y="4584700"/>
            <a:ext cx="1905000" cy="2336800"/>
            <a:chOff x="4464" y="3072"/>
            <a:chExt cx="1200" cy="1104"/>
          </a:xfrm>
        </p:grpSpPr>
        <p:sp>
          <p:nvSpPr>
            <p:cNvPr id="2073" name="Line 16"/>
            <p:cNvSpPr>
              <a:spLocks noChangeShapeType="1"/>
            </p:cNvSpPr>
            <p:nvPr/>
          </p:nvSpPr>
          <p:spPr bwMode="auto">
            <a:xfrm flipV="1">
              <a:off x="4560" y="3984"/>
              <a:ext cx="105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2074" name="Line 17"/>
            <p:cNvSpPr>
              <a:spLocks noChangeShapeType="1"/>
            </p:cNvSpPr>
            <p:nvPr/>
          </p:nvSpPr>
          <p:spPr bwMode="auto">
            <a:xfrm flipH="1">
              <a:off x="5472" y="3168"/>
              <a:ext cx="0" cy="96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2075" name="Line 18"/>
            <p:cNvSpPr>
              <a:spLocks noChangeShapeType="1"/>
            </p:cNvSpPr>
            <p:nvPr/>
          </p:nvSpPr>
          <p:spPr bwMode="auto">
            <a:xfrm flipV="1">
              <a:off x="4464" y="4080"/>
              <a:ext cx="1200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2076" name="Line 19"/>
            <p:cNvSpPr>
              <a:spLocks noChangeShapeType="1"/>
            </p:cNvSpPr>
            <p:nvPr/>
          </p:nvSpPr>
          <p:spPr bwMode="auto">
            <a:xfrm>
              <a:off x="5568" y="3072"/>
              <a:ext cx="0" cy="1104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prstClr val="black"/>
                </a:solidFill>
                <a:cs typeface="Arial" pitchFamily="34" charset="0"/>
              </a:endParaRPr>
            </a:p>
          </p:txBody>
        </p:sp>
      </p:grpSp>
      <p:grpSp>
        <p:nvGrpSpPr>
          <p:cNvPr id="2063" name="Group 9"/>
          <p:cNvGrpSpPr>
            <a:grpSpLocks/>
          </p:cNvGrpSpPr>
          <p:nvPr/>
        </p:nvGrpSpPr>
        <p:grpSpPr bwMode="auto">
          <a:xfrm>
            <a:off x="9448800" y="4876800"/>
            <a:ext cx="2540000" cy="1752600"/>
            <a:chOff x="4464" y="3072"/>
            <a:chExt cx="1200" cy="1104"/>
          </a:xfrm>
        </p:grpSpPr>
        <p:sp>
          <p:nvSpPr>
            <p:cNvPr id="2069" name="Line 10"/>
            <p:cNvSpPr>
              <a:spLocks noChangeShapeType="1"/>
            </p:cNvSpPr>
            <p:nvPr/>
          </p:nvSpPr>
          <p:spPr bwMode="auto">
            <a:xfrm flipV="1">
              <a:off x="4560" y="3984"/>
              <a:ext cx="105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2070" name="Line 11"/>
            <p:cNvSpPr>
              <a:spLocks noChangeShapeType="1"/>
            </p:cNvSpPr>
            <p:nvPr/>
          </p:nvSpPr>
          <p:spPr bwMode="auto">
            <a:xfrm flipH="1">
              <a:off x="5472" y="3168"/>
              <a:ext cx="0" cy="96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2071" name="Line 12"/>
            <p:cNvSpPr>
              <a:spLocks noChangeShapeType="1"/>
            </p:cNvSpPr>
            <p:nvPr/>
          </p:nvSpPr>
          <p:spPr bwMode="auto">
            <a:xfrm flipV="1">
              <a:off x="4464" y="4080"/>
              <a:ext cx="1200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2072" name="Line 13"/>
            <p:cNvSpPr>
              <a:spLocks noChangeShapeType="1"/>
            </p:cNvSpPr>
            <p:nvPr/>
          </p:nvSpPr>
          <p:spPr bwMode="auto">
            <a:xfrm>
              <a:off x="5568" y="3072"/>
              <a:ext cx="0" cy="1104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prstClr val="black"/>
                </a:solidFill>
                <a:cs typeface="Arial" pitchFamily="34" charset="0"/>
              </a:endParaRPr>
            </a:p>
          </p:txBody>
        </p:sp>
      </p:grpSp>
      <p:pic>
        <p:nvPicPr>
          <p:cNvPr id="2064" name="Picture 14" descr="FLY-AGARIC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5486400"/>
            <a:ext cx="1016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WordArt 23"/>
          <p:cNvSpPr>
            <a:spLocks noChangeArrowheads="1" noChangeShapeType="1" noTextEdit="1"/>
          </p:cNvSpPr>
          <p:nvPr/>
        </p:nvSpPr>
        <p:spPr bwMode="auto">
          <a:xfrm>
            <a:off x="0" y="2290235"/>
            <a:ext cx="12192000" cy="3086100"/>
          </a:xfrm>
          <a:prstGeom prst="rect">
            <a:avLst/>
          </a:prstGeom>
        </p:spPr>
        <p:txBody>
          <a:bodyPr wrap="none" lIns="121914" tIns="60957" rIns="121914" bIns="60957" fromWordArt="1">
            <a:prstTxWarp prst="textDeflate">
              <a:avLst>
                <a:gd name="adj" fmla="val 23491"/>
              </a:avLst>
            </a:prstTxWarp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ahoma"/>
                <a:ea typeface="Tahoma"/>
                <a:cs typeface="Tahoma"/>
              </a:rPr>
              <a:t>CHÀO MỪNG QUÝ THẦY CÔ VÀ CÁC EM ĐẾN VỚI BUỔI HỌC</a:t>
            </a:r>
          </a:p>
          <a:p>
            <a:pPr algn="ctr" defTabSz="1219170" fontAlgn="base">
              <a:spcBef>
                <a:spcPct val="0"/>
              </a:spcBef>
              <a:spcAft>
                <a:spcPct val="0"/>
              </a:spcAft>
            </a:pPr>
            <a:endParaRPr lang="en-US" sz="2400" b="1" kern="10" dirty="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45" name="WordArt 25"/>
          <p:cNvSpPr>
            <a:spLocks noChangeArrowheads="1" noChangeShapeType="1" noTextEdit="1"/>
          </p:cNvSpPr>
          <p:nvPr/>
        </p:nvSpPr>
        <p:spPr bwMode="auto">
          <a:xfrm>
            <a:off x="3060702" y="3833284"/>
            <a:ext cx="6212417" cy="827616"/>
          </a:xfrm>
          <a:prstGeom prst="rect">
            <a:avLst/>
          </a:prstGeom>
        </p:spPr>
        <p:txBody>
          <a:bodyPr wrap="none" lIns="121914" tIns="60957" rIns="121914" bIns="60957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</a:pPr>
            <a:r>
              <a:rPr lang="en-US" sz="2400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Times"/>
                <a:cs typeface="Times"/>
              </a:rPr>
              <a:t>KHTN LỚP 7</a:t>
            </a:r>
          </a:p>
        </p:txBody>
      </p:sp>
      <p:sp>
        <p:nvSpPr>
          <p:cNvPr id="46" name="WordArt 26"/>
          <p:cNvSpPr>
            <a:spLocks noChangeArrowheads="1" noChangeShapeType="1" noTextEdit="1"/>
          </p:cNvSpPr>
          <p:nvPr/>
        </p:nvSpPr>
        <p:spPr bwMode="auto">
          <a:xfrm>
            <a:off x="2768601" y="4800601"/>
            <a:ext cx="6648451" cy="704851"/>
          </a:xfrm>
          <a:prstGeom prst="rect">
            <a:avLst/>
          </a:prstGeom>
        </p:spPr>
        <p:txBody>
          <a:bodyPr wrap="none" lIns="121914" tIns="60957" rIns="121914" bIns="60957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</a:pPr>
            <a:endParaRPr lang="en-US" sz="2400" b="1" kern="10" dirty="0">
              <a:ln w="9525">
                <a:solidFill>
                  <a:srgbClr val="CC00CC"/>
                </a:solidFill>
                <a:round/>
                <a:headEnd/>
                <a:tailEnd/>
              </a:ln>
              <a:solidFill>
                <a:srgbClr val="CC00CC"/>
              </a:solidFill>
              <a:latin typeface="Times New Roman"/>
              <a:cs typeface="Times New Roman"/>
            </a:endParaRPr>
          </a:p>
        </p:txBody>
      </p:sp>
      <p:pic>
        <p:nvPicPr>
          <p:cNvPr id="43" name="Picture 42" descr="ag00218_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97790" flipV="1">
            <a:off x="10826173" y="5540565"/>
            <a:ext cx="815616" cy="783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8948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xmlns="" id="{40CE3EB5-4955-4E9D-989B-F3A12A9FA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572537EC-2C44-A755-F51C-0660C7E40342}"/>
              </a:ext>
            </a:extLst>
          </p:cNvPr>
          <p:cNvSpPr/>
          <p:nvPr/>
        </p:nvSpPr>
        <p:spPr>
          <a:xfrm>
            <a:off x="1981200" y="381000"/>
            <a:ext cx="77724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QUÁ TRÌNH QUANG HỢP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6EB57AAD-5B4B-A62D-EA0B-BE9F391B29DC}"/>
              </a:ext>
            </a:extLst>
          </p:cNvPr>
          <p:cNvSpPr/>
          <p:nvPr/>
        </p:nvSpPr>
        <p:spPr>
          <a:xfrm>
            <a:off x="8173278" y="2514600"/>
            <a:ext cx="4012096" cy="296907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5CE8EFA-E9DC-EC50-50AB-8D228C16E3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55997"/>
            <a:ext cx="6667500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76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xmlns="" id="{0A4FBC2E-1908-41C7-9CE6-4CEB85237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220203" y="4574584"/>
            <a:ext cx="3213572" cy="830997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 gen lặn nằm trên</a:t>
            </a:r>
          </a:p>
          <a:p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NST thường quy đinh.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0966E141-C0DC-D16E-99C0-6BCEDC6AF9CA}"/>
              </a:ext>
            </a:extLst>
          </p:cNvPr>
          <p:cNvSpPr/>
          <p:nvPr/>
        </p:nvSpPr>
        <p:spPr>
          <a:xfrm>
            <a:off x="9939" y="228600"/>
            <a:ext cx="121158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VAI TRÒ CỦA LÁ VỚI CHỨC NĂNG QUANG HỢP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D6405DBD-514C-13D1-0FC7-B4EBA3BB7314}"/>
              </a:ext>
            </a:extLst>
          </p:cNvPr>
          <p:cNvGrpSpPr/>
          <p:nvPr/>
        </p:nvGrpSpPr>
        <p:grpSpPr>
          <a:xfrm>
            <a:off x="-457200" y="1801712"/>
            <a:ext cx="5029200" cy="4917139"/>
            <a:chOff x="1600200" y="1132472"/>
            <a:chExt cx="5762212" cy="549692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2264777A-3552-A6AA-6874-92FD4433B3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9212" y="1295400"/>
              <a:ext cx="2743200" cy="5334000"/>
            </a:xfrm>
            <a:prstGeom prst="rect">
              <a:avLst/>
            </a:prstGeom>
          </p:spPr>
        </p:pic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xmlns="" id="{B5F72544-9108-0461-78A7-1ED0F5CD208D}"/>
                </a:ext>
              </a:extLst>
            </p:cNvPr>
            <p:cNvCxnSpPr>
              <a:cxnSpLocks/>
            </p:cNvCxnSpPr>
            <p:nvPr/>
          </p:nvCxnSpPr>
          <p:spPr>
            <a:xfrm>
              <a:off x="3573817" y="3581400"/>
              <a:ext cx="1697236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3">
              <a:extLst>
                <a:ext uri="{FF2B5EF4-FFF2-40B4-BE49-F238E27FC236}">
                  <a16:creationId xmlns:a16="http://schemas.microsoft.com/office/drawing/2014/main" xmlns="" id="{2874001B-BF81-B03F-9051-137137AB1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0200" y="1132472"/>
              <a:ext cx="1973617" cy="1077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indent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45085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Phiến</a:t>
              </a:r>
              <a:r>
                <a:rPr kumimoji="0" lang="vi-VN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lá</a:t>
              </a:r>
              <a:endPara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45085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4">
              <a:extLst>
                <a:ext uri="{FF2B5EF4-FFF2-40B4-BE49-F238E27FC236}">
                  <a16:creationId xmlns:a16="http://schemas.microsoft.com/office/drawing/2014/main" xmlns="" id="{4C7D05C2-6A2B-90F8-C777-9F77AE0D37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0432" y="3190980"/>
              <a:ext cx="1729961" cy="1077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indent="450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45720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</a:t>
              </a:r>
              <a:r>
                <a:rPr kumimoji="0" lang="vi-VN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ân lá</a:t>
              </a:r>
              <a:endPara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45720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xmlns="" id="{D70E1403-4354-5B60-E873-54CC9EB84E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0698" y="6032212"/>
              <a:ext cx="2828513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45085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vi-VN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Cuống lá</a:t>
              </a:r>
              <a:endParaRPr kumimoji="0" lang="vi-V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xmlns="" id="{771A4512-509A-C5F5-22AA-8E4AEB78546D}"/>
                </a:ext>
              </a:extLst>
            </p:cNvPr>
            <p:cNvCxnSpPr>
              <a:cxnSpLocks/>
            </p:cNvCxnSpPr>
            <p:nvPr/>
          </p:nvCxnSpPr>
          <p:spPr>
            <a:xfrm>
              <a:off x="4394000" y="6387548"/>
              <a:ext cx="1651025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xmlns="" id="{828E6A8D-E0FB-8DAF-F9A3-022EE0F5B518}"/>
                </a:ext>
              </a:extLst>
            </p:cNvPr>
            <p:cNvCxnSpPr>
              <a:cxnSpLocks/>
            </p:cNvCxnSpPr>
            <p:nvPr/>
          </p:nvCxnSpPr>
          <p:spPr>
            <a:xfrm>
              <a:off x="4075142" y="1510748"/>
              <a:ext cx="1663036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97BD97DA-92B3-CA40-847C-B34AC043A05E}"/>
              </a:ext>
            </a:extLst>
          </p:cNvPr>
          <p:cNvSpPr/>
          <p:nvPr/>
        </p:nvSpPr>
        <p:spPr>
          <a:xfrm>
            <a:off x="9939" y="905707"/>
            <a:ext cx="12192000" cy="6558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34" tIns="45718" rIns="91434" bIns="45718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 sát hình 23.3 và thảo luận trả lời các câu hỏi sau:</a:t>
            </a:r>
            <a:endParaRPr lang="en-US" sz="36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F6BF8DC3-3046-C735-B05E-9BD231A8A3F0}"/>
              </a:ext>
            </a:extLst>
          </p:cNvPr>
          <p:cNvSpPr txBox="1"/>
          <p:nvPr/>
        </p:nvSpPr>
        <p:spPr>
          <a:xfrm>
            <a:off x="2096260" y="6502508"/>
            <a:ext cx="3316356" cy="405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Hình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23.3.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phận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của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FCF37EFB-00F5-5DDD-757A-23B459DD0A73}"/>
              </a:ext>
            </a:extLst>
          </p:cNvPr>
          <p:cNvSpPr txBox="1"/>
          <p:nvPr/>
        </p:nvSpPr>
        <p:spPr>
          <a:xfrm>
            <a:off x="5412616" y="1943115"/>
            <a:ext cx="648693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Theo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cơ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quan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thực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thực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hiện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quang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hợp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 </a:t>
            </a:r>
            <a:endParaRPr lang="en-US" sz="3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473073FB-9B92-9284-2689-5F4D3325A34C}"/>
              </a:ext>
            </a:extLst>
          </p:cNvPr>
          <p:cNvSpPr txBox="1"/>
          <p:nvPr/>
        </p:nvSpPr>
        <p:spPr>
          <a:xfrm>
            <a:off x="5257800" y="3406129"/>
            <a:ext cx="648693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F342188B-0D54-D3AC-9D8D-1A903D8BB72C}"/>
              </a:ext>
            </a:extLst>
          </p:cNvPr>
          <p:cNvSpPr txBox="1"/>
          <p:nvPr/>
        </p:nvSpPr>
        <p:spPr>
          <a:xfrm>
            <a:off x="5405990" y="4738406"/>
            <a:ext cx="648693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Hầ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dẹt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86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xmlns="" id="{0A4FBC2E-1908-41C7-9CE6-4CEB85237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220203" y="4574584"/>
            <a:ext cx="3213572" cy="830997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 gen lặn nằm trên</a:t>
            </a:r>
          </a:p>
          <a:p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NST thường quy đinh.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0966E141-C0DC-D16E-99C0-6BCEDC6AF9CA}"/>
              </a:ext>
            </a:extLst>
          </p:cNvPr>
          <p:cNvSpPr/>
          <p:nvPr/>
        </p:nvSpPr>
        <p:spPr>
          <a:xfrm>
            <a:off x="9939" y="228600"/>
            <a:ext cx="121158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VAI TRÒ CỦA LÁ VỚI CHỨC NĂNG QUANG HỢP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D6405DBD-514C-13D1-0FC7-B4EBA3BB7314}"/>
              </a:ext>
            </a:extLst>
          </p:cNvPr>
          <p:cNvGrpSpPr/>
          <p:nvPr/>
        </p:nvGrpSpPr>
        <p:grpSpPr>
          <a:xfrm>
            <a:off x="-457200" y="1801712"/>
            <a:ext cx="5029200" cy="4917139"/>
            <a:chOff x="1600200" y="1132472"/>
            <a:chExt cx="5762212" cy="549692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2264777A-3552-A6AA-6874-92FD4433B3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9212" y="1295400"/>
              <a:ext cx="2743200" cy="5334000"/>
            </a:xfrm>
            <a:prstGeom prst="rect">
              <a:avLst/>
            </a:prstGeom>
          </p:spPr>
        </p:pic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xmlns="" id="{B5F72544-9108-0461-78A7-1ED0F5CD208D}"/>
                </a:ext>
              </a:extLst>
            </p:cNvPr>
            <p:cNvCxnSpPr>
              <a:cxnSpLocks/>
            </p:cNvCxnSpPr>
            <p:nvPr/>
          </p:nvCxnSpPr>
          <p:spPr>
            <a:xfrm>
              <a:off x="3573817" y="3581400"/>
              <a:ext cx="1697236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3">
              <a:extLst>
                <a:ext uri="{FF2B5EF4-FFF2-40B4-BE49-F238E27FC236}">
                  <a16:creationId xmlns:a16="http://schemas.microsoft.com/office/drawing/2014/main" xmlns="" id="{2874001B-BF81-B03F-9051-137137AB1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0200" y="1132472"/>
              <a:ext cx="1973617" cy="1077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indent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45085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Phiến</a:t>
              </a:r>
              <a:r>
                <a:rPr kumimoji="0" lang="vi-VN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lá</a:t>
              </a:r>
              <a:endPara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45085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4">
              <a:extLst>
                <a:ext uri="{FF2B5EF4-FFF2-40B4-BE49-F238E27FC236}">
                  <a16:creationId xmlns:a16="http://schemas.microsoft.com/office/drawing/2014/main" xmlns="" id="{4C7D05C2-6A2B-90F8-C777-9F77AE0D37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0432" y="3190980"/>
              <a:ext cx="1729961" cy="1077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indent="450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45720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</a:t>
              </a:r>
              <a:r>
                <a:rPr kumimoji="0" lang="vi-VN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ân lá</a:t>
              </a:r>
              <a:endPara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45720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xmlns="" id="{D70E1403-4354-5B60-E873-54CC9EB84E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0698" y="6032212"/>
              <a:ext cx="2828513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45085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vi-VN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Cuống lá</a:t>
              </a:r>
              <a:endParaRPr kumimoji="0" lang="vi-V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xmlns="" id="{771A4512-509A-C5F5-22AA-8E4AEB78546D}"/>
                </a:ext>
              </a:extLst>
            </p:cNvPr>
            <p:cNvCxnSpPr>
              <a:cxnSpLocks/>
            </p:cNvCxnSpPr>
            <p:nvPr/>
          </p:nvCxnSpPr>
          <p:spPr>
            <a:xfrm>
              <a:off x="4394000" y="6387548"/>
              <a:ext cx="1651025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xmlns="" id="{828E6A8D-E0FB-8DAF-F9A3-022EE0F5B518}"/>
                </a:ext>
              </a:extLst>
            </p:cNvPr>
            <p:cNvCxnSpPr>
              <a:cxnSpLocks/>
            </p:cNvCxnSpPr>
            <p:nvPr/>
          </p:nvCxnSpPr>
          <p:spPr>
            <a:xfrm>
              <a:off x="4075142" y="1510748"/>
              <a:ext cx="1663036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97BD97DA-92B3-CA40-847C-B34AC043A05E}"/>
              </a:ext>
            </a:extLst>
          </p:cNvPr>
          <p:cNvSpPr/>
          <p:nvPr/>
        </p:nvSpPr>
        <p:spPr>
          <a:xfrm>
            <a:off x="9939" y="905707"/>
            <a:ext cx="12192000" cy="6558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34" tIns="45718" rIns="91434" bIns="45718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 sát hình 23.3 và thảo luận trả lời các câu hỏi sau:</a:t>
            </a:r>
            <a:endParaRPr lang="en-US" sz="36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F6BF8DC3-3046-C735-B05E-9BD231A8A3F0}"/>
              </a:ext>
            </a:extLst>
          </p:cNvPr>
          <p:cNvSpPr txBox="1"/>
          <p:nvPr/>
        </p:nvSpPr>
        <p:spPr>
          <a:xfrm>
            <a:off x="2096260" y="6502508"/>
            <a:ext cx="3316356" cy="405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Hình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23.3.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phận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của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FCF37EFB-00F5-5DDD-757A-23B459DD0A73}"/>
              </a:ext>
            </a:extLst>
          </p:cNvPr>
          <p:cNvSpPr txBox="1"/>
          <p:nvPr/>
        </p:nvSpPr>
        <p:spPr>
          <a:xfrm>
            <a:off x="5412616" y="1601480"/>
            <a:ext cx="648693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Theo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cơ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quan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thực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thực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hiện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quang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hợp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 </a:t>
            </a:r>
            <a:endParaRPr lang="en-US" sz="3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473073FB-9B92-9284-2689-5F4D3325A34C}"/>
              </a:ext>
            </a:extLst>
          </p:cNvPr>
          <p:cNvSpPr txBox="1"/>
          <p:nvPr/>
        </p:nvSpPr>
        <p:spPr>
          <a:xfrm>
            <a:off x="5334000" y="2755033"/>
            <a:ext cx="648693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F342188B-0D54-D3AC-9D8D-1A903D8BB72C}"/>
              </a:ext>
            </a:extLst>
          </p:cNvPr>
          <p:cNvSpPr txBox="1"/>
          <p:nvPr/>
        </p:nvSpPr>
        <p:spPr>
          <a:xfrm>
            <a:off x="5334000" y="3992339"/>
            <a:ext cx="648693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Hầ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dẹt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B0839A70-7101-91B3-B607-A7E2B8DDEC86}"/>
              </a:ext>
            </a:extLst>
          </p:cNvPr>
          <p:cNvSpPr txBox="1"/>
          <p:nvPr/>
        </p:nvSpPr>
        <p:spPr>
          <a:xfrm>
            <a:off x="5484410" y="5702331"/>
            <a:ext cx="6707590" cy="1110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Mạng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gân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dày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dặc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40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xmlns="" id="{0A4FBC2E-1908-41C7-9CE6-4CEB85237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220203" y="4574584"/>
            <a:ext cx="3213572" cy="830997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 gen lặn nằm trên</a:t>
            </a:r>
          </a:p>
          <a:p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NST thường quy đinh.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0966E141-C0DC-D16E-99C0-6BCEDC6AF9CA}"/>
              </a:ext>
            </a:extLst>
          </p:cNvPr>
          <p:cNvSpPr/>
          <p:nvPr/>
        </p:nvSpPr>
        <p:spPr>
          <a:xfrm>
            <a:off x="9939" y="228600"/>
            <a:ext cx="121158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VAI TRÒ CỦA LÁ VỚI CHỨC NĂNG QUANG HỢP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97BD97DA-92B3-CA40-847C-B34AC043A05E}"/>
              </a:ext>
            </a:extLst>
          </p:cNvPr>
          <p:cNvSpPr/>
          <p:nvPr/>
        </p:nvSpPr>
        <p:spPr>
          <a:xfrm>
            <a:off x="9939" y="905707"/>
            <a:ext cx="12192000" cy="6558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34" tIns="45718" rIns="91434" bIns="45718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23.4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6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B0839A70-7101-91B3-B607-A7E2B8DDEC86}"/>
              </a:ext>
            </a:extLst>
          </p:cNvPr>
          <p:cNvSpPr txBox="1"/>
          <p:nvPr/>
        </p:nvSpPr>
        <p:spPr>
          <a:xfrm>
            <a:off x="424069" y="5251927"/>
            <a:ext cx="11363739" cy="1248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Bào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lục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lạp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</a:t>
            </a:r>
            <a:r>
              <a:rPr lang="vi-VN" sz="36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ế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bào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thịt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trò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chức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</a:t>
            </a:r>
            <a:r>
              <a:rPr lang="vi-VN" sz="36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 </a:t>
            </a:r>
            <a:r>
              <a:rPr lang="en-US" sz="36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</a:t>
            </a:r>
            <a:r>
              <a:rPr lang="vi-VN" sz="36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ợ</a:t>
            </a:r>
            <a:r>
              <a:rPr lang="en-US" sz="36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p?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B7034D18-7300-2599-56FA-B088FAC252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2814"/>
            <a:ext cx="9829800" cy="367370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AA4054E-8FFC-B155-6B6D-16DD549CBB6D}"/>
              </a:ext>
            </a:extLst>
          </p:cNvPr>
          <p:cNvSpPr txBox="1"/>
          <p:nvPr/>
        </p:nvSpPr>
        <p:spPr>
          <a:xfrm>
            <a:off x="6096000" y="2007399"/>
            <a:ext cx="58674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Hình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23.4.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Cấu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phẫu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của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457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xmlns="" id="{0A4FBC2E-1908-41C7-9CE6-4CEB85237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220203" y="4574584"/>
            <a:ext cx="3213572" cy="830997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 gen lặn nằm trên</a:t>
            </a:r>
          </a:p>
          <a:p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NST thường quy đinh.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0966E141-C0DC-D16E-99C0-6BCEDC6AF9CA}"/>
              </a:ext>
            </a:extLst>
          </p:cNvPr>
          <p:cNvSpPr/>
          <p:nvPr/>
        </p:nvSpPr>
        <p:spPr>
          <a:xfrm>
            <a:off x="9939" y="228600"/>
            <a:ext cx="121158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VAI TRÒ CỦA LÁ VỚI CHỨC NĂNG QUANG HỢP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97BD97DA-92B3-CA40-847C-B34AC043A05E}"/>
              </a:ext>
            </a:extLst>
          </p:cNvPr>
          <p:cNvSpPr/>
          <p:nvPr/>
        </p:nvSpPr>
        <p:spPr>
          <a:xfrm>
            <a:off x="9939" y="905707"/>
            <a:ext cx="12192000" cy="6558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34" tIns="45718" rIns="91434" bIns="45718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23.4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6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B0839A70-7101-91B3-B607-A7E2B8DDEC86}"/>
              </a:ext>
            </a:extLst>
          </p:cNvPr>
          <p:cNvSpPr txBox="1"/>
          <p:nvPr/>
        </p:nvSpPr>
        <p:spPr>
          <a:xfrm>
            <a:off x="424069" y="5251927"/>
            <a:ext cx="11363739" cy="593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Vai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trò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khí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</a:t>
            </a:r>
            <a:r>
              <a:rPr lang="vi-VN" sz="32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ổ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quá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trình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quang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hợp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gì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B7034D18-7300-2599-56FA-B088FAC252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2814"/>
            <a:ext cx="9829800" cy="367370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AA4054E-8FFC-B155-6B6D-16DD549CBB6D}"/>
              </a:ext>
            </a:extLst>
          </p:cNvPr>
          <p:cNvSpPr txBox="1"/>
          <p:nvPr/>
        </p:nvSpPr>
        <p:spPr>
          <a:xfrm>
            <a:off x="6096000" y="2007399"/>
            <a:ext cx="5867400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Hình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23.4.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Cấu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phẫu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của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104B434-9246-C720-8B73-92034BA3D75C}"/>
              </a:ext>
            </a:extLst>
          </p:cNvPr>
          <p:cNvSpPr txBox="1"/>
          <p:nvPr/>
        </p:nvSpPr>
        <p:spPr>
          <a:xfrm>
            <a:off x="424068" y="5801107"/>
            <a:ext cx="11767931" cy="11202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33333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xét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</a:t>
            </a:r>
            <a:r>
              <a:rPr lang="vi-VN" sz="32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ì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vi-VN" sz="32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sắp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thân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vi-VN" sz="32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</a:t>
            </a:r>
            <a:r>
              <a:rPr lang="vi-VN" sz="32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ĩa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lang="en-US" sz="32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96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ABD71D23-5D09-CA02-5FE0-B9D21EDECC01}"/>
              </a:ext>
            </a:extLst>
          </p:cNvPr>
          <p:cNvSpPr/>
          <p:nvPr/>
        </p:nvSpPr>
        <p:spPr>
          <a:xfrm>
            <a:off x="9939" y="228600"/>
            <a:ext cx="121158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VAI TRÒ CỦA LÁ VỚI CHỨC NĂNG QUANG HỢP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B778AE6-AA07-C021-063F-CBFD93E8EDEF}"/>
              </a:ext>
            </a:extLst>
          </p:cNvPr>
          <p:cNvSpPr/>
          <p:nvPr/>
        </p:nvSpPr>
        <p:spPr>
          <a:xfrm>
            <a:off x="9939" y="1066800"/>
            <a:ext cx="12192000" cy="124867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34" tIns="45718" rIns="91434" bIns="45718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Theo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</a:t>
            </a:r>
            <a:r>
              <a:rPr lang="vi-VN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ữ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lá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cây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dưới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dây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thực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hiện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quang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hợp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Vì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sao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36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091B7C2-132E-D1FB-5DCB-8682D84B78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590800"/>
            <a:ext cx="4572000" cy="3200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A74AC70-D7D4-08CF-8618-BA5D9488B2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199" y="2590800"/>
            <a:ext cx="5261675" cy="3200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D6C1C33-927C-55A9-671D-18629DA7E95A}"/>
              </a:ext>
            </a:extLst>
          </p:cNvPr>
          <p:cNvSpPr txBox="1"/>
          <p:nvPr/>
        </p:nvSpPr>
        <p:spPr>
          <a:xfrm>
            <a:off x="1295400" y="5804919"/>
            <a:ext cx="62815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Lá cây tía tô (l</a:t>
            </a:r>
            <a:r>
              <a:rPr lang="vi-VN" sz="280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á có</a:t>
            </a:r>
            <a:r>
              <a:rPr lang="en-US" sz="280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màu tím) </a:t>
            </a:r>
            <a:endParaRPr lang="en-US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4826978-9D0E-FEB6-F889-2E131663A557}"/>
              </a:ext>
            </a:extLst>
          </p:cNvPr>
          <p:cNvSpPr txBox="1"/>
          <p:nvPr/>
        </p:nvSpPr>
        <p:spPr>
          <a:xfrm>
            <a:off x="6553199" y="5818638"/>
            <a:ext cx="62815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Lá cây huyết dụ (</a:t>
            </a:r>
            <a:r>
              <a:rPr lang="en-US" sz="28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</a:t>
            </a:r>
            <a:r>
              <a:rPr lang="vi-VN" sz="2800" dirty="0">
                <a:solidFill>
                  <a:srgbClr val="33333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á có màu đỏ)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4491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xmlns="" id="{12987D27-FE72-49F9-BAC4-2975143C2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6CBC3BAB-8161-31A3-A38F-A862520488DF}"/>
              </a:ext>
            </a:extLst>
          </p:cNvPr>
          <p:cNvSpPr/>
          <p:nvPr/>
        </p:nvSpPr>
        <p:spPr>
          <a:xfrm>
            <a:off x="9939" y="228600"/>
            <a:ext cx="121158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VAI TRÒ CỦA LÁ VỚI CHỨC NĂNG QUANG HỢP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26E2396-A65A-191F-D8D7-E95472B42986}"/>
              </a:ext>
            </a:extLst>
          </p:cNvPr>
          <p:cNvSpPr txBox="1"/>
          <p:nvPr/>
        </p:nvSpPr>
        <p:spPr>
          <a:xfrm>
            <a:off x="609600" y="1219200"/>
            <a:ext cx="11277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trò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phiến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gân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lục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lạp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khổng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vi-VN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9F6F001-032C-80E8-AF6B-13FF719CDE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419529"/>
            <a:ext cx="8686800" cy="390206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67707FB1-18B4-D4DA-8808-3360B8FDEB14}"/>
              </a:ext>
            </a:extLst>
          </p:cNvPr>
          <p:cNvGrpSpPr/>
          <p:nvPr/>
        </p:nvGrpSpPr>
        <p:grpSpPr>
          <a:xfrm>
            <a:off x="8391939" y="2220901"/>
            <a:ext cx="3733800" cy="4353315"/>
            <a:chOff x="1600200" y="1132472"/>
            <a:chExt cx="5762212" cy="556596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0DCC7486-8100-43F6-D239-9F3F06354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9212" y="1295400"/>
              <a:ext cx="2743200" cy="5334000"/>
            </a:xfrm>
            <a:prstGeom prst="rect">
              <a:avLst/>
            </a:prstGeom>
          </p:spPr>
        </p:pic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xmlns="" id="{CCE0EA62-656E-694D-4D7B-0A3F41D204EB}"/>
                </a:ext>
              </a:extLst>
            </p:cNvPr>
            <p:cNvCxnSpPr>
              <a:cxnSpLocks/>
            </p:cNvCxnSpPr>
            <p:nvPr/>
          </p:nvCxnSpPr>
          <p:spPr>
            <a:xfrm>
              <a:off x="4171977" y="3581400"/>
              <a:ext cx="1099077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3">
              <a:extLst>
                <a:ext uri="{FF2B5EF4-FFF2-40B4-BE49-F238E27FC236}">
                  <a16:creationId xmlns:a16="http://schemas.microsoft.com/office/drawing/2014/main" xmlns="" id="{8B3A3D13-FF2F-BA6A-7370-E795C782D5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0200" y="1132472"/>
              <a:ext cx="1973617" cy="1077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indent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45085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2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Phiến</a:t>
              </a:r>
              <a:r>
                <a:rPr kumimoji="0" lang="vi-VN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lá</a:t>
              </a:r>
              <a:endPara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45085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ctangle 4">
              <a:extLst>
                <a:ext uri="{FF2B5EF4-FFF2-40B4-BE49-F238E27FC236}">
                  <a16:creationId xmlns:a16="http://schemas.microsoft.com/office/drawing/2014/main" xmlns="" id="{F74AF9D7-9C8E-7D8E-A35F-E20DA87B52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0432" y="3190980"/>
              <a:ext cx="1729961" cy="1077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indent="4508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45720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</a:t>
              </a:r>
              <a:r>
                <a:rPr kumimoji="0" lang="vi-VN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ân lá</a:t>
              </a:r>
              <a:endPara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45720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Rectangle 5">
              <a:extLst>
                <a:ext uri="{FF2B5EF4-FFF2-40B4-BE49-F238E27FC236}">
                  <a16:creationId xmlns:a16="http://schemas.microsoft.com/office/drawing/2014/main" xmlns="" id="{15024E2F-79F8-0F47-7CFB-74ECA9E921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0698" y="5950765"/>
              <a:ext cx="2828513" cy="7476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indent="52388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vi-VN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Cuống</a:t>
              </a:r>
              <a:r>
                <a: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vi-VN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lá</a:t>
              </a:r>
              <a:endParaRPr kumimoji="0" lang="vi-V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xmlns="" id="{B59BD718-1145-6DB7-BBC8-3DE0433C6616}"/>
                </a:ext>
              </a:extLst>
            </p:cNvPr>
            <p:cNvCxnSpPr>
              <a:cxnSpLocks/>
            </p:cNvCxnSpPr>
            <p:nvPr/>
          </p:nvCxnSpPr>
          <p:spPr>
            <a:xfrm>
              <a:off x="4394000" y="6387548"/>
              <a:ext cx="1651025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xmlns="" id="{EFAA8DAA-2B5F-6010-2CB7-1EAD0E44E52F}"/>
                </a:ext>
              </a:extLst>
            </p:cNvPr>
            <p:cNvCxnSpPr>
              <a:cxnSpLocks/>
            </p:cNvCxnSpPr>
            <p:nvPr/>
          </p:nvCxnSpPr>
          <p:spPr>
            <a:xfrm>
              <a:off x="4619211" y="1510748"/>
              <a:ext cx="111896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9731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xmlns="" id="{D6B50288-835A-4E4D-B9F5-B42289575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loud Callout 3"/>
          <p:cNvSpPr/>
          <p:nvPr/>
        </p:nvSpPr>
        <p:spPr>
          <a:xfrm>
            <a:off x="4038600" y="1143000"/>
            <a:ext cx="7924800" cy="2819400"/>
          </a:xfrm>
          <a:prstGeom prst="cloudCallout">
            <a:avLst>
              <a:gd name="adj1" fmla="val -40149"/>
              <a:gd name="adj2" fmla="val 40580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spcCol="0"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956F4564-F835-F60F-6028-1B2C9AE594F6}"/>
              </a:ext>
            </a:extLst>
          </p:cNvPr>
          <p:cNvSpPr/>
          <p:nvPr/>
        </p:nvSpPr>
        <p:spPr>
          <a:xfrm>
            <a:off x="9939" y="228600"/>
            <a:ext cx="121158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VAI TRÒ CỦA LÁ VỚI CHỨC NĂNG QUANG HỢP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4B8E99E-92DD-C40D-F653-BC57A2CD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952625"/>
            <a:ext cx="4453398" cy="42195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6E9C498-FD35-CAE0-C452-D9A7CFCF92FE}"/>
              </a:ext>
            </a:extLst>
          </p:cNvPr>
          <p:cNvSpPr txBox="1"/>
          <p:nvPr/>
        </p:nvSpPr>
        <p:spPr>
          <a:xfrm>
            <a:off x="457200" y="5969516"/>
            <a:ext cx="6122504" cy="405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 xương rồng có lá biến thành gai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150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xmlns="" id="{C372B662-8A65-407E-884D-8ACEACA37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CA98B498-1951-55B4-BEC4-4B6305EDE4EC}"/>
              </a:ext>
            </a:extLst>
          </p:cNvPr>
          <p:cNvSpPr/>
          <p:nvPr/>
        </p:nvSpPr>
        <p:spPr>
          <a:xfrm>
            <a:off x="9939" y="228600"/>
            <a:ext cx="121158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 YẾU TỐ ẢNH HƯỞNG 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ẾN QUÁ TR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Ì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 QUANG HỢP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1D2FA13-6542-0685-BF48-FEB789436A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524000"/>
            <a:ext cx="4714875" cy="26019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F312993-EFF4-FEE8-90B9-B35C6C2FEC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00" y="1524000"/>
            <a:ext cx="4419600" cy="260194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194089A-808C-5EAC-14D6-BCF496915851}"/>
              </a:ext>
            </a:extLst>
          </p:cNvPr>
          <p:cNvSpPr txBox="1"/>
          <p:nvPr/>
        </p:nvSpPr>
        <p:spPr>
          <a:xfrm>
            <a:off x="304799" y="879203"/>
            <a:ext cx="11820939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23.5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23.7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nghiên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cứu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SGK tr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ờ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1651F81-CDA4-0CFE-AC85-07692B7D8636}"/>
              </a:ext>
            </a:extLst>
          </p:cNvPr>
          <p:cNvSpPr txBox="1"/>
          <p:nvPr/>
        </p:nvSpPr>
        <p:spPr>
          <a:xfrm>
            <a:off x="331303" y="4220267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lúa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nơi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có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ánh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mạnh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3BFD8EA-A738-9AAD-77D0-F6EDE9C8AE66}"/>
              </a:ext>
            </a:extLst>
          </p:cNvPr>
          <p:cNvSpPr txBox="1"/>
          <p:nvPr/>
        </p:nvSpPr>
        <p:spPr>
          <a:xfrm>
            <a:off x="6427303" y="4220267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dương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xỉ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nơi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bóng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râm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307806A-9430-E489-9E0E-B649B916F784}"/>
              </a:ext>
            </a:extLst>
          </p:cNvPr>
          <p:cNvSpPr txBox="1"/>
          <p:nvPr/>
        </p:nvSpPr>
        <p:spPr>
          <a:xfrm>
            <a:off x="2967037" y="4524302"/>
            <a:ext cx="62616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78815"/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Hình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23.5.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Cây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ưa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sáng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cây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ưa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bóng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842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 dir="vert"/>
      </p:transition>
    </mc:Choice>
    <mc:Fallback xmlns="">
      <p:transition spd="slow">
        <p:checke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xmlns="" id="{C372B662-8A65-407E-884D-8ACEACA37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CA98B498-1951-55B4-BEC4-4B6305EDE4EC}"/>
              </a:ext>
            </a:extLst>
          </p:cNvPr>
          <p:cNvSpPr/>
          <p:nvPr/>
        </p:nvSpPr>
        <p:spPr>
          <a:xfrm>
            <a:off x="9939" y="228600"/>
            <a:ext cx="121158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 YẾU TỐ ẢNH HƯỞNG 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ẾN QUÁ TR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Ì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 QUANG HỢP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194089A-808C-5EAC-14D6-BCF496915851}"/>
              </a:ext>
            </a:extLst>
          </p:cNvPr>
          <p:cNvSpPr txBox="1"/>
          <p:nvPr/>
        </p:nvSpPr>
        <p:spPr>
          <a:xfrm>
            <a:off x="304799" y="879203"/>
            <a:ext cx="11820939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23.5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23.7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nghiên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cứu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SGK tr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ờ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AF62C27C-63DB-29C2-373A-6246847329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8" y="1549684"/>
            <a:ext cx="12115800" cy="53083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7035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 dir="vert"/>
      </p:transition>
    </mc:Choice>
    <mc:Fallback xmlns="">
      <p:transition spd="slow">
        <p:checke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F1FC3E5-2976-21AF-E7F9-2BE21B3F8B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2" y="0"/>
            <a:ext cx="12155348" cy="67652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94544B1-A8C3-9F55-C556-EC65E711A1B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7" r="3410"/>
          <a:stretch/>
        </p:blipFill>
        <p:spPr>
          <a:xfrm>
            <a:off x="3276600" y="0"/>
            <a:ext cx="6019800" cy="42862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9BEF9FB-33D2-8A21-6649-68DF48F9C5BD}"/>
              </a:ext>
            </a:extLst>
          </p:cNvPr>
          <p:cNvSpPr txBox="1"/>
          <p:nvPr/>
        </p:nvSpPr>
        <p:spPr>
          <a:xfrm>
            <a:off x="36652" y="5650287"/>
            <a:ext cx="1215534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36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+mj-lt"/>
              </a:rPr>
              <a:t>Thực vật có vai trò rất quan trọng đối với tự nhiên và đối với đời sống con người</a:t>
            </a:r>
            <a:r>
              <a:rPr lang="vi-VN" sz="3600" dirty="0">
                <a:highlight>
                  <a:srgbClr val="FFFF00"/>
                </a:highlight>
                <a:latin typeface="+mj-lt"/>
              </a:rPr>
              <a:t> </a:t>
            </a:r>
            <a:br>
              <a:rPr lang="vi-VN" sz="3600" dirty="0">
                <a:highlight>
                  <a:srgbClr val="FFFF00"/>
                </a:highlight>
                <a:latin typeface="+mj-lt"/>
              </a:rPr>
            </a:br>
            <a:endParaRPr lang="en-US" sz="3600" dirty="0">
              <a:highlight>
                <a:srgbClr val="FFFF00"/>
              </a:highlight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EB6820E-E879-5151-B6B0-DC3EBBEBCAA1}"/>
              </a:ext>
            </a:extLst>
          </p:cNvPr>
          <p:cNvSpPr txBox="1"/>
          <p:nvPr/>
        </p:nvSpPr>
        <p:spPr>
          <a:xfrm>
            <a:off x="6987209" y="0"/>
            <a:ext cx="2309191" cy="2174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oxygen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778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xmlns="" id="{C372B662-8A65-407E-884D-8ACEACA37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CA98B498-1951-55B4-BEC4-4B6305EDE4EC}"/>
              </a:ext>
            </a:extLst>
          </p:cNvPr>
          <p:cNvSpPr/>
          <p:nvPr/>
        </p:nvSpPr>
        <p:spPr>
          <a:xfrm>
            <a:off x="9939" y="228600"/>
            <a:ext cx="121158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 YẾU TỐ ẢNH HƯỞNG 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ẾN QUÁ TR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Ì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 QUANG HỢP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194089A-808C-5EAC-14D6-BCF496915851}"/>
              </a:ext>
            </a:extLst>
          </p:cNvPr>
          <p:cNvSpPr txBox="1"/>
          <p:nvPr/>
        </p:nvSpPr>
        <p:spPr>
          <a:xfrm>
            <a:off x="304799" y="879203"/>
            <a:ext cx="11820939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23.5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23.7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nghiên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cứu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SGK tr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ờ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4315C57-27A8-8C22-8ADF-A6FE80A43B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52600"/>
            <a:ext cx="11506200" cy="4876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2669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 dir="vert"/>
      </p:transition>
    </mc:Choice>
    <mc:Fallback xmlns="">
      <p:transition spd="slow">
        <p:checke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xmlns="" id="{C372B662-8A65-407E-884D-8ACEACA37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CA98B498-1951-55B4-BEC4-4B6305EDE4EC}"/>
              </a:ext>
            </a:extLst>
          </p:cNvPr>
          <p:cNvSpPr/>
          <p:nvPr/>
        </p:nvSpPr>
        <p:spPr>
          <a:xfrm>
            <a:off x="9938" y="0"/>
            <a:ext cx="121158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 YẾU TỐ ẢNH HƯỞNG 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ẾN QUÁ TR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Ì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 QUANG HỢP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194089A-808C-5EAC-14D6-BCF496915851}"/>
              </a:ext>
            </a:extLst>
          </p:cNvPr>
          <p:cNvSpPr txBox="1"/>
          <p:nvPr/>
        </p:nvSpPr>
        <p:spPr>
          <a:xfrm>
            <a:off x="304799" y="879203"/>
            <a:ext cx="11820939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23.5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23.7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nghiên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cứu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SGK tr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ờ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7A9DCA6-B251-FA37-B0A9-A2C93BDE29BE}"/>
              </a:ext>
            </a:extLst>
          </p:cNvPr>
          <p:cNvSpPr txBox="1"/>
          <p:nvPr/>
        </p:nvSpPr>
        <p:spPr>
          <a:xfrm>
            <a:off x="0" y="1545633"/>
            <a:ext cx="12039600" cy="5397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Vòng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1: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chuyên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indent="450215">
              <a:lnSpc>
                <a:spcPct val="107000"/>
              </a:lnSpc>
              <a:spcAft>
                <a:spcPts val="800"/>
              </a:spcAft>
            </a:pPr>
            <a:endParaRPr lang="en-US" sz="2800" dirty="0">
              <a:solidFill>
                <a:srgbClr val="34343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07000"/>
              </a:lnSpc>
              <a:spcAft>
                <a:spcPts val="800"/>
              </a:spcAft>
            </a:pP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 1: T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ì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 hi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ể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 y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ế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hưởng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ợ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 tr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hỏi: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ố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ố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cần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ữ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ố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xét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ề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nhu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cầu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ánh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ngô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ây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lúa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ây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thanh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long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rêu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ây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dương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ỉ, c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ây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lốt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 2: T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ì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 hi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ể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 y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ế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hưởng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đ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ế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ợ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 tr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câu hỏi: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hưởng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ế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đ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ế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vât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ã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đoán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xem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ế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ẽ 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ề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28DF4C38-CCF7-6799-3F0C-0C6D7E91DC04}"/>
              </a:ext>
            </a:extLst>
          </p:cNvPr>
          <p:cNvPicPr/>
          <p:nvPr/>
        </p:nvPicPr>
        <p:blipFill rotWithShape="1">
          <a:blip r:embed="rId2"/>
          <a:srcRect l="34375" t="36610" r="31875" b="8475"/>
          <a:stretch/>
        </p:blipFill>
        <p:spPr>
          <a:xfrm>
            <a:off x="4724400" y="1295400"/>
            <a:ext cx="2286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48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 dir="vert"/>
      </p:transition>
    </mc:Choice>
    <mc:Fallback xmlns="">
      <p:transition spd="slow">
        <p:checke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75D9E6-0A19-828D-B054-61D4C66C62BC}"/>
              </a:ext>
            </a:extLst>
          </p:cNvPr>
          <p:cNvSpPr txBox="1"/>
          <p:nvPr/>
        </p:nvSpPr>
        <p:spPr>
          <a:xfrm>
            <a:off x="145774" y="845777"/>
            <a:ext cx="12039600" cy="60122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 3: T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ì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 hi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ể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 y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ế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Carbon dioxide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hưởng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đ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ế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ợ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 tr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câu hỏi: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xét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hưởng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ủa hàm lượ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</a:t>
            </a:r>
            <a:r>
              <a:rPr lang="vi-VN" sz="2800" dirty="0" smtClean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sz="2800" dirty="0" smtClean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carbon 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dioxide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cường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ủ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bi 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đỏ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đậu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đoán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ế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hàm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carbon dioxide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en-US" sz="2800" dirty="0" smtClean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ẽ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vi-VN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ế</a:t>
            </a:r>
            <a:r>
              <a:rPr lang="en-US" sz="2800" dirty="0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3343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33343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 4: T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ì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 hi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ể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 y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ế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hưởng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đ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ế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ợ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 tr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câu hỏi: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800" b="1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ố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ưu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ở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khoai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tây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cà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chua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dưa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chuột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à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ì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thường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ở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ớ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vi-VN" sz="28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400C)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 (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0</a:t>
            </a:r>
            <a:r>
              <a:rPr lang="en-US" sz="2800" baseline="300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C)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ở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ẽ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ế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V</a:t>
            </a:r>
            <a:r>
              <a:rPr lang="vi-VN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ì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64D82D5C-4997-5F1B-ED7B-AC449A6E2507}"/>
              </a:ext>
            </a:extLst>
          </p:cNvPr>
          <p:cNvSpPr/>
          <p:nvPr/>
        </p:nvSpPr>
        <p:spPr>
          <a:xfrm>
            <a:off x="9938" y="0"/>
            <a:ext cx="121158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 YẾU TỐ ẢNH HƯỞNG 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ẾN QUÁ TR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Ì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 QUANG HỢP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08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xmlns="" id="{C372B662-8A65-407E-884D-8ACEACA37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CA98B498-1951-55B4-BEC4-4B6305EDE4EC}"/>
              </a:ext>
            </a:extLst>
          </p:cNvPr>
          <p:cNvSpPr/>
          <p:nvPr/>
        </p:nvSpPr>
        <p:spPr>
          <a:xfrm>
            <a:off x="9938" y="0"/>
            <a:ext cx="121158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 YẾU TỐ ẢNH HƯỞNG 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ẾN QUÁ TR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Ì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 QUANG HỢP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194089A-808C-5EAC-14D6-BCF496915851}"/>
              </a:ext>
            </a:extLst>
          </p:cNvPr>
          <p:cNvSpPr txBox="1"/>
          <p:nvPr/>
        </p:nvSpPr>
        <p:spPr>
          <a:xfrm>
            <a:off x="304799" y="879203"/>
            <a:ext cx="11820939" cy="530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23.5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23.7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nghiên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cứu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SGK tr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</a:t>
            </a:r>
            <a:r>
              <a:rPr lang="vi-VN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ờ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7A9DCA6-B251-FA37-B0A9-A2C93BDE29BE}"/>
              </a:ext>
            </a:extLst>
          </p:cNvPr>
          <p:cNvSpPr txBox="1"/>
          <p:nvPr/>
        </p:nvSpPr>
        <p:spPr>
          <a:xfrm>
            <a:off x="0" y="1611893"/>
            <a:ext cx="12039600" cy="13512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en-US" sz="36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Vòng</a:t>
            </a:r>
            <a:r>
              <a:rPr lang="en-US" sz="36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lang="en-US" sz="36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36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mảnh</a:t>
            </a:r>
            <a:r>
              <a:rPr lang="en-US" sz="36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ghép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solidFill>
                  <a:srgbClr val="34343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7C8C90F-A1C0-8DE9-4059-17D40A691F99}"/>
              </a:ext>
            </a:extLst>
          </p:cNvPr>
          <p:cNvSpPr txBox="1"/>
          <p:nvPr/>
        </p:nvSpPr>
        <p:spPr>
          <a:xfrm>
            <a:off x="347868" y="2689538"/>
            <a:ext cx="11734800" cy="1647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990600">
              <a:lnSpc>
                <a:spcPct val="107000"/>
              </a:lnSpc>
              <a:spcAft>
                <a:spcPts val="800"/>
              </a:spcAft>
            </a:pPr>
            <a:r>
              <a:rPr lang="vi-VN" sz="32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 thành 4 nhóm 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vi-VN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ghép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mới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</a:t>
            </a:r>
            <a:r>
              <a:rPr lang="vi-VN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ỗ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viên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</a:t>
            </a:r>
            <a:r>
              <a:rPr lang="vi-VN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ỗ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chuyên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K</a:t>
            </a:r>
            <a:r>
              <a:rPr lang="vi-VN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ế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</a:t>
            </a:r>
            <a:r>
              <a:rPr lang="vi-VN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nhiêm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</a:t>
            </a:r>
            <a:r>
              <a:rPr lang="vi-VN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ủ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vòng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vi-VN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ược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mãnh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ghép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chia s</a:t>
            </a:r>
            <a:r>
              <a:rPr lang="vi-VN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ẻ đầy đủ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3200" dirty="0">
                <a:solidFill>
                  <a:srgbClr val="38383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C95F6D6-BBBB-A69D-32C8-EC8A3D3A21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88" b="16757"/>
          <a:stretch/>
        </p:blipFill>
        <p:spPr>
          <a:xfrm>
            <a:off x="3581400" y="4242901"/>
            <a:ext cx="5029200" cy="259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5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 dir="vert"/>
      </p:transition>
    </mc:Choice>
    <mc:Fallback xmlns="">
      <p:transition spd="slow">
        <p:checke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xmlns="" id="{0E1788C2-CA1A-48EA-8EC3-572F1F70D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AAEFC27E-C6DF-B210-210F-277386FBB18D}"/>
              </a:ext>
            </a:extLst>
          </p:cNvPr>
          <p:cNvSpPr/>
          <p:nvPr/>
        </p:nvSpPr>
        <p:spPr>
          <a:xfrm>
            <a:off x="9938" y="0"/>
            <a:ext cx="121158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 YẾU TỐ ẢNH HƯỞNG </a:t>
            </a:r>
            <a:r>
              <a:rPr lang="vi-VN" sz="3200" b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</a:t>
            </a:r>
            <a:r>
              <a:rPr lang="en-US" sz="3200" b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ẾN QUÁ TR</a:t>
            </a:r>
            <a:r>
              <a:rPr lang="vi-VN" sz="3200" b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Ì</a:t>
            </a:r>
            <a:r>
              <a:rPr lang="en-US" sz="3200" b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 QUANG HỢP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10FA3B3-F796-D6EF-1A65-6AD2C33497CE}"/>
              </a:ext>
            </a:extLst>
          </p:cNvPr>
          <p:cNvSpPr txBox="1"/>
          <p:nvPr/>
        </p:nvSpPr>
        <p:spPr>
          <a:xfrm>
            <a:off x="162338" y="762000"/>
            <a:ext cx="11963400" cy="1248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ghiên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cứu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SGK,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vi-VN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hệ thực tế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6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12A1514-4042-C822-25A9-D9B5A68B3005}"/>
              </a:ext>
            </a:extLst>
          </p:cNvPr>
          <p:cNvSpPr txBox="1"/>
          <p:nvPr/>
        </p:nvSpPr>
        <p:spPr>
          <a:xfrm>
            <a:off x="8001000" y="2012742"/>
            <a:ext cx="3501886" cy="4212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trò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đời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Cho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ví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</a:t>
            </a:r>
            <a:r>
              <a:rPr lang="vi-VN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vi-VN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6" descr="Khang%20dan%20dot%20bien%20-%20new">
            <a:extLst>
              <a:ext uri="{FF2B5EF4-FFF2-40B4-BE49-F238E27FC236}">
                <a16:creationId xmlns:a16="http://schemas.microsoft.com/office/drawing/2014/main" xmlns="" id="{F3242D97-8C0C-3293-85F5-5060FB7B8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2277" y="1905000"/>
            <a:ext cx="3435626" cy="25732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07F3D3F0-C984-5AE4-0C26-447272C4E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810000" y="1949038"/>
            <a:ext cx="3154017" cy="2590800"/>
          </a:xfrm>
          <a:prstGeom prst="rect">
            <a:avLst/>
          </a:prstGeom>
          <a:noFill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C4FE57A-05B3-49DD-9461-7BB7F4C9D3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82" y="4593468"/>
            <a:ext cx="4696238" cy="2143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4308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xmlns="" id="{0E1788C2-CA1A-48EA-8EC3-572F1F70D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AAEFC27E-C6DF-B210-210F-277386FBB18D}"/>
              </a:ext>
            </a:extLst>
          </p:cNvPr>
          <p:cNvSpPr/>
          <p:nvPr/>
        </p:nvSpPr>
        <p:spPr>
          <a:xfrm>
            <a:off x="9938" y="0"/>
            <a:ext cx="121158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 YẾU TỐ ẢNH HƯỞNG </a:t>
            </a:r>
            <a:r>
              <a:rPr lang="vi-VN" sz="3200" b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</a:t>
            </a:r>
            <a:r>
              <a:rPr lang="en-US" sz="3200" b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ẾN QUÁ TR</a:t>
            </a:r>
            <a:r>
              <a:rPr lang="vi-VN" sz="3200" b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Ì</a:t>
            </a:r>
            <a:r>
              <a:rPr lang="en-US" sz="3200" b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 QUANG HỢP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10FA3B3-F796-D6EF-1A65-6AD2C33497CE}"/>
              </a:ext>
            </a:extLst>
          </p:cNvPr>
          <p:cNvSpPr txBox="1"/>
          <p:nvPr/>
        </p:nvSpPr>
        <p:spPr>
          <a:xfrm>
            <a:off x="162338" y="762000"/>
            <a:ext cx="11963400" cy="1248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ghiên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cứu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SGK,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vi-VN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hệ thực tế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6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8D77539-8462-2850-27AA-DCD5F356C12D}"/>
              </a:ext>
            </a:extLst>
          </p:cNvPr>
          <p:cNvSpPr txBox="1"/>
          <p:nvPr/>
        </p:nvSpPr>
        <p:spPr>
          <a:xfrm>
            <a:off x="8458200" y="2362200"/>
            <a:ext cx="3284881" cy="322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giúp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carbon dioxide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oxygen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56196681-DB61-792B-3EC1-43D90CDC48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" y="2533910"/>
            <a:ext cx="8067262" cy="4095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2229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xmlns="" id="{0E1788C2-CA1A-48EA-8EC3-572F1F70D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AAEFC27E-C6DF-B210-210F-277386FBB18D}"/>
              </a:ext>
            </a:extLst>
          </p:cNvPr>
          <p:cNvSpPr/>
          <p:nvPr/>
        </p:nvSpPr>
        <p:spPr>
          <a:xfrm>
            <a:off x="9938" y="0"/>
            <a:ext cx="121158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 YẾU TỐ ẢNH HƯỞNG </a:t>
            </a:r>
            <a:r>
              <a:rPr lang="vi-VN" sz="3200" b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</a:t>
            </a:r>
            <a:r>
              <a:rPr lang="en-US" sz="3200" b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ẾN QUÁ TR</a:t>
            </a:r>
            <a:r>
              <a:rPr lang="vi-VN" sz="3200" b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Ì</a:t>
            </a:r>
            <a:r>
              <a:rPr lang="en-US" sz="3200" b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 QUANG HỢP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10FA3B3-F796-D6EF-1A65-6AD2C33497CE}"/>
              </a:ext>
            </a:extLst>
          </p:cNvPr>
          <p:cNvSpPr txBox="1"/>
          <p:nvPr/>
        </p:nvSpPr>
        <p:spPr>
          <a:xfrm>
            <a:off x="162338" y="762000"/>
            <a:ext cx="11963400" cy="1248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ghiên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cứu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SGK,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vi-VN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hệ thực tế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6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6821C09-95D4-58FA-5028-506080DA2606}"/>
              </a:ext>
            </a:extLst>
          </p:cNvPr>
          <p:cNvSpPr txBox="1"/>
          <p:nvPr/>
        </p:nvSpPr>
        <p:spPr>
          <a:xfrm>
            <a:off x="7848600" y="2605409"/>
            <a:ext cx="4035286" cy="27010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35353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xây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viên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nghiệp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03753E1-AF80-F77E-6430-93DAD89304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658" y="2209800"/>
            <a:ext cx="6397486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4330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8951F42-0E64-C805-6B88-95C80D4BC7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8600"/>
            <a:ext cx="10876236" cy="508552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FBF459E-48B0-3787-FD23-72EF261140EE}"/>
              </a:ext>
            </a:extLst>
          </p:cNvPr>
          <p:cNvSpPr txBox="1"/>
          <p:nvPr/>
        </p:nvSpPr>
        <p:spPr>
          <a:xfrm>
            <a:off x="1257300" y="5552182"/>
            <a:ext cx="96774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Vì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bể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kính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nuôi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cảnh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ta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thường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loại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̉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ví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rong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đuôi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chó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2537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48D0966-B897-982C-1E7F-8C5DD55BAC54}"/>
              </a:ext>
            </a:extLst>
          </p:cNvPr>
          <p:cNvSpPr txBox="1"/>
          <p:nvPr/>
        </p:nvSpPr>
        <p:spPr>
          <a:xfrm>
            <a:off x="533400" y="5029200"/>
            <a:ext cx="111252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sao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trồng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vẫn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xanh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tốt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Kể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trồng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sao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trồng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trọt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nên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trồng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mật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thích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3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3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62ADE6F-27B3-A41E-4BB9-F9AE34D9F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0"/>
            <a:ext cx="6516439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43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449A571-7ACF-05DE-3DF1-B58251A77E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8382000" cy="66923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E239D19-4D05-6F44-B7B2-634D6CD18289}"/>
              </a:ext>
            </a:extLst>
          </p:cNvPr>
          <p:cNvSpPr txBox="1"/>
          <p:nvPr/>
        </p:nvSpPr>
        <p:spPr>
          <a:xfrm>
            <a:off x="8587409" y="1219200"/>
            <a:ext cx="3581400" cy="3754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nông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nghiệp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tăng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suất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thường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đèn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ban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đêm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trồng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58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xmlns="" id="{84040767-5083-4A08-8A6A-8CBD0ED49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11E4803-1A32-BD5C-7C56-EB4984961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12"/>
            <a:ext cx="12192000" cy="68546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E1921F0-DCAB-FE49-9AA9-786091F75BE9}"/>
              </a:ext>
            </a:extLst>
          </p:cNvPr>
          <p:cNvSpPr txBox="1"/>
          <p:nvPr/>
        </p:nvSpPr>
        <p:spPr>
          <a:xfrm>
            <a:off x="1981200" y="533400"/>
            <a:ext cx="883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23: QUANG HỢP Ở THỰC VẬT</a:t>
            </a:r>
          </a:p>
        </p:txBody>
      </p:sp>
    </p:spTree>
    <p:extLst>
      <p:ext uri="{BB962C8B-B14F-4D97-AF65-F5344CB8AC3E}">
        <p14:creationId xmlns:p14="http://schemas.microsoft.com/office/powerpoint/2010/main" val="1357216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l"/>
            <a:fld id="{00000000-1234-1234-1234-123412341234}" type="slidenum">
              <a:rPr lang="en" smtClean="0"/>
              <a:pPr algn="l"/>
              <a:t>30</a:t>
            </a:fld>
            <a:endParaRPr lang="e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33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xmlns="" id="{E61BC49A-381E-49E0-8C2F-203291B80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86539" y="2501685"/>
            <a:ext cx="10668000" cy="677107"/>
          </a:xfrm>
          <a:prstGeom prst="rect">
            <a:avLst/>
          </a:prstGeom>
          <a:solidFill>
            <a:schemeClr val="bg1"/>
          </a:solidFill>
        </p:spPr>
        <p:txBody>
          <a:bodyPr wrap="square" lIns="91434" tIns="45718" rIns="91434" bIns="45718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D4A08196-A9BE-FB97-189C-F5610168782F}"/>
              </a:ext>
            </a:extLst>
          </p:cNvPr>
          <p:cNvSpPr/>
          <p:nvPr/>
        </p:nvSpPr>
        <p:spPr>
          <a:xfrm>
            <a:off x="1981200" y="381000"/>
            <a:ext cx="77724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QUÁ TRÌNH QUANG HỢP</a:t>
            </a:r>
          </a:p>
        </p:txBody>
      </p:sp>
      <p:pic>
        <p:nvPicPr>
          <p:cNvPr id="7" name="image1158.jpeg">
            <a:extLst>
              <a:ext uri="{FF2B5EF4-FFF2-40B4-BE49-F238E27FC236}">
                <a16:creationId xmlns:a16="http://schemas.microsoft.com/office/drawing/2014/main" xmlns="" id="{A413782C-03BB-B959-683B-B9D3BB88FFB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0" y="2085023"/>
            <a:ext cx="6400799" cy="41633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D548649-E304-D1A1-4BE4-C0A5C8CD50B9}"/>
              </a:ext>
            </a:extLst>
          </p:cNvPr>
          <p:cNvSpPr txBox="1"/>
          <p:nvPr/>
        </p:nvSpPr>
        <p:spPr>
          <a:xfrm>
            <a:off x="533399" y="1371510"/>
            <a:ext cx="109211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Q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uan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sát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23.1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thảo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trả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lời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hỏi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US" sz="3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11EEC1D-F066-FA6F-01B3-3091B677C8B4}"/>
              </a:ext>
            </a:extLst>
          </p:cNvPr>
          <p:cNvSpPr txBox="1"/>
          <p:nvPr/>
        </p:nvSpPr>
        <p:spPr>
          <a:xfrm>
            <a:off x="3200399" y="6315582"/>
            <a:ext cx="6096000" cy="427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9000"/>
              </a:lnSpc>
              <a:spcAft>
                <a:spcPts val="600"/>
              </a:spcAft>
              <a:tabLst>
                <a:tab pos="547370" algn="l"/>
              </a:tabLst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23.1: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Sơ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mô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20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xmlns="" id="{E61BC49A-381E-49E0-8C2F-203291B80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86539" y="2501685"/>
            <a:ext cx="10668000" cy="677107"/>
          </a:xfrm>
          <a:prstGeom prst="rect">
            <a:avLst/>
          </a:prstGeom>
          <a:solidFill>
            <a:schemeClr val="bg1"/>
          </a:solidFill>
        </p:spPr>
        <p:txBody>
          <a:bodyPr wrap="square" lIns="91434" tIns="45718" rIns="91434" bIns="45718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D4A08196-A9BE-FB97-189C-F5610168782F}"/>
              </a:ext>
            </a:extLst>
          </p:cNvPr>
          <p:cNvSpPr/>
          <p:nvPr/>
        </p:nvSpPr>
        <p:spPr>
          <a:xfrm>
            <a:off x="1981200" y="381000"/>
            <a:ext cx="77724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QUÁ TRÌNH QUANG HỢP</a:t>
            </a:r>
          </a:p>
        </p:txBody>
      </p:sp>
      <p:pic>
        <p:nvPicPr>
          <p:cNvPr id="7" name="image1158.jpeg">
            <a:extLst>
              <a:ext uri="{FF2B5EF4-FFF2-40B4-BE49-F238E27FC236}">
                <a16:creationId xmlns:a16="http://schemas.microsoft.com/office/drawing/2014/main" xmlns="" id="{A413782C-03BB-B959-683B-B9D3BB88FFB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2017841"/>
            <a:ext cx="6400799" cy="41633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D548649-E304-D1A1-4BE4-C0A5C8CD50B9}"/>
              </a:ext>
            </a:extLst>
          </p:cNvPr>
          <p:cNvSpPr txBox="1"/>
          <p:nvPr/>
        </p:nvSpPr>
        <p:spPr>
          <a:xfrm>
            <a:off x="406830" y="1129588"/>
            <a:ext cx="109211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Q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uan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sát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23.1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thảo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trả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lời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hỏi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US" sz="3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11EEC1D-F066-FA6F-01B3-3091B677C8B4}"/>
              </a:ext>
            </a:extLst>
          </p:cNvPr>
          <p:cNvSpPr txBox="1"/>
          <p:nvPr/>
        </p:nvSpPr>
        <p:spPr>
          <a:xfrm>
            <a:off x="192157" y="6237957"/>
            <a:ext cx="6096000" cy="427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9000"/>
              </a:lnSpc>
              <a:spcAft>
                <a:spcPts val="600"/>
              </a:spcAft>
              <a:tabLst>
                <a:tab pos="547370" algn="l"/>
              </a:tabLst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23.1: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Sơ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mô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8630BC9E-2396-717C-03E0-8935C6BDA4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0152278"/>
              </p:ext>
            </p:extLst>
          </p:nvPr>
        </p:nvGraphicFramePr>
        <p:xfrm>
          <a:off x="6609521" y="4183542"/>
          <a:ext cx="5562601" cy="26914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6401">
                  <a:extLst>
                    <a:ext uri="{9D8B030D-6E8A-4147-A177-3AD203B41FA5}">
                      <a16:colId xmlns:a16="http://schemas.microsoft.com/office/drawing/2014/main" xmlns="" val="2152695300"/>
                    </a:ext>
                  </a:extLst>
                </a:gridCol>
                <a:gridCol w="1964185">
                  <a:extLst>
                    <a:ext uri="{9D8B030D-6E8A-4147-A177-3AD203B41FA5}">
                      <a16:colId xmlns:a16="http://schemas.microsoft.com/office/drawing/2014/main" xmlns="" val="12411717"/>
                    </a:ext>
                  </a:extLst>
                </a:gridCol>
                <a:gridCol w="1922015">
                  <a:extLst>
                    <a:ext uri="{9D8B030D-6E8A-4147-A177-3AD203B41FA5}">
                      <a16:colId xmlns:a16="http://schemas.microsoft.com/office/drawing/2014/main" xmlns="" val="138285645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9000"/>
                        </a:lnSpc>
                        <a:spcAft>
                          <a:spcPts val="600"/>
                        </a:spcAft>
                        <a:tabLst>
                          <a:tab pos="547370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 tham gia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9000"/>
                        </a:lnSpc>
                        <a:spcAft>
                          <a:spcPts val="600"/>
                        </a:spcAft>
                        <a:tabLst>
                          <a:tab pos="547370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 tạo thành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9000"/>
                        </a:lnSpc>
                        <a:spcAft>
                          <a:spcPts val="600"/>
                        </a:spcAft>
                        <a:tabLst>
                          <a:tab pos="547370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9170214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9000"/>
                        </a:lnSpc>
                        <a:spcAft>
                          <a:spcPts val="600"/>
                        </a:spcAft>
                        <a:tabLst>
                          <a:tab pos="547370" algn="l"/>
                        </a:tabLst>
                      </a:pP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9000"/>
                        </a:lnSpc>
                        <a:spcAft>
                          <a:spcPts val="600"/>
                        </a:spcAft>
                        <a:tabLst>
                          <a:tab pos="547370" algn="l"/>
                        </a:tabLst>
                      </a:pPr>
                      <a:endParaRPr lang="en-US" sz="2800" dirty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9000"/>
                        </a:lnSpc>
                        <a:spcAft>
                          <a:spcPts val="600"/>
                        </a:spcAft>
                        <a:tabLst>
                          <a:tab pos="547370" algn="l"/>
                        </a:tabLst>
                      </a:pPr>
                      <a:endParaRPr lang="en-US" sz="2800" dirty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9000"/>
                        </a:lnSpc>
                        <a:spcAft>
                          <a:spcPts val="600"/>
                        </a:spcAft>
                        <a:tabLst>
                          <a:tab pos="547370" algn="l"/>
                        </a:tabLst>
                      </a:pPr>
                      <a:r>
                        <a:rPr lang="en-US" sz="28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9000"/>
                        </a:lnSpc>
                        <a:spcAft>
                          <a:spcPts val="600"/>
                        </a:spcAft>
                        <a:tabLst>
                          <a:tab pos="547370" algn="l"/>
                        </a:tabLst>
                      </a:pPr>
                      <a:r>
                        <a:rPr lang="en-US" sz="2800" dirty="0">
                          <a:solidFill>
                            <a:schemeClr val="bg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chemeClr val="bg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0198311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5A0F8E7-E8B8-5A7D-5790-819C82422550}"/>
              </a:ext>
            </a:extLst>
          </p:cNvPr>
          <p:cNvSpPr txBox="1"/>
          <p:nvPr/>
        </p:nvSpPr>
        <p:spPr>
          <a:xfrm>
            <a:off x="6675783" y="1762643"/>
            <a:ext cx="5109387" cy="2386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9000"/>
              </a:lnSpc>
              <a:spcAft>
                <a:spcPts val="600"/>
              </a:spcAft>
              <a:tabLst>
                <a:tab pos="547370" algn="l"/>
              </a:tabLst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ãy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yếu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3197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xmlns="" id="{E61BC49A-381E-49E0-8C2F-203291B80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86539" y="2501685"/>
            <a:ext cx="10668000" cy="677107"/>
          </a:xfrm>
          <a:prstGeom prst="rect">
            <a:avLst/>
          </a:prstGeom>
          <a:solidFill>
            <a:schemeClr val="bg1"/>
          </a:solidFill>
        </p:spPr>
        <p:txBody>
          <a:bodyPr wrap="square" lIns="91434" tIns="45718" rIns="91434" bIns="45718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D4A08196-A9BE-FB97-189C-F5610168782F}"/>
              </a:ext>
            </a:extLst>
          </p:cNvPr>
          <p:cNvSpPr/>
          <p:nvPr/>
        </p:nvSpPr>
        <p:spPr>
          <a:xfrm>
            <a:off x="1981200" y="381000"/>
            <a:ext cx="77724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QUÁ TRÌNH QUANG HỢP</a:t>
            </a:r>
          </a:p>
        </p:txBody>
      </p:sp>
      <p:pic>
        <p:nvPicPr>
          <p:cNvPr id="7" name="image1158.jpeg">
            <a:extLst>
              <a:ext uri="{FF2B5EF4-FFF2-40B4-BE49-F238E27FC236}">
                <a16:creationId xmlns:a16="http://schemas.microsoft.com/office/drawing/2014/main" xmlns="" id="{A413782C-03BB-B959-683B-B9D3BB88FFB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2017841"/>
            <a:ext cx="6400799" cy="41633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D548649-E304-D1A1-4BE4-C0A5C8CD50B9}"/>
              </a:ext>
            </a:extLst>
          </p:cNvPr>
          <p:cNvSpPr txBox="1"/>
          <p:nvPr/>
        </p:nvSpPr>
        <p:spPr>
          <a:xfrm>
            <a:off x="1168829" y="1150818"/>
            <a:ext cx="109211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uan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sát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23.1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thảo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trả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lời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hỏi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11EEC1D-F066-FA6F-01B3-3091B677C8B4}"/>
              </a:ext>
            </a:extLst>
          </p:cNvPr>
          <p:cNvSpPr txBox="1"/>
          <p:nvPr/>
        </p:nvSpPr>
        <p:spPr>
          <a:xfrm>
            <a:off x="192157" y="6237957"/>
            <a:ext cx="6096000" cy="427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9000"/>
              </a:lnSpc>
              <a:spcAft>
                <a:spcPts val="600"/>
              </a:spcAft>
              <a:tabLst>
                <a:tab pos="547370" algn="l"/>
              </a:tabLst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23.1: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Sơ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mô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5A0F8E7-E8B8-5A7D-5790-819C82422550}"/>
              </a:ext>
            </a:extLst>
          </p:cNvPr>
          <p:cNvSpPr txBox="1"/>
          <p:nvPr/>
        </p:nvSpPr>
        <p:spPr>
          <a:xfrm>
            <a:off x="6675783" y="1762643"/>
            <a:ext cx="5109387" cy="20243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9000"/>
              </a:lnSpc>
              <a:spcAft>
                <a:spcPts val="600"/>
              </a:spcAft>
              <a:tabLst>
                <a:tab pos="547370" algn="l"/>
              </a:tabLst>
            </a:pP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484327E-580D-5A26-ACFE-09E6AC8590EC}"/>
              </a:ext>
            </a:extLst>
          </p:cNvPr>
          <p:cNvSpPr txBox="1"/>
          <p:nvPr/>
        </p:nvSpPr>
        <p:spPr>
          <a:xfrm>
            <a:off x="6675783" y="4099529"/>
            <a:ext cx="523196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3.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Dựa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vào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hỏi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đầu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phát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biểu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khái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niệm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vả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viết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phương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trình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tổng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quát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quá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trình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quang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hợp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468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xmlns="" id="{A1543060-4548-4C77-8153-C35477C3B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FA23DD34-1664-73A7-91B4-E0110AB3DC47}"/>
              </a:ext>
            </a:extLst>
          </p:cNvPr>
          <p:cNvSpPr/>
          <p:nvPr/>
        </p:nvSpPr>
        <p:spPr>
          <a:xfrm>
            <a:off x="1981200" y="381000"/>
            <a:ext cx="77724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QUÁ TRÌNH QUANG HỢP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B5581B3-AA09-D572-8546-92557EC21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462087"/>
            <a:ext cx="8001000" cy="46339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4E9F35F-2325-A9B5-2722-2C88397DA702}"/>
              </a:ext>
            </a:extLst>
          </p:cNvPr>
          <p:cNvSpPr txBox="1"/>
          <p:nvPr/>
        </p:nvSpPr>
        <p:spPr>
          <a:xfrm>
            <a:off x="2378765" y="5943600"/>
            <a:ext cx="6096000" cy="734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23.2: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Mối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chất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hoá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44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xmlns="" id="{40CE3EB5-4955-4E9D-989B-F3A12A9FA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1624" y="1145832"/>
            <a:ext cx="12192000" cy="6558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34" tIns="45718" rIns="91434" bIns="45718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23.2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6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572537EC-2C44-A755-F51C-0660C7E40342}"/>
              </a:ext>
            </a:extLst>
          </p:cNvPr>
          <p:cNvSpPr/>
          <p:nvPr/>
        </p:nvSpPr>
        <p:spPr>
          <a:xfrm>
            <a:off x="1981200" y="381000"/>
            <a:ext cx="77724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QUÁ TRÌNH QUANG HỢP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F619A26-528D-A8F9-C153-943D61AF8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6400"/>
            <a:ext cx="6858000" cy="463391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144B445-4258-0618-2C99-3B5031AABFF7}"/>
              </a:ext>
            </a:extLst>
          </p:cNvPr>
          <p:cNvSpPr txBox="1"/>
          <p:nvPr/>
        </p:nvSpPr>
        <p:spPr>
          <a:xfrm>
            <a:off x="457200" y="6093495"/>
            <a:ext cx="6096000" cy="734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23.2: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Mối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chất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hoá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6EB57AAD-5B4B-A62D-EA0B-BE9F391B29DC}"/>
              </a:ext>
            </a:extLst>
          </p:cNvPr>
          <p:cNvSpPr/>
          <p:nvPr/>
        </p:nvSpPr>
        <p:spPr>
          <a:xfrm>
            <a:off x="6526696" y="1831530"/>
            <a:ext cx="5638800" cy="16002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Nguồn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cung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cấp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8B658FD7-3227-B8AE-C22A-7071F1C92F66}"/>
              </a:ext>
            </a:extLst>
          </p:cNvPr>
          <p:cNvSpPr/>
          <p:nvPr/>
        </p:nvSpPr>
        <p:spPr>
          <a:xfrm>
            <a:off x="6523383" y="3549925"/>
            <a:ext cx="5638800" cy="16002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7200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vô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tổng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glucose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24CD13E6-2E6D-E8EC-FDF4-2255583AB4C7}"/>
              </a:ext>
            </a:extLst>
          </p:cNvPr>
          <p:cNvSpPr/>
          <p:nvPr/>
        </p:nvSpPr>
        <p:spPr>
          <a:xfrm>
            <a:off x="6523383" y="5293395"/>
            <a:ext cx="5638800" cy="16002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Dạng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năng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lượng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đã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chuyển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hóa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quá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trình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quang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hợp</a:t>
            </a:r>
            <a:r>
              <a:rPr lang="en-US" sz="3200" dirty="0">
                <a:solidFill>
                  <a:srgbClr val="3535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2636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xmlns="" id="{40CE3EB5-4955-4E9D-989B-F3A12A9FA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1624" y="1145832"/>
            <a:ext cx="12192000" cy="6558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34" tIns="45718" rIns="91434" bIns="45718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23.2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6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572537EC-2C44-A755-F51C-0660C7E40342}"/>
              </a:ext>
            </a:extLst>
          </p:cNvPr>
          <p:cNvSpPr/>
          <p:nvPr/>
        </p:nvSpPr>
        <p:spPr>
          <a:xfrm>
            <a:off x="1981200" y="381000"/>
            <a:ext cx="7772400" cy="6771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QUÁ TRÌNH QUANG HỢP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F619A26-528D-A8F9-C153-943D61AF89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26"/>
          <a:stretch/>
        </p:blipFill>
        <p:spPr>
          <a:xfrm>
            <a:off x="39756" y="1787909"/>
            <a:ext cx="4495800" cy="395089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144B445-4258-0618-2C99-3B5031AABFF7}"/>
              </a:ext>
            </a:extLst>
          </p:cNvPr>
          <p:cNvSpPr txBox="1"/>
          <p:nvPr/>
        </p:nvSpPr>
        <p:spPr>
          <a:xfrm>
            <a:off x="36443" y="5738803"/>
            <a:ext cx="38862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23.2: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Mối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chất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hoá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6EB57AAD-5B4B-A62D-EA0B-BE9F391B29DC}"/>
              </a:ext>
            </a:extLst>
          </p:cNvPr>
          <p:cNvSpPr/>
          <p:nvPr/>
        </p:nvSpPr>
        <p:spPr>
          <a:xfrm>
            <a:off x="6526696" y="1831530"/>
            <a:ext cx="5638800" cy="16002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”? </a:t>
            </a:r>
            <a:endParaRPr lang="en-US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9453235C-DF32-3DEA-48F7-7E9C9B3DF8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3958206"/>
              </p:ext>
            </p:extLst>
          </p:nvPr>
        </p:nvGraphicFramePr>
        <p:xfrm>
          <a:off x="4489174" y="3993356"/>
          <a:ext cx="7467600" cy="29426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90395">
                  <a:extLst>
                    <a:ext uri="{9D8B030D-6E8A-4147-A177-3AD203B41FA5}">
                      <a16:colId xmlns:a16="http://schemas.microsoft.com/office/drawing/2014/main" xmlns="" val="4143167861"/>
                    </a:ext>
                  </a:extLst>
                </a:gridCol>
                <a:gridCol w="1890395">
                  <a:extLst>
                    <a:ext uri="{9D8B030D-6E8A-4147-A177-3AD203B41FA5}">
                      <a16:colId xmlns:a16="http://schemas.microsoft.com/office/drawing/2014/main" xmlns="" val="3440649405"/>
                    </a:ext>
                  </a:extLst>
                </a:gridCol>
                <a:gridCol w="1890395">
                  <a:extLst>
                    <a:ext uri="{9D8B030D-6E8A-4147-A177-3AD203B41FA5}">
                      <a16:colId xmlns:a16="http://schemas.microsoft.com/office/drawing/2014/main" xmlns="" val="1088509182"/>
                    </a:ext>
                  </a:extLst>
                </a:gridCol>
                <a:gridCol w="1796415">
                  <a:extLst>
                    <a:ext uri="{9D8B030D-6E8A-4147-A177-3AD203B41FA5}">
                      <a16:colId xmlns:a16="http://schemas.microsoft.com/office/drawing/2014/main" xmlns="" val="1847953220"/>
                    </a:ext>
                  </a:extLst>
                </a:gridCol>
              </a:tblGrid>
              <a:tr h="0"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Quang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trao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 lấy vào 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 tạo ra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8483167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9835265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 trình chuyển hóa năng lượng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 lượng hấp thụ 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5139118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78509889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1FC937FE-4E76-9738-F528-6759EA6B6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3434039"/>
            <a:ext cx="7010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3334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3334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3334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3334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3334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bảng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3334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3334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3334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3334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3334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6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1967</Words>
  <Application>Microsoft Office PowerPoint</Application>
  <PresentationFormat>Widescreen</PresentationFormat>
  <Paragraphs>146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40" baseType="lpstr">
      <vt:lpstr>Arial</vt:lpstr>
      <vt:lpstr>Calibri</vt:lpstr>
      <vt:lpstr>Calibri Light</vt:lpstr>
      <vt:lpstr>Georgia</vt:lpstr>
      <vt:lpstr>Tahoma</vt:lpstr>
      <vt:lpstr>Times</vt:lpstr>
      <vt:lpstr>Times New Roman</vt:lpstr>
      <vt:lpstr>Office Theme</vt:lpstr>
      <vt:lpstr>1_Office Theme</vt:lpstr>
      <vt:lpstr>2_Office Theme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 Anh</dc:creator>
  <cp:lastModifiedBy>Samsung</cp:lastModifiedBy>
  <cp:revision>20</cp:revision>
  <dcterms:created xsi:type="dcterms:W3CDTF">2021-11-17T18:44:51Z</dcterms:created>
  <dcterms:modified xsi:type="dcterms:W3CDTF">2022-09-26T12:31:21Z</dcterms:modified>
</cp:coreProperties>
</file>